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11"/>
  </p:notesMasterIdLst>
  <p:sldIdLst>
    <p:sldId id="908" r:id="rId6"/>
    <p:sldId id="950" r:id="rId7"/>
    <p:sldId id="951" r:id="rId8"/>
    <p:sldId id="946" r:id="rId9"/>
    <p:sldId id="952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B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39C062-D968-2FF4-5FBE-2A4C42EBD47D}" v="7" dt="2022-05-31T06:30:51.616"/>
    <p1510:client id="{50B34CCB-0475-417E-AC16-AFF7161228A0}" v="108" dt="2022-05-31T09:45:41.044"/>
    <p1510:client id="{69087A96-2CA9-7745-E91F-1BD24B0CAF41}" v="226" dt="2022-05-30T10:02:16.248"/>
    <p1510:client id="{BAC088F8-5A55-4DB7-9358-3A95DBA9F034}" v="16" vWet="18" dt="2022-05-31T09:33:41.961"/>
    <p1510:client id="{FE22956F-BDA6-5AD8-1F2C-CE3F373D96FE}" v="12" dt="2022-05-31T07:57:09.7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50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ko Eira" userId="2ced778d-c746-4484-8eff-851b69e41889" providerId="ADAL" clId="{BAC088F8-5A55-4DB7-9358-3A95DBA9F034}"/>
    <pc:docChg chg="undo redo custSel modSld">
      <pc:chgData name="Linko Eira" userId="2ced778d-c746-4484-8eff-851b69e41889" providerId="ADAL" clId="{BAC088F8-5A55-4DB7-9358-3A95DBA9F034}" dt="2022-05-31T09:33:37.163" v="1449"/>
      <pc:docMkLst>
        <pc:docMk/>
      </pc:docMkLst>
      <pc:sldChg chg="addSp delSp modSp mod">
        <pc:chgData name="Linko Eira" userId="2ced778d-c746-4484-8eff-851b69e41889" providerId="ADAL" clId="{BAC088F8-5A55-4DB7-9358-3A95DBA9F034}" dt="2022-05-31T09:33:37.163" v="1449"/>
        <pc:sldMkLst>
          <pc:docMk/>
          <pc:sldMk cId="2532685402" sldId="952"/>
        </pc:sldMkLst>
        <pc:spChg chg="mod">
          <ac:chgData name="Linko Eira" userId="2ced778d-c746-4484-8eff-851b69e41889" providerId="ADAL" clId="{BAC088F8-5A55-4DB7-9358-3A95DBA9F034}" dt="2022-05-31T09:33:37.163" v="1449"/>
          <ac:spMkLst>
            <pc:docMk/>
            <pc:sldMk cId="2532685402" sldId="952"/>
            <ac:spMk id="2" creationId="{0C28992E-17F8-4C8D-8BE0-E93BA94FF4EF}"/>
          </ac:spMkLst>
        </pc:spChg>
        <pc:spChg chg="mod">
          <ac:chgData name="Linko Eira" userId="2ced778d-c746-4484-8eff-851b69e41889" providerId="ADAL" clId="{BAC088F8-5A55-4DB7-9358-3A95DBA9F034}" dt="2022-05-31T08:53:43.195" v="1288" actId="20578"/>
          <ac:spMkLst>
            <pc:docMk/>
            <pc:sldMk cId="2532685402" sldId="952"/>
            <ac:spMk id="3" creationId="{10DD33CC-FFD8-488B-8C44-8FA41293A15A}"/>
          </ac:spMkLst>
        </pc:spChg>
        <pc:spChg chg="add mod">
          <ac:chgData name="Linko Eira" userId="2ced778d-c746-4484-8eff-851b69e41889" providerId="ADAL" clId="{BAC088F8-5A55-4DB7-9358-3A95DBA9F034}" dt="2022-05-31T09:04:56.883" v="1439" actId="20577"/>
          <ac:spMkLst>
            <pc:docMk/>
            <pc:sldMk cId="2532685402" sldId="952"/>
            <ac:spMk id="7" creationId="{86A35E9C-3CE9-4C49-A96D-4457545CBBBF}"/>
          </ac:spMkLst>
        </pc:spChg>
        <pc:spChg chg="del mod">
          <ac:chgData name="Linko Eira" userId="2ced778d-c746-4484-8eff-851b69e41889" providerId="ADAL" clId="{BAC088F8-5A55-4DB7-9358-3A95DBA9F034}" dt="2022-05-31T08:18:12.894" v="1071" actId="478"/>
          <ac:spMkLst>
            <pc:docMk/>
            <pc:sldMk cId="2532685402" sldId="952"/>
            <ac:spMk id="9" creationId="{2FB5992F-739A-4AAD-A7F7-5CFBA4D1F6AE}"/>
          </ac:spMkLst>
        </pc:spChg>
        <pc:spChg chg="add mod">
          <ac:chgData name="Linko Eira" userId="2ced778d-c746-4484-8eff-851b69e41889" providerId="ADAL" clId="{BAC088F8-5A55-4DB7-9358-3A95DBA9F034}" dt="2022-05-31T09:02:18.502" v="1342" actId="20577"/>
          <ac:spMkLst>
            <pc:docMk/>
            <pc:sldMk cId="2532685402" sldId="952"/>
            <ac:spMk id="10" creationId="{0BB8708A-5FEF-41EA-9098-BC21533CFDD9}"/>
          </ac:spMkLst>
        </pc:spChg>
        <pc:spChg chg="mod">
          <ac:chgData name="Linko Eira" userId="2ced778d-c746-4484-8eff-851b69e41889" providerId="ADAL" clId="{BAC088F8-5A55-4DB7-9358-3A95DBA9F034}" dt="2022-05-31T08:33:21.921" v="1078" actId="1035"/>
          <ac:spMkLst>
            <pc:docMk/>
            <pc:sldMk cId="2532685402" sldId="952"/>
            <ac:spMk id="11" creationId="{A75150D6-ABE6-4746-B33D-C09AD3EA0025}"/>
          </ac:spMkLst>
        </pc:spChg>
        <pc:spChg chg="add mod">
          <ac:chgData name="Linko Eira" userId="2ced778d-c746-4484-8eff-851b69e41889" providerId="ADAL" clId="{BAC088F8-5A55-4DB7-9358-3A95DBA9F034}" dt="2022-05-31T08:57:24.812" v="1324" actId="20577"/>
          <ac:spMkLst>
            <pc:docMk/>
            <pc:sldMk cId="2532685402" sldId="952"/>
            <ac:spMk id="12" creationId="{A0BBF057-2A55-4791-9E32-55AA9F11A404}"/>
          </ac:spMkLst>
        </pc:spChg>
        <pc:spChg chg="add mod">
          <ac:chgData name="Linko Eira" userId="2ced778d-c746-4484-8eff-851b69e41889" providerId="ADAL" clId="{BAC088F8-5A55-4DB7-9358-3A95DBA9F034}" dt="2022-05-31T08:46:40.606" v="1185" actId="1035"/>
          <ac:spMkLst>
            <pc:docMk/>
            <pc:sldMk cId="2532685402" sldId="952"/>
            <ac:spMk id="13" creationId="{7B9F3ADF-0249-47F0-81A9-53CD757CC05E}"/>
          </ac:spMkLst>
        </pc:spChg>
        <pc:spChg chg="add mod">
          <ac:chgData name="Linko Eira" userId="2ced778d-c746-4484-8eff-851b69e41889" providerId="ADAL" clId="{BAC088F8-5A55-4DB7-9358-3A95DBA9F034}" dt="2022-05-31T08:46:48.177" v="1200" actId="1035"/>
          <ac:spMkLst>
            <pc:docMk/>
            <pc:sldMk cId="2532685402" sldId="952"/>
            <ac:spMk id="14" creationId="{62E4DBE6-6D0F-42D8-BAF7-F15B46FC08CD}"/>
          </ac:spMkLst>
        </pc:spChg>
        <pc:spChg chg="add mod">
          <ac:chgData name="Linko Eira" userId="2ced778d-c746-4484-8eff-851b69e41889" providerId="ADAL" clId="{BAC088F8-5A55-4DB7-9358-3A95DBA9F034}" dt="2022-05-31T08:47:13.780" v="1217" actId="1035"/>
          <ac:spMkLst>
            <pc:docMk/>
            <pc:sldMk cId="2532685402" sldId="952"/>
            <ac:spMk id="15" creationId="{4EAEE0E5-5FA5-4E76-BF8F-165FFBABF50C}"/>
          </ac:spMkLst>
        </pc:spChg>
      </pc:sldChg>
    </pc:docChg>
  </pc:docChgLst>
  <pc:docChgLst>
    <pc:chgData name="susanna.aramo" userId="S::susanna.aramo_jarvenpaa.fi#ext#@vantaa.onmicrosoft.com::43019e9e-645a-4c9e-82a4-63bb9f3f1ad4" providerId="AD" clId="Web-{69087A96-2CA9-7745-E91F-1BD24B0CAF41}"/>
    <pc:docChg chg="modSld">
      <pc:chgData name="susanna.aramo" userId="S::susanna.aramo_jarvenpaa.fi#ext#@vantaa.onmicrosoft.com::43019e9e-645a-4c9e-82a4-63bb9f3f1ad4" providerId="AD" clId="Web-{69087A96-2CA9-7745-E91F-1BD24B0CAF41}" dt="2022-05-30T10:02:16.248" v="227" actId="20577"/>
      <pc:docMkLst>
        <pc:docMk/>
      </pc:docMkLst>
      <pc:sldChg chg="modSp">
        <pc:chgData name="susanna.aramo" userId="S::susanna.aramo_jarvenpaa.fi#ext#@vantaa.onmicrosoft.com::43019e9e-645a-4c9e-82a4-63bb9f3f1ad4" providerId="AD" clId="Web-{69087A96-2CA9-7745-E91F-1BD24B0CAF41}" dt="2022-05-30T10:02:16.248" v="227" actId="20577"/>
        <pc:sldMkLst>
          <pc:docMk/>
          <pc:sldMk cId="1854761516" sldId="942"/>
        </pc:sldMkLst>
        <pc:spChg chg="mod">
          <ac:chgData name="susanna.aramo" userId="S::susanna.aramo_jarvenpaa.fi#ext#@vantaa.onmicrosoft.com::43019e9e-645a-4c9e-82a4-63bb9f3f1ad4" providerId="AD" clId="Web-{69087A96-2CA9-7745-E91F-1BD24B0CAF41}" dt="2022-05-30T10:02:13.857" v="226" actId="20577"/>
          <ac:spMkLst>
            <pc:docMk/>
            <pc:sldMk cId="1854761516" sldId="942"/>
            <ac:spMk id="3" creationId="{10DD33CC-FFD8-488B-8C44-8FA41293A15A}"/>
          </ac:spMkLst>
        </pc:spChg>
        <pc:spChg chg="mod">
          <ac:chgData name="susanna.aramo" userId="S::susanna.aramo_jarvenpaa.fi#ext#@vantaa.onmicrosoft.com::43019e9e-645a-4c9e-82a4-63bb9f3f1ad4" providerId="AD" clId="Web-{69087A96-2CA9-7745-E91F-1BD24B0CAF41}" dt="2022-05-30T10:02:16.248" v="227" actId="20577"/>
          <ac:spMkLst>
            <pc:docMk/>
            <pc:sldMk cId="1854761516" sldId="942"/>
            <ac:spMk id="9" creationId="{2FB5992F-739A-4AAD-A7F7-5CFBA4D1F6AE}"/>
          </ac:spMkLst>
        </pc:spChg>
      </pc:sldChg>
    </pc:docChg>
  </pc:docChgLst>
  <pc:docChgLst>
    <pc:chgData name="Virta Riikka" userId="S::riikka.virta@vantaa.fi::6d1c56e6-7318-44cc-ade7-f6261631955f" providerId="AD" clId="Web-{25ADB257-257F-163C-3C60-CFB75DBC22A1}"/>
    <pc:docChg chg="modSld">
      <pc:chgData name="Virta Riikka" userId="S::riikka.virta@vantaa.fi::6d1c56e6-7318-44cc-ade7-f6261631955f" providerId="AD" clId="Web-{25ADB257-257F-163C-3C60-CFB75DBC22A1}" dt="2022-05-29T14:40:07.465" v="1007" actId="20577"/>
      <pc:docMkLst>
        <pc:docMk/>
      </pc:docMkLst>
      <pc:sldChg chg="modSp">
        <pc:chgData name="Virta Riikka" userId="S::riikka.virta@vantaa.fi::6d1c56e6-7318-44cc-ade7-f6261631955f" providerId="AD" clId="Web-{25ADB257-257F-163C-3C60-CFB75DBC22A1}" dt="2022-05-29T14:40:07.465" v="1007" actId="20577"/>
        <pc:sldMkLst>
          <pc:docMk/>
          <pc:sldMk cId="3543105051" sldId="951"/>
        </pc:sldMkLst>
        <pc:spChg chg="mod">
          <ac:chgData name="Virta Riikka" userId="S::riikka.virta@vantaa.fi::6d1c56e6-7318-44cc-ade7-f6261631955f" providerId="AD" clId="Web-{25ADB257-257F-163C-3C60-CFB75DBC22A1}" dt="2022-05-29T14:40:07.465" v="1007" actId="20577"/>
          <ac:spMkLst>
            <pc:docMk/>
            <pc:sldMk cId="3543105051" sldId="951"/>
            <ac:spMk id="3" creationId="{10DD33CC-FFD8-488B-8C44-8FA41293A15A}"/>
          </ac:spMkLst>
        </pc:spChg>
        <pc:spChg chg="mod">
          <ac:chgData name="Virta Riikka" userId="S::riikka.virta@vantaa.fi::6d1c56e6-7318-44cc-ade7-f6261631955f" providerId="AD" clId="Web-{25ADB257-257F-163C-3C60-CFB75DBC22A1}" dt="2022-05-29T13:49:52.308" v="986" actId="20577"/>
          <ac:spMkLst>
            <pc:docMk/>
            <pc:sldMk cId="3543105051" sldId="951"/>
            <ac:spMk id="9" creationId="{2FB5992F-739A-4AAD-A7F7-5CFBA4D1F6AE}"/>
          </ac:spMkLst>
        </pc:spChg>
      </pc:sldChg>
    </pc:docChg>
  </pc:docChgLst>
  <pc:docChgLst>
    <pc:chgData name="Itämäki Heta" userId="S::heta.itamaki@vantaa.fi::38bad2f8-eff5-48fb-b93e-25d9e452c0b5" providerId="AD" clId="Web-{5039C062-D968-2FF4-5FBE-2A4C42EBD47D}"/>
    <pc:docChg chg="modSld">
      <pc:chgData name="Itämäki Heta" userId="S::heta.itamaki@vantaa.fi::38bad2f8-eff5-48fb-b93e-25d9e452c0b5" providerId="AD" clId="Web-{5039C062-D968-2FF4-5FBE-2A4C42EBD47D}" dt="2022-05-31T06:30:51.616" v="6" actId="20577"/>
      <pc:docMkLst>
        <pc:docMk/>
      </pc:docMkLst>
      <pc:sldChg chg="modSp">
        <pc:chgData name="Itämäki Heta" userId="S::heta.itamaki@vantaa.fi::38bad2f8-eff5-48fb-b93e-25d9e452c0b5" providerId="AD" clId="Web-{5039C062-D968-2FF4-5FBE-2A4C42EBD47D}" dt="2022-05-31T06:30:51.616" v="6" actId="20577"/>
        <pc:sldMkLst>
          <pc:docMk/>
          <pc:sldMk cId="1854761516" sldId="942"/>
        </pc:sldMkLst>
        <pc:spChg chg="mod">
          <ac:chgData name="Itämäki Heta" userId="S::heta.itamaki@vantaa.fi::38bad2f8-eff5-48fb-b93e-25d9e452c0b5" providerId="AD" clId="Web-{5039C062-D968-2FF4-5FBE-2A4C42EBD47D}" dt="2022-05-31T06:30:51.616" v="6" actId="20577"/>
          <ac:spMkLst>
            <pc:docMk/>
            <pc:sldMk cId="1854761516" sldId="942"/>
            <ac:spMk id="3" creationId="{10DD33CC-FFD8-488B-8C44-8FA41293A15A}"/>
          </ac:spMkLst>
        </pc:spChg>
      </pc:sldChg>
      <pc:sldChg chg="modSp">
        <pc:chgData name="Itämäki Heta" userId="S::heta.itamaki@vantaa.fi::38bad2f8-eff5-48fb-b93e-25d9e452c0b5" providerId="AD" clId="Web-{5039C062-D968-2FF4-5FBE-2A4C42EBD47D}" dt="2022-05-31T06:29:55.146" v="1" actId="20577"/>
        <pc:sldMkLst>
          <pc:docMk/>
          <pc:sldMk cId="3543105051" sldId="951"/>
        </pc:sldMkLst>
        <pc:spChg chg="mod">
          <ac:chgData name="Itämäki Heta" userId="S::heta.itamaki@vantaa.fi::38bad2f8-eff5-48fb-b93e-25d9e452c0b5" providerId="AD" clId="Web-{5039C062-D968-2FF4-5FBE-2A4C42EBD47D}" dt="2022-05-31T06:29:55.146" v="1" actId="20577"/>
          <ac:spMkLst>
            <pc:docMk/>
            <pc:sldMk cId="3543105051" sldId="951"/>
            <ac:spMk id="9" creationId="{2FB5992F-739A-4AAD-A7F7-5CFBA4D1F6AE}"/>
          </ac:spMkLst>
        </pc:spChg>
      </pc:sldChg>
    </pc:docChg>
  </pc:docChgLst>
  <pc:docChgLst>
    <pc:chgData name="Virta Riikka" userId="S::riikka.virta@vantaa.fi::6d1c56e6-7318-44cc-ade7-f6261631955f" providerId="AD" clId="Web-{3C18EF5F-FA83-9633-D2D3-104F1496762C}"/>
    <pc:docChg chg="modSld">
      <pc:chgData name="Virta Riikka" userId="S::riikka.virta@vantaa.fi::6d1c56e6-7318-44cc-ade7-f6261631955f" providerId="AD" clId="Web-{3C18EF5F-FA83-9633-D2D3-104F1496762C}" dt="2022-05-29T12:24:33.323" v="59" actId="20577"/>
      <pc:docMkLst>
        <pc:docMk/>
      </pc:docMkLst>
      <pc:sldChg chg="modSp">
        <pc:chgData name="Virta Riikka" userId="S::riikka.virta@vantaa.fi::6d1c56e6-7318-44cc-ade7-f6261631955f" providerId="AD" clId="Web-{3C18EF5F-FA83-9633-D2D3-104F1496762C}" dt="2022-05-29T12:24:33.323" v="59" actId="20577"/>
        <pc:sldMkLst>
          <pc:docMk/>
          <pc:sldMk cId="3543105051" sldId="951"/>
        </pc:sldMkLst>
        <pc:spChg chg="mod">
          <ac:chgData name="Virta Riikka" userId="S::riikka.virta@vantaa.fi::6d1c56e6-7318-44cc-ade7-f6261631955f" providerId="AD" clId="Web-{3C18EF5F-FA83-9633-D2D3-104F1496762C}" dt="2022-05-29T12:24:33.323" v="59" actId="20577"/>
          <ac:spMkLst>
            <pc:docMk/>
            <pc:sldMk cId="3543105051" sldId="951"/>
            <ac:spMk id="3" creationId="{10DD33CC-FFD8-488B-8C44-8FA41293A15A}"/>
          </ac:spMkLst>
        </pc:spChg>
      </pc:sldChg>
    </pc:docChg>
  </pc:docChgLst>
  <pc:docChgLst>
    <pc:chgData name="Linko Eira" userId="S::eira.linko_jarvenpaa.fi#ext#@vantaa.onmicrosoft.com::674b2c9f-8b5b-4a8a-9ee3-2df984acfbb3" providerId="AD" clId="Web-{5F026160-1D66-A6C1-BC11-FAE014768DAC}"/>
    <pc:docChg chg="modSld">
      <pc:chgData name="Linko Eira" userId="S::eira.linko_jarvenpaa.fi#ext#@vantaa.onmicrosoft.com::674b2c9f-8b5b-4a8a-9ee3-2df984acfbb3" providerId="AD" clId="Web-{5F026160-1D66-A6C1-BC11-FAE014768DAC}" dt="2022-05-27T10:51:46.072" v="8" actId="20577"/>
      <pc:docMkLst>
        <pc:docMk/>
      </pc:docMkLst>
      <pc:sldChg chg="modSp">
        <pc:chgData name="Linko Eira" userId="S::eira.linko_jarvenpaa.fi#ext#@vantaa.onmicrosoft.com::674b2c9f-8b5b-4a8a-9ee3-2df984acfbb3" providerId="AD" clId="Web-{5F026160-1D66-A6C1-BC11-FAE014768DAC}" dt="2022-05-27T10:51:46.072" v="8" actId="20577"/>
        <pc:sldMkLst>
          <pc:docMk/>
          <pc:sldMk cId="1854761516" sldId="942"/>
        </pc:sldMkLst>
        <pc:spChg chg="mod">
          <ac:chgData name="Linko Eira" userId="S::eira.linko_jarvenpaa.fi#ext#@vantaa.onmicrosoft.com::674b2c9f-8b5b-4a8a-9ee3-2df984acfbb3" providerId="AD" clId="Web-{5F026160-1D66-A6C1-BC11-FAE014768DAC}" dt="2022-05-27T10:51:46.072" v="8" actId="20577"/>
          <ac:spMkLst>
            <pc:docMk/>
            <pc:sldMk cId="1854761516" sldId="942"/>
            <ac:spMk id="9" creationId="{2FB5992F-739A-4AAD-A7F7-5CFBA4D1F6AE}"/>
          </ac:spMkLst>
        </pc:spChg>
      </pc:sldChg>
    </pc:docChg>
  </pc:docChgLst>
  <pc:docChgLst>
    <pc:chgData name="Linko Eira" userId="S::eira.linko_jarvenpaa.fi#ext#@vantaa.onmicrosoft.com::674b2c9f-8b5b-4a8a-9ee3-2df984acfbb3" providerId="AD" clId="Web-{FE22956F-BDA6-5AD8-1F2C-CE3F373D96FE}"/>
    <pc:docChg chg="modSld">
      <pc:chgData name="Linko Eira" userId="S::eira.linko_jarvenpaa.fi#ext#@vantaa.onmicrosoft.com::674b2c9f-8b5b-4a8a-9ee3-2df984acfbb3" providerId="AD" clId="Web-{FE22956F-BDA6-5AD8-1F2C-CE3F373D96FE}" dt="2022-05-31T07:57:09.756" v="11" actId="20577"/>
      <pc:docMkLst>
        <pc:docMk/>
      </pc:docMkLst>
      <pc:sldChg chg="modSp">
        <pc:chgData name="Linko Eira" userId="S::eira.linko_jarvenpaa.fi#ext#@vantaa.onmicrosoft.com::674b2c9f-8b5b-4a8a-9ee3-2df984acfbb3" providerId="AD" clId="Web-{FE22956F-BDA6-5AD8-1F2C-CE3F373D96FE}" dt="2022-05-31T07:57:09.756" v="11" actId="20577"/>
        <pc:sldMkLst>
          <pc:docMk/>
          <pc:sldMk cId="2532685402" sldId="952"/>
        </pc:sldMkLst>
        <pc:spChg chg="mod">
          <ac:chgData name="Linko Eira" userId="S::eira.linko_jarvenpaa.fi#ext#@vantaa.onmicrosoft.com::674b2c9f-8b5b-4a8a-9ee3-2df984acfbb3" providerId="AD" clId="Web-{FE22956F-BDA6-5AD8-1F2C-CE3F373D96FE}" dt="2022-05-31T07:57:09.756" v="11" actId="20577"/>
          <ac:spMkLst>
            <pc:docMk/>
            <pc:sldMk cId="2532685402" sldId="952"/>
            <ac:spMk id="3" creationId="{10DD33CC-FFD8-488B-8C44-8FA41293A15A}"/>
          </ac:spMkLst>
        </pc:spChg>
        <pc:spChg chg="mod">
          <ac:chgData name="Linko Eira" userId="S::eira.linko_jarvenpaa.fi#ext#@vantaa.onmicrosoft.com::674b2c9f-8b5b-4a8a-9ee3-2df984acfbb3" providerId="AD" clId="Web-{FE22956F-BDA6-5AD8-1F2C-CE3F373D96FE}" dt="2022-05-31T07:56:26.941" v="2" actId="20577"/>
          <ac:spMkLst>
            <pc:docMk/>
            <pc:sldMk cId="2532685402" sldId="952"/>
            <ac:spMk id="9" creationId="{2FB5992F-739A-4AAD-A7F7-5CFBA4D1F6AE}"/>
          </ac:spMkLst>
        </pc:spChg>
      </pc:sldChg>
    </pc:docChg>
  </pc:docChgLst>
  <pc:docChgLst>
    <pc:chgData name="Itämäki Heta" userId="38bad2f8-eff5-48fb-b93e-25d9e452c0b5" providerId="ADAL" clId="{50B34CCB-0475-417E-AC16-AFF7161228A0}"/>
    <pc:docChg chg="undo redo custSel addSld delSld modSld sldOrd">
      <pc:chgData name="Itämäki Heta" userId="38bad2f8-eff5-48fb-b93e-25d9e452c0b5" providerId="ADAL" clId="{50B34CCB-0475-417E-AC16-AFF7161228A0}" dt="2022-05-31T09:45:07.595" v="492" actId="13244"/>
      <pc:docMkLst>
        <pc:docMk/>
      </pc:docMkLst>
      <pc:sldChg chg="modSp del mod">
        <pc:chgData name="Itämäki Heta" userId="38bad2f8-eff5-48fb-b93e-25d9e452c0b5" providerId="ADAL" clId="{50B34CCB-0475-417E-AC16-AFF7161228A0}" dt="2022-05-31T06:39:28.528" v="170" actId="2696"/>
        <pc:sldMkLst>
          <pc:docMk/>
          <pc:sldMk cId="1854761516" sldId="942"/>
        </pc:sldMkLst>
        <pc:spChg chg="mod">
          <ac:chgData name="Itämäki Heta" userId="38bad2f8-eff5-48fb-b93e-25d9e452c0b5" providerId="ADAL" clId="{50B34CCB-0475-417E-AC16-AFF7161228A0}" dt="2022-05-31T06:34:33.325" v="124" actId="948"/>
          <ac:spMkLst>
            <pc:docMk/>
            <pc:sldMk cId="1854761516" sldId="942"/>
            <ac:spMk id="9" creationId="{2FB5992F-739A-4AAD-A7F7-5CFBA4D1F6AE}"/>
          </ac:spMkLst>
        </pc:spChg>
      </pc:sldChg>
      <pc:sldChg chg="addSp delSp modSp mod">
        <pc:chgData name="Itämäki Heta" userId="38bad2f8-eff5-48fb-b93e-25d9e452c0b5" providerId="ADAL" clId="{50B34CCB-0475-417E-AC16-AFF7161228A0}" dt="2022-05-31T09:44:54.744" v="491" actId="13244"/>
        <pc:sldMkLst>
          <pc:docMk/>
          <pc:sldMk cId="2138840979" sldId="946"/>
        </pc:sldMkLst>
        <pc:spChg chg="mod">
          <ac:chgData name="Itämäki Heta" userId="38bad2f8-eff5-48fb-b93e-25d9e452c0b5" providerId="ADAL" clId="{50B34CCB-0475-417E-AC16-AFF7161228A0}" dt="2022-05-31T06:31:29.023" v="65" actId="255"/>
          <ac:spMkLst>
            <pc:docMk/>
            <pc:sldMk cId="2138840979" sldId="946"/>
            <ac:spMk id="3" creationId="{10DD33CC-FFD8-488B-8C44-8FA41293A15A}"/>
          </ac:spMkLst>
        </pc:spChg>
        <pc:spChg chg="add mod ord">
          <ac:chgData name="Itämäki Heta" userId="38bad2f8-eff5-48fb-b93e-25d9e452c0b5" providerId="ADAL" clId="{50B34CCB-0475-417E-AC16-AFF7161228A0}" dt="2022-05-31T09:44:53.378" v="490" actId="13244"/>
          <ac:spMkLst>
            <pc:docMk/>
            <pc:sldMk cId="2138840979" sldId="946"/>
            <ac:spMk id="6" creationId="{F914C3E6-ACD1-7035-F7A9-7AEED05AA3BE}"/>
          </ac:spMkLst>
        </pc:spChg>
        <pc:spChg chg="add mod ord">
          <ac:chgData name="Itämäki Heta" userId="38bad2f8-eff5-48fb-b93e-25d9e452c0b5" providerId="ADAL" clId="{50B34CCB-0475-417E-AC16-AFF7161228A0}" dt="2022-05-31T09:44:54.744" v="491" actId="13244"/>
          <ac:spMkLst>
            <pc:docMk/>
            <pc:sldMk cId="2138840979" sldId="946"/>
            <ac:spMk id="7" creationId="{465B1A2E-D07C-B8CC-EC76-8F56013BC978}"/>
          </ac:spMkLst>
        </pc:spChg>
        <pc:spChg chg="mod">
          <ac:chgData name="Itämäki Heta" userId="38bad2f8-eff5-48fb-b93e-25d9e452c0b5" providerId="ADAL" clId="{50B34CCB-0475-417E-AC16-AFF7161228A0}" dt="2022-05-31T06:35:49.955" v="132" actId="14100"/>
          <ac:spMkLst>
            <pc:docMk/>
            <pc:sldMk cId="2138840979" sldId="946"/>
            <ac:spMk id="9" creationId="{2FB5992F-739A-4AAD-A7F7-5CFBA4D1F6AE}"/>
          </ac:spMkLst>
        </pc:spChg>
        <pc:spChg chg="del">
          <ac:chgData name="Itämäki Heta" userId="38bad2f8-eff5-48fb-b93e-25d9e452c0b5" providerId="ADAL" clId="{50B34CCB-0475-417E-AC16-AFF7161228A0}" dt="2022-05-31T09:41:00.787" v="455" actId="478"/>
          <ac:spMkLst>
            <pc:docMk/>
            <pc:sldMk cId="2138840979" sldId="946"/>
            <ac:spMk id="11" creationId="{A75150D6-ABE6-4746-B33D-C09AD3EA0025}"/>
          </ac:spMkLst>
        </pc:spChg>
      </pc:sldChg>
      <pc:sldChg chg="modSp mod">
        <pc:chgData name="Itämäki Heta" userId="38bad2f8-eff5-48fb-b93e-25d9e452c0b5" providerId="ADAL" clId="{50B34CCB-0475-417E-AC16-AFF7161228A0}" dt="2022-05-31T06:40:59.069" v="359" actId="20577"/>
        <pc:sldMkLst>
          <pc:docMk/>
          <pc:sldMk cId="2650544725" sldId="950"/>
        </pc:sldMkLst>
        <pc:spChg chg="mod">
          <ac:chgData name="Itämäki Heta" userId="38bad2f8-eff5-48fb-b93e-25d9e452c0b5" providerId="ADAL" clId="{50B34CCB-0475-417E-AC16-AFF7161228A0}" dt="2022-05-31T06:40:59.069" v="359" actId="20577"/>
          <ac:spMkLst>
            <pc:docMk/>
            <pc:sldMk cId="2650544725" sldId="950"/>
            <ac:spMk id="3" creationId="{70FF3F7F-5355-41DA-9FF9-ECC4DE485AC8}"/>
          </ac:spMkLst>
        </pc:spChg>
      </pc:sldChg>
      <pc:sldChg chg="addSp delSp modSp add mod ord">
        <pc:chgData name="Itämäki Heta" userId="38bad2f8-eff5-48fb-b93e-25d9e452c0b5" providerId="ADAL" clId="{50B34CCB-0475-417E-AC16-AFF7161228A0}" dt="2022-05-31T09:44:44.008" v="489" actId="13244"/>
        <pc:sldMkLst>
          <pc:docMk/>
          <pc:sldMk cId="3543105051" sldId="951"/>
        </pc:sldMkLst>
        <pc:spChg chg="mod">
          <ac:chgData name="Itämäki Heta" userId="38bad2f8-eff5-48fb-b93e-25d9e452c0b5" providerId="ADAL" clId="{50B34CCB-0475-417E-AC16-AFF7161228A0}" dt="2022-05-31T09:44:35.179" v="487" actId="1035"/>
          <ac:spMkLst>
            <pc:docMk/>
            <pc:sldMk cId="3543105051" sldId="951"/>
            <ac:spMk id="2" creationId="{0C28992E-17F8-4C8D-8BE0-E93BA94FF4EF}"/>
          </ac:spMkLst>
        </pc:spChg>
        <pc:spChg chg="mod">
          <ac:chgData name="Itämäki Heta" userId="38bad2f8-eff5-48fb-b93e-25d9e452c0b5" providerId="ADAL" clId="{50B34CCB-0475-417E-AC16-AFF7161228A0}" dt="2022-05-31T09:41:46.595" v="463" actId="2711"/>
          <ac:spMkLst>
            <pc:docMk/>
            <pc:sldMk cId="3543105051" sldId="951"/>
            <ac:spMk id="3" creationId="{10DD33CC-FFD8-488B-8C44-8FA41293A15A}"/>
          </ac:spMkLst>
        </pc:spChg>
        <pc:spChg chg="add mod ord">
          <ac:chgData name="Itämäki Heta" userId="38bad2f8-eff5-48fb-b93e-25d9e452c0b5" providerId="ADAL" clId="{50B34CCB-0475-417E-AC16-AFF7161228A0}" dt="2022-05-31T09:44:40.161" v="488" actId="13244"/>
          <ac:spMkLst>
            <pc:docMk/>
            <pc:sldMk cId="3543105051" sldId="951"/>
            <ac:spMk id="6" creationId="{BA493FD7-F447-AE78-89A2-62624AD00F29}"/>
          </ac:spMkLst>
        </pc:spChg>
        <pc:spChg chg="add mod ord">
          <ac:chgData name="Itämäki Heta" userId="38bad2f8-eff5-48fb-b93e-25d9e452c0b5" providerId="ADAL" clId="{50B34CCB-0475-417E-AC16-AFF7161228A0}" dt="2022-05-31T09:44:44.008" v="489" actId="13244"/>
          <ac:spMkLst>
            <pc:docMk/>
            <pc:sldMk cId="3543105051" sldId="951"/>
            <ac:spMk id="7" creationId="{A195F2AC-A1DA-3C54-60FE-E23485B1CBCC}"/>
          </ac:spMkLst>
        </pc:spChg>
        <pc:spChg chg="mod">
          <ac:chgData name="Itämäki Heta" userId="38bad2f8-eff5-48fb-b93e-25d9e452c0b5" providerId="ADAL" clId="{50B34CCB-0475-417E-AC16-AFF7161228A0}" dt="2022-05-31T09:42:39.157" v="473" actId="2711"/>
          <ac:spMkLst>
            <pc:docMk/>
            <pc:sldMk cId="3543105051" sldId="951"/>
            <ac:spMk id="9" creationId="{2FB5992F-739A-4AAD-A7F7-5CFBA4D1F6AE}"/>
          </ac:spMkLst>
        </pc:spChg>
        <pc:spChg chg="del">
          <ac:chgData name="Itämäki Heta" userId="38bad2f8-eff5-48fb-b93e-25d9e452c0b5" providerId="ADAL" clId="{50B34CCB-0475-417E-AC16-AFF7161228A0}" dt="2022-05-31T09:41:02.379" v="456" actId="478"/>
          <ac:spMkLst>
            <pc:docMk/>
            <pc:sldMk cId="3543105051" sldId="951"/>
            <ac:spMk id="11" creationId="{A75150D6-ABE6-4746-B33D-C09AD3EA0025}"/>
          </ac:spMkLst>
        </pc:spChg>
      </pc:sldChg>
      <pc:sldChg chg="addSp delSp modSp add mod modShow">
        <pc:chgData name="Itämäki Heta" userId="38bad2f8-eff5-48fb-b93e-25d9e452c0b5" providerId="ADAL" clId="{50B34CCB-0475-417E-AC16-AFF7161228A0}" dt="2022-05-31T09:45:07.595" v="492" actId="13244"/>
        <pc:sldMkLst>
          <pc:docMk/>
          <pc:sldMk cId="2532685402" sldId="952"/>
        </pc:sldMkLst>
        <pc:spChg chg="mod">
          <ac:chgData name="Itämäki Heta" userId="38bad2f8-eff5-48fb-b93e-25d9e452c0b5" providerId="ADAL" clId="{50B34CCB-0475-417E-AC16-AFF7161228A0}" dt="2022-05-31T09:38:15.038" v="424"/>
          <ac:spMkLst>
            <pc:docMk/>
            <pc:sldMk cId="2532685402" sldId="952"/>
            <ac:spMk id="2" creationId="{0C28992E-17F8-4C8D-8BE0-E93BA94FF4EF}"/>
          </ac:spMkLst>
        </pc:spChg>
        <pc:spChg chg="mod">
          <ac:chgData name="Itämäki Heta" userId="38bad2f8-eff5-48fb-b93e-25d9e452c0b5" providerId="ADAL" clId="{50B34CCB-0475-417E-AC16-AFF7161228A0}" dt="2022-05-31T09:38:15.038" v="424"/>
          <ac:spMkLst>
            <pc:docMk/>
            <pc:sldMk cId="2532685402" sldId="952"/>
            <ac:spMk id="3" creationId="{10DD33CC-FFD8-488B-8C44-8FA41293A15A}"/>
          </ac:spMkLst>
        </pc:spChg>
        <pc:spChg chg="add del mod">
          <ac:chgData name="Itämäki Heta" userId="38bad2f8-eff5-48fb-b93e-25d9e452c0b5" providerId="ADAL" clId="{50B34CCB-0475-417E-AC16-AFF7161228A0}" dt="2022-05-31T09:38:15.038" v="424"/>
          <ac:spMkLst>
            <pc:docMk/>
            <pc:sldMk cId="2532685402" sldId="952"/>
            <ac:spMk id="4" creationId="{7DCBA0C0-B672-5D88-8284-D00147878CF7}"/>
          </ac:spMkLst>
        </pc:spChg>
        <pc:spChg chg="add del mod">
          <ac:chgData name="Itämäki Heta" userId="38bad2f8-eff5-48fb-b93e-25d9e452c0b5" providerId="ADAL" clId="{50B34CCB-0475-417E-AC16-AFF7161228A0}" dt="2022-05-31T09:38:15.038" v="424"/>
          <ac:spMkLst>
            <pc:docMk/>
            <pc:sldMk cId="2532685402" sldId="952"/>
            <ac:spMk id="5" creationId="{C7BF5EB6-8F37-5DB3-7FDA-DDABA3473475}"/>
          </ac:spMkLst>
        </pc:spChg>
        <pc:spChg chg="mod ord">
          <ac:chgData name="Itämäki Heta" userId="38bad2f8-eff5-48fb-b93e-25d9e452c0b5" providerId="ADAL" clId="{50B34CCB-0475-417E-AC16-AFF7161228A0}" dt="2022-05-31T09:44:03.251" v="485" actId="1076"/>
          <ac:spMkLst>
            <pc:docMk/>
            <pc:sldMk cId="2532685402" sldId="952"/>
            <ac:spMk id="7" creationId="{86A35E9C-3CE9-4C49-A96D-4457545CBBBF}"/>
          </ac:spMkLst>
        </pc:spChg>
        <pc:spChg chg="mod">
          <ac:chgData name="Itämäki Heta" userId="38bad2f8-eff5-48fb-b93e-25d9e452c0b5" providerId="ADAL" clId="{50B34CCB-0475-417E-AC16-AFF7161228A0}" dt="2022-05-31T06:39:20.554" v="169" actId="207"/>
          <ac:spMkLst>
            <pc:docMk/>
            <pc:sldMk cId="2532685402" sldId="952"/>
            <ac:spMk id="9" creationId="{2FB5992F-739A-4AAD-A7F7-5CFBA4D1F6AE}"/>
          </ac:spMkLst>
        </pc:spChg>
        <pc:spChg chg="mod">
          <ac:chgData name="Itämäki Heta" userId="38bad2f8-eff5-48fb-b93e-25d9e452c0b5" providerId="ADAL" clId="{50B34CCB-0475-417E-AC16-AFF7161228A0}" dt="2022-05-31T09:43:09.737" v="476" actId="403"/>
          <ac:spMkLst>
            <pc:docMk/>
            <pc:sldMk cId="2532685402" sldId="952"/>
            <ac:spMk id="10" creationId="{0BB8708A-5FEF-41EA-9098-BC21533CFDD9}"/>
          </ac:spMkLst>
        </pc:spChg>
        <pc:spChg chg="del">
          <ac:chgData name="Itämäki Heta" userId="38bad2f8-eff5-48fb-b93e-25d9e452c0b5" providerId="ADAL" clId="{50B34CCB-0475-417E-AC16-AFF7161228A0}" dt="2022-05-31T09:34:07.149" v="366" actId="478"/>
          <ac:spMkLst>
            <pc:docMk/>
            <pc:sldMk cId="2532685402" sldId="952"/>
            <ac:spMk id="11" creationId="{A75150D6-ABE6-4746-B33D-C09AD3EA0025}"/>
          </ac:spMkLst>
        </pc:spChg>
        <pc:spChg chg="mod">
          <ac:chgData name="Itämäki Heta" userId="38bad2f8-eff5-48fb-b93e-25d9e452c0b5" providerId="ADAL" clId="{50B34CCB-0475-417E-AC16-AFF7161228A0}" dt="2022-05-31T09:43:14.178" v="477" actId="403"/>
          <ac:spMkLst>
            <pc:docMk/>
            <pc:sldMk cId="2532685402" sldId="952"/>
            <ac:spMk id="12" creationId="{A0BBF057-2A55-4791-9E32-55AA9F11A404}"/>
          </ac:spMkLst>
        </pc:spChg>
        <pc:spChg chg="mod">
          <ac:chgData name="Itämäki Heta" userId="38bad2f8-eff5-48fb-b93e-25d9e452c0b5" providerId="ADAL" clId="{50B34CCB-0475-417E-AC16-AFF7161228A0}" dt="2022-05-31T09:43:16.279" v="478" actId="403"/>
          <ac:spMkLst>
            <pc:docMk/>
            <pc:sldMk cId="2532685402" sldId="952"/>
            <ac:spMk id="13" creationId="{7B9F3ADF-0249-47F0-81A9-53CD757CC05E}"/>
          </ac:spMkLst>
        </pc:spChg>
        <pc:spChg chg="mod">
          <ac:chgData name="Itämäki Heta" userId="38bad2f8-eff5-48fb-b93e-25d9e452c0b5" providerId="ADAL" clId="{50B34CCB-0475-417E-AC16-AFF7161228A0}" dt="2022-05-31T09:43:18.345" v="479" actId="403"/>
          <ac:spMkLst>
            <pc:docMk/>
            <pc:sldMk cId="2532685402" sldId="952"/>
            <ac:spMk id="14" creationId="{62E4DBE6-6D0F-42D8-BAF7-F15B46FC08CD}"/>
          </ac:spMkLst>
        </pc:spChg>
        <pc:spChg chg="mod">
          <ac:chgData name="Itämäki Heta" userId="38bad2f8-eff5-48fb-b93e-25d9e452c0b5" providerId="ADAL" clId="{50B34CCB-0475-417E-AC16-AFF7161228A0}" dt="2022-05-31T09:43:20.527" v="480" actId="403"/>
          <ac:spMkLst>
            <pc:docMk/>
            <pc:sldMk cId="2532685402" sldId="952"/>
            <ac:spMk id="15" creationId="{4EAEE0E5-5FA5-4E76-BF8F-165FFBABF50C}"/>
          </ac:spMkLst>
        </pc:spChg>
        <pc:spChg chg="add del mod">
          <ac:chgData name="Itämäki Heta" userId="38bad2f8-eff5-48fb-b93e-25d9e452c0b5" providerId="ADAL" clId="{50B34CCB-0475-417E-AC16-AFF7161228A0}" dt="2022-05-31T09:34:05.230" v="365"/>
          <ac:spMkLst>
            <pc:docMk/>
            <pc:sldMk cId="2532685402" sldId="952"/>
            <ac:spMk id="16" creationId="{D8FD3383-C63F-4AF4-D08E-2F18C16BBD96}"/>
          </ac:spMkLst>
        </pc:spChg>
        <pc:spChg chg="add mod ord">
          <ac:chgData name="Itämäki Heta" userId="38bad2f8-eff5-48fb-b93e-25d9e452c0b5" providerId="ADAL" clId="{50B34CCB-0475-417E-AC16-AFF7161228A0}" dt="2022-05-31T09:40:42.212" v="454" actId="20577"/>
          <ac:spMkLst>
            <pc:docMk/>
            <pc:sldMk cId="2532685402" sldId="952"/>
            <ac:spMk id="17" creationId="{B5FF5F5D-A866-AF65-82B8-11FB8EF62A1B}"/>
          </ac:spMkLst>
        </pc:spChg>
        <pc:spChg chg="add mod ord">
          <ac:chgData name="Itämäki Heta" userId="38bad2f8-eff5-48fb-b93e-25d9e452c0b5" providerId="ADAL" clId="{50B34CCB-0475-417E-AC16-AFF7161228A0}" dt="2022-05-31T09:45:07.595" v="492" actId="13244"/>
          <ac:spMkLst>
            <pc:docMk/>
            <pc:sldMk cId="2532685402" sldId="952"/>
            <ac:spMk id="18" creationId="{AA290041-8C43-DE85-704A-FDBD9E453B3D}"/>
          </ac:spMkLst>
        </pc:spChg>
      </pc:sldChg>
      <pc:sldChg chg="addSp delSp modSp add del mod">
        <pc:chgData name="Itämäki Heta" userId="38bad2f8-eff5-48fb-b93e-25d9e452c0b5" providerId="ADAL" clId="{50B34CCB-0475-417E-AC16-AFF7161228A0}" dt="2022-05-31T09:39:32.229" v="429" actId="2696"/>
        <pc:sldMkLst>
          <pc:docMk/>
          <pc:sldMk cId="2687978476" sldId="953"/>
        </pc:sldMkLst>
        <pc:spChg chg="mod">
          <ac:chgData name="Itämäki Heta" userId="38bad2f8-eff5-48fb-b93e-25d9e452c0b5" providerId="ADAL" clId="{50B34CCB-0475-417E-AC16-AFF7161228A0}" dt="2022-05-31T09:34:38.730" v="380" actId="20577"/>
          <ac:spMkLst>
            <pc:docMk/>
            <pc:sldMk cId="2687978476" sldId="953"/>
            <ac:spMk id="2" creationId="{0C28992E-17F8-4C8D-8BE0-E93BA94FF4EF}"/>
          </ac:spMkLst>
        </pc:spChg>
        <pc:spChg chg="mod">
          <ac:chgData name="Itämäki Heta" userId="38bad2f8-eff5-48fb-b93e-25d9e452c0b5" providerId="ADAL" clId="{50B34CCB-0475-417E-AC16-AFF7161228A0}" dt="2022-05-31T09:34:44.302" v="382" actId="27636"/>
          <ac:spMkLst>
            <pc:docMk/>
            <pc:sldMk cId="2687978476" sldId="953"/>
            <ac:spMk id="3" creationId="{10DD33CC-FFD8-488B-8C44-8FA41293A15A}"/>
          </ac:spMkLst>
        </pc:spChg>
        <pc:spChg chg="add del mod">
          <ac:chgData name="Itämäki Heta" userId="38bad2f8-eff5-48fb-b93e-25d9e452c0b5" providerId="ADAL" clId="{50B34CCB-0475-417E-AC16-AFF7161228A0}" dt="2022-05-31T09:35:08.454" v="386"/>
          <ac:spMkLst>
            <pc:docMk/>
            <pc:sldMk cId="2687978476" sldId="953"/>
            <ac:spMk id="6" creationId="{EA276EB3-DB6F-D2EA-55DE-34AF9F731E82}"/>
          </ac:spMkLst>
        </pc:spChg>
        <pc:spChg chg="add del mod">
          <ac:chgData name="Itämäki Heta" userId="38bad2f8-eff5-48fb-b93e-25d9e452c0b5" providerId="ADAL" clId="{50B34CCB-0475-417E-AC16-AFF7161228A0}" dt="2022-05-31T09:35:08.454" v="386"/>
          <ac:spMkLst>
            <pc:docMk/>
            <pc:sldMk cId="2687978476" sldId="953"/>
            <ac:spMk id="7" creationId="{576B54DA-DB11-4ED5-B33D-4A9745AEB3B8}"/>
          </ac:spMkLst>
        </pc:spChg>
        <pc:spChg chg="add del mod">
          <ac:chgData name="Itämäki Heta" userId="38bad2f8-eff5-48fb-b93e-25d9e452c0b5" providerId="ADAL" clId="{50B34CCB-0475-417E-AC16-AFF7161228A0}" dt="2022-05-31T09:35:08.454" v="386"/>
          <ac:spMkLst>
            <pc:docMk/>
            <pc:sldMk cId="2687978476" sldId="953"/>
            <ac:spMk id="8" creationId="{162A09BD-B75C-5617-C004-4BFF2C755455}"/>
          </ac:spMkLst>
        </pc:spChg>
        <pc:spChg chg="mod">
          <ac:chgData name="Itämäki Heta" userId="38bad2f8-eff5-48fb-b93e-25d9e452c0b5" providerId="ADAL" clId="{50B34CCB-0475-417E-AC16-AFF7161228A0}" dt="2022-05-31T09:37:45.147" v="419" actId="20577"/>
          <ac:spMkLst>
            <pc:docMk/>
            <pc:sldMk cId="2687978476" sldId="953"/>
            <ac:spMk id="9" creationId="{2FB5992F-739A-4AAD-A7F7-5CFBA4D1F6AE}"/>
          </ac:spMkLst>
        </pc:spChg>
        <pc:spChg chg="add del mod">
          <ac:chgData name="Itämäki Heta" userId="38bad2f8-eff5-48fb-b93e-25d9e452c0b5" providerId="ADAL" clId="{50B34CCB-0475-417E-AC16-AFF7161228A0}" dt="2022-05-31T09:35:08.454" v="386"/>
          <ac:spMkLst>
            <pc:docMk/>
            <pc:sldMk cId="2687978476" sldId="953"/>
            <ac:spMk id="10" creationId="{CC0DBD31-518F-35A2-090B-831B0DC7946B}"/>
          </ac:spMkLst>
        </pc:spChg>
        <pc:spChg chg="add del mod">
          <ac:chgData name="Itämäki Heta" userId="38bad2f8-eff5-48fb-b93e-25d9e452c0b5" providerId="ADAL" clId="{50B34CCB-0475-417E-AC16-AFF7161228A0}" dt="2022-05-31T09:35:08.454" v="386"/>
          <ac:spMkLst>
            <pc:docMk/>
            <pc:sldMk cId="2687978476" sldId="953"/>
            <ac:spMk id="12" creationId="{79C772A1-D8CA-F594-5774-7A8CFB56C8F6}"/>
          </ac:spMkLst>
        </pc:spChg>
        <pc:spChg chg="add del mod">
          <ac:chgData name="Itämäki Heta" userId="38bad2f8-eff5-48fb-b93e-25d9e452c0b5" providerId="ADAL" clId="{50B34CCB-0475-417E-AC16-AFF7161228A0}" dt="2022-05-31T09:35:13.363" v="388"/>
          <ac:spMkLst>
            <pc:docMk/>
            <pc:sldMk cId="2687978476" sldId="953"/>
            <ac:spMk id="13" creationId="{BC29E098-50DC-D39B-B158-3CE77DE9760B}"/>
          </ac:spMkLst>
        </pc:spChg>
        <pc:spChg chg="add del mod">
          <ac:chgData name="Itämäki Heta" userId="38bad2f8-eff5-48fb-b93e-25d9e452c0b5" providerId="ADAL" clId="{50B34CCB-0475-417E-AC16-AFF7161228A0}" dt="2022-05-31T09:35:13.363" v="388"/>
          <ac:spMkLst>
            <pc:docMk/>
            <pc:sldMk cId="2687978476" sldId="953"/>
            <ac:spMk id="14" creationId="{61463447-19F5-CB03-4311-22B0EACE0F0F}"/>
          </ac:spMkLst>
        </pc:spChg>
        <pc:spChg chg="add del mod">
          <ac:chgData name="Itämäki Heta" userId="38bad2f8-eff5-48fb-b93e-25d9e452c0b5" providerId="ADAL" clId="{50B34CCB-0475-417E-AC16-AFF7161228A0}" dt="2022-05-31T09:35:13.363" v="388"/>
          <ac:spMkLst>
            <pc:docMk/>
            <pc:sldMk cId="2687978476" sldId="953"/>
            <ac:spMk id="15" creationId="{7B28B017-2DA0-5DCF-7F8D-1114A0C75650}"/>
          </ac:spMkLst>
        </pc:spChg>
        <pc:spChg chg="add del mod">
          <ac:chgData name="Itämäki Heta" userId="38bad2f8-eff5-48fb-b93e-25d9e452c0b5" providerId="ADAL" clId="{50B34CCB-0475-417E-AC16-AFF7161228A0}" dt="2022-05-31T09:35:13.363" v="388"/>
          <ac:spMkLst>
            <pc:docMk/>
            <pc:sldMk cId="2687978476" sldId="953"/>
            <ac:spMk id="16" creationId="{CAC3DB5E-B4B5-5535-9429-83F6D0CE7099}"/>
          </ac:spMkLst>
        </pc:spChg>
        <pc:spChg chg="add del mod">
          <ac:chgData name="Itämäki Heta" userId="38bad2f8-eff5-48fb-b93e-25d9e452c0b5" providerId="ADAL" clId="{50B34CCB-0475-417E-AC16-AFF7161228A0}" dt="2022-05-31T09:35:13.363" v="388"/>
          <ac:spMkLst>
            <pc:docMk/>
            <pc:sldMk cId="2687978476" sldId="953"/>
            <ac:spMk id="17" creationId="{9B8AE6E4-6694-16C5-A095-EDC430225118}"/>
          </ac:spMkLst>
        </pc:spChg>
        <pc:spChg chg="add del mod">
          <ac:chgData name="Itämäki Heta" userId="38bad2f8-eff5-48fb-b93e-25d9e452c0b5" providerId="ADAL" clId="{50B34CCB-0475-417E-AC16-AFF7161228A0}" dt="2022-05-31T09:35:18.280" v="391"/>
          <ac:spMkLst>
            <pc:docMk/>
            <pc:sldMk cId="2687978476" sldId="953"/>
            <ac:spMk id="18" creationId="{A22F1EE2-678C-A930-F6B2-83E42B88E7A8}"/>
          </ac:spMkLst>
        </pc:spChg>
        <pc:spChg chg="add del mod">
          <ac:chgData name="Itämäki Heta" userId="38bad2f8-eff5-48fb-b93e-25d9e452c0b5" providerId="ADAL" clId="{50B34CCB-0475-417E-AC16-AFF7161228A0}" dt="2022-05-31T09:35:18.280" v="391"/>
          <ac:spMkLst>
            <pc:docMk/>
            <pc:sldMk cId="2687978476" sldId="953"/>
            <ac:spMk id="19" creationId="{D613BE95-AAD6-9978-4296-243569528F7D}"/>
          </ac:spMkLst>
        </pc:spChg>
        <pc:spChg chg="add del mod">
          <ac:chgData name="Itämäki Heta" userId="38bad2f8-eff5-48fb-b93e-25d9e452c0b5" providerId="ADAL" clId="{50B34CCB-0475-417E-AC16-AFF7161228A0}" dt="2022-05-31T09:35:18.280" v="391"/>
          <ac:spMkLst>
            <pc:docMk/>
            <pc:sldMk cId="2687978476" sldId="953"/>
            <ac:spMk id="20" creationId="{2EF5D065-E66F-93AE-876A-634C49F89A4A}"/>
          </ac:spMkLst>
        </pc:spChg>
        <pc:spChg chg="add del mod">
          <ac:chgData name="Itämäki Heta" userId="38bad2f8-eff5-48fb-b93e-25d9e452c0b5" providerId="ADAL" clId="{50B34CCB-0475-417E-AC16-AFF7161228A0}" dt="2022-05-31T09:35:18.280" v="391"/>
          <ac:spMkLst>
            <pc:docMk/>
            <pc:sldMk cId="2687978476" sldId="953"/>
            <ac:spMk id="21" creationId="{709CC71F-0DBA-912A-F942-1A8636560B7B}"/>
          </ac:spMkLst>
        </pc:spChg>
        <pc:spChg chg="add del mod">
          <ac:chgData name="Itämäki Heta" userId="38bad2f8-eff5-48fb-b93e-25d9e452c0b5" providerId="ADAL" clId="{50B34CCB-0475-417E-AC16-AFF7161228A0}" dt="2022-05-31T09:35:18.280" v="391"/>
          <ac:spMkLst>
            <pc:docMk/>
            <pc:sldMk cId="2687978476" sldId="953"/>
            <ac:spMk id="22" creationId="{A4CA50ED-7B11-9EC6-5E6D-FBCB402FD2F7}"/>
          </ac:spMkLst>
        </pc:spChg>
        <pc:spChg chg="add mod">
          <ac:chgData name="Itämäki Heta" userId="38bad2f8-eff5-48fb-b93e-25d9e452c0b5" providerId="ADAL" clId="{50B34CCB-0475-417E-AC16-AFF7161228A0}" dt="2022-05-31T09:36:33.443" v="411" actId="1076"/>
          <ac:spMkLst>
            <pc:docMk/>
            <pc:sldMk cId="2687978476" sldId="953"/>
            <ac:spMk id="23" creationId="{F6ECC0C5-F4E8-F193-E013-6188BE2AEA48}"/>
          </ac:spMkLst>
        </pc:spChg>
      </pc:sldChg>
      <pc:sldChg chg="add del">
        <pc:chgData name="Itämäki Heta" userId="38bad2f8-eff5-48fb-b93e-25d9e452c0b5" providerId="ADAL" clId="{50B34CCB-0475-417E-AC16-AFF7161228A0}" dt="2022-05-31T09:33:45.464" v="363" actId="2890"/>
        <pc:sldMkLst>
          <pc:docMk/>
          <pc:sldMk cId="4245993138" sldId="95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8B1E4-117B-48F6-BF0D-73BD6AC7ACD2}" type="datetimeFigureOut">
              <a:rPr lang="fi-FI" smtClean="0"/>
              <a:t>31.5.2022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B3B31-E560-436D-A293-95762643E3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3755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72168-63E2-426B-BB82-DF02CD5CE14B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6801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27B269-4A3A-4A8B-1C4C-BB5FDC898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A27C59F-5738-5B3F-25C5-28CA9D76F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51760F5-3C93-023D-3D74-730FD80A9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6096-E67F-4D4A-A0F2-2999377360AA}" type="datetimeFigureOut">
              <a:rPr lang="fi-FI" smtClean="0"/>
              <a:t>31.5.2022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518666A-3940-FA88-A27B-9EE2D2210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F12F255-5284-BD0C-4BD1-335BB0405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F3B0-F044-4B3F-8417-317C176253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800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BB10F0-7126-1E3D-E924-7A99E4430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AE7934F-A33F-ADE2-C92A-33C1CFA7F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21ABD9B-50D4-2A11-BF99-8DD0B5754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6096-E67F-4D4A-A0F2-2999377360AA}" type="datetimeFigureOut">
              <a:rPr lang="fi-FI" smtClean="0"/>
              <a:t>31.5.2022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C98AA6-EB16-DFE9-C5F9-A43DE9E7B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A31CCD-9994-3848-1811-E57156F20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F3B0-F044-4B3F-8417-317C176253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1246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A5630F1D-A3E3-B6D1-896E-0438D025A0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2777518-C484-2786-959F-49FFE454D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A313F85-FC71-61EA-1285-7D3910055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6096-E67F-4D4A-A0F2-2999377360AA}" type="datetimeFigureOut">
              <a:rPr lang="fi-FI" smtClean="0"/>
              <a:t>31.5.2022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4A8ADEE-FBCD-EF2A-988E-0907D86B2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F69A877-9034-A2E4-04E3-633D5E9A2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F3B0-F044-4B3F-8417-317C176253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9287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7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A2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00C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57969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">
            <a:extLst>
              <a:ext uri="{FF2B5EF4-FFF2-40B4-BE49-F238E27FC236}">
                <a16:creationId xmlns:a16="http://schemas.microsoft.com/office/drawing/2014/main" id="{2F54EBFF-BFDB-3042-92E3-91F84A10E6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72"/>
            <a:ext cx="12197998" cy="6869621"/>
          </a:xfrm>
          <a:custGeom>
            <a:avLst/>
            <a:gdLst>
              <a:gd name="T0" fmla="*/ 0 w 20326"/>
              <a:gd name="T1" fmla="*/ 2207 h 15239"/>
              <a:gd name="T2" fmla="*/ 4416 w 20326"/>
              <a:gd name="T3" fmla="*/ 15238 h 15239"/>
              <a:gd name="T4" fmla="*/ 20325 w 20326"/>
              <a:gd name="T5" fmla="*/ 10878 h 15239"/>
              <a:gd name="T6" fmla="*/ 20325 w 20326"/>
              <a:gd name="T7" fmla="*/ 0 h 15239"/>
              <a:gd name="T8" fmla="*/ 0 w 20326"/>
              <a:gd name="T9" fmla="*/ 0 h 15239"/>
              <a:gd name="T10" fmla="*/ 0 w 20326"/>
              <a:gd name="T11" fmla="*/ 2207 h 15239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6 w 20336"/>
              <a:gd name="connsiteY2" fmla="*/ 1060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  <a:gd name="connsiteX0" fmla="*/ 0 w 20326"/>
              <a:gd name="connsiteY0" fmla="*/ 2207 h 15238"/>
              <a:gd name="connsiteX1" fmla="*/ 4416 w 20326"/>
              <a:gd name="connsiteY1" fmla="*/ 15238 h 15238"/>
              <a:gd name="connsiteX2" fmla="*/ 20325 w 20326"/>
              <a:gd name="connsiteY2" fmla="*/ 10276 h 15238"/>
              <a:gd name="connsiteX3" fmla="*/ 20325 w 20326"/>
              <a:gd name="connsiteY3" fmla="*/ 0 h 15238"/>
              <a:gd name="connsiteX4" fmla="*/ 0 w 20326"/>
              <a:gd name="connsiteY4" fmla="*/ 0 h 15238"/>
              <a:gd name="connsiteX5" fmla="*/ 0 w 20326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5 w 20336"/>
              <a:gd name="connsiteY2" fmla="*/ 982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36" h="15238">
                <a:moveTo>
                  <a:pt x="0" y="2207"/>
                </a:moveTo>
                <a:lnTo>
                  <a:pt x="4416" y="15238"/>
                </a:lnTo>
                <a:cubicBezTo>
                  <a:pt x="20296" y="9847"/>
                  <a:pt x="4455" y="15248"/>
                  <a:pt x="20335" y="9827"/>
                </a:cubicBezTo>
                <a:cubicBezTo>
                  <a:pt x="20340" y="4899"/>
                  <a:pt x="20329" y="3536"/>
                  <a:pt x="20325" y="0"/>
                </a:cubicBezTo>
                <a:lnTo>
                  <a:pt x="0" y="0"/>
                </a:lnTo>
                <a:lnTo>
                  <a:pt x="0" y="2207"/>
                </a:lnTo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n-US" sz="2400"/>
              <a:t> 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66364AA-3D0C-194B-8971-A7B6D22E90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3142" y="4883144"/>
            <a:ext cx="1974856" cy="1974856"/>
          </a:xfrm>
          <a:prstGeom prst="rect">
            <a:avLst/>
          </a:prstGeom>
        </p:spPr>
      </p:pic>
      <p:sp>
        <p:nvSpPr>
          <p:cNvPr id="19" name="Freeform 1">
            <a:extLst>
              <a:ext uri="{FF2B5EF4-FFF2-40B4-BE49-F238E27FC236}">
                <a16:creationId xmlns:a16="http://schemas.microsoft.com/office/drawing/2014/main" id="{ACFDF5EB-7B72-B24C-AC5A-0ADA3E32B4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89101"/>
            <a:ext cx="2662477" cy="5880692"/>
          </a:xfrm>
          <a:custGeom>
            <a:avLst/>
            <a:gdLst>
              <a:gd name="T0" fmla="*/ 4416 w 4419"/>
              <a:gd name="T1" fmla="*/ 13031 h 13032"/>
              <a:gd name="T2" fmla="*/ 4418 w 4419"/>
              <a:gd name="T3" fmla="*/ 13031 h 13032"/>
              <a:gd name="T4" fmla="*/ 4418 w 4419"/>
              <a:gd name="T5" fmla="*/ 13030 h 13032"/>
              <a:gd name="T6" fmla="*/ 4416 w 4419"/>
              <a:gd name="T7" fmla="*/ 13031 h 13032"/>
              <a:gd name="T8" fmla="*/ 0 w 4419"/>
              <a:gd name="T9" fmla="*/ 13031 h 13032"/>
              <a:gd name="T10" fmla="*/ 4416 w 4419"/>
              <a:gd name="T11" fmla="*/ 13031 h 13032"/>
              <a:gd name="T12" fmla="*/ 0 w 4419"/>
              <a:gd name="T13" fmla="*/ 0 h 13032"/>
              <a:gd name="T14" fmla="*/ 0 w 4419"/>
              <a:gd name="T15" fmla="*/ 13031 h 13032"/>
              <a:gd name="connsiteX0" fmla="*/ 9993 w 10045"/>
              <a:gd name="connsiteY0" fmla="*/ 9999 h 9999"/>
              <a:gd name="connsiteX1" fmla="*/ 9998 w 10045"/>
              <a:gd name="connsiteY1" fmla="*/ 9999 h 9999"/>
              <a:gd name="connsiteX2" fmla="*/ 9998 w 10045"/>
              <a:gd name="connsiteY2" fmla="*/ 9998 h 9999"/>
              <a:gd name="connsiteX3" fmla="*/ 9993 w 10045"/>
              <a:gd name="connsiteY3" fmla="*/ 9999 h 9999"/>
              <a:gd name="connsiteX4" fmla="*/ 0 w 10045"/>
              <a:gd name="connsiteY4" fmla="*/ 9999 h 9999"/>
              <a:gd name="connsiteX5" fmla="*/ 10045 w 10045"/>
              <a:gd name="connsiteY5" fmla="*/ 9999 h 9999"/>
              <a:gd name="connsiteX6" fmla="*/ 0 w 10045"/>
              <a:gd name="connsiteY6" fmla="*/ 0 h 9999"/>
              <a:gd name="connsiteX7" fmla="*/ 0 w 10045"/>
              <a:gd name="connsiteY7" fmla="*/ 9999 h 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45" h="9999">
                <a:moveTo>
                  <a:pt x="9993" y="9999"/>
                </a:moveTo>
                <a:lnTo>
                  <a:pt x="9998" y="9999"/>
                </a:lnTo>
                <a:lnTo>
                  <a:pt x="9998" y="9998"/>
                </a:lnTo>
                <a:cubicBezTo>
                  <a:pt x="9996" y="9998"/>
                  <a:pt x="9995" y="9999"/>
                  <a:pt x="9993" y="9999"/>
                </a:cubicBezTo>
                <a:close/>
                <a:moveTo>
                  <a:pt x="0" y="9999"/>
                </a:moveTo>
                <a:lnTo>
                  <a:pt x="10045" y="9999"/>
                </a:lnTo>
                <a:lnTo>
                  <a:pt x="0" y="0"/>
                </a:lnTo>
                <a:lnTo>
                  <a:pt x="0" y="9999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99E98FE-0D44-4441-BD1D-08D09F535A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Etunimi Sukunimi | Titteli ja päiväys tarvittaessa</a:t>
            </a:r>
            <a:endParaRPr lang="en-US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0958D1A7-938C-C046-BE50-D339942867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159565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OTSIKKODIA, OMA 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2807547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pos="105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>
            <a:extLst>
              <a:ext uri="{FF2B5EF4-FFF2-40B4-BE49-F238E27FC236}">
                <a16:creationId xmlns:a16="http://schemas.microsoft.com/office/drawing/2014/main" id="{87460AD4-5D65-3E4B-A9F5-9F03C82587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56878" y="4434195"/>
            <a:ext cx="9540496" cy="2430563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  <a:gd name="connsiteX0" fmla="*/ 0 w 9999"/>
              <a:gd name="connsiteY0" fmla="*/ 12270 h 12270"/>
              <a:gd name="connsiteX1" fmla="*/ 9999 w 9999"/>
              <a:gd name="connsiteY1" fmla="*/ 12270 h 12270"/>
              <a:gd name="connsiteX2" fmla="*/ 9982 w 9999"/>
              <a:gd name="connsiteY2" fmla="*/ 0 h 12270"/>
              <a:gd name="connsiteX3" fmla="*/ 0 w 9999"/>
              <a:gd name="connsiteY3" fmla="*/ 12270 h 12270"/>
              <a:gd name="connsiteX0" fmla="*/ 0 w 10000"/>
              <a:gd name="connsiteY0" fmla="*/ 9974 h 9974"/>
              <a:gd name="connsiteX1" fmla="*/ 10000 w 10000"/>
              <a:gd name="connsiteY1" fmla="*/ 9974 h 9974"/>
              <a:gd name="connsiteX2" fmla="*/ 9996 w 10000"/>
              <a:gd name="connsiteY2" fmla="*/ 0 h 9974"/>
              <a:gd name="connsiteX3" fmla="*/ 0 w 10000"/>
              <a:gd name="connsiteY3" fmla="*/ 9974 h 9974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10000"/>
                </a:lnTo>
                <a:cubicBezTo>
                  <a:pt x="9994" y="6658"/>
                  <a:pt x="9998" y="5000"/>
                  <a:pt x="9996" y="0"/>
                </a:cubicBezTo>
                <a:cubicBezTo>
                  <a:pt x="7133" y="1926"/>
                  <a:pt x="8012" y="983"/>
                  <a:pt x="0" y="10000"/>
                </a:cubicBezTo>
              </a:path>
            </a:pathLst>
          </a:custGeom>
          <a:solidFill>
            <a:srgbClr val="3C8EDE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2F54EBFF-BFDB-3042-92E3-91F84A10E6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7998" cy="6869621"/>
          </a:xfrm>
          <a:custGeom>
            <a:avLst/>
            <a:gdLst>
              <a:gd name="T0" fmla="*/ 0 w 20326"/>
              <a:gd name="T1" fmla="*/ 2207 h 15239"/>
              <a:gd name="T2" fmla="*/ 4416 w 20326"/>
              <a:gd name="T3" fmla="*/ 15238 h 15239"/>
              <a:gd name="T4" fmla="*/ 20325 w 20326"/>
              <a:gd name="T5" fmla="*/ 10878 h 15239"/>
              <a:gd name="T6" fmla="*/ 20325 w 20326"/>
              <a:gd name="T7" fmla="*/ 0 h 15239"/>
              <a:gd name="T8" fmla="*/ 0 w 20326"/>
              <a:gd name="T9" fmla="*/ 0 h 15239"/>
              <a:gd name="T10" fmla="*/ 0 w 20326"/>
              <a:gd name="T11" fmla="*/ 2207 h 15239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6 w 20336"/>
              <a:gd name="connsiteY2" fmla="*/ 1060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  <a:gd name="connsiteX0" fmla="*/ 0 w 20326"/>
              <a:gd name="connsiteY0" fmla="*/ 2207 h 15238"/>
              <a:gd name="connsiteX1" fmla="*/ 4416 w 20326"/>
              <a:gd name="connsiteY1" fmla="*/ 15238 h 15238"/>
              <a:gd name="connsiteX2" fmla="*/ 20325 w 20326"/>
              <a:gd name="connsiteY2" fmla="*/ 10276 h 15238"/>
              <a:gd name="connsiteX3" fmla="*/ 20325 w 20326"/>
              <a:gd name="connsiteY3" fmla="*/ 0 h 15238"/>
              <a:gd name="connsiteX4" fmla="*/ 0 w 20326"/>
              <a:gd name="connsiteY4" fmla="*/ 0 h 15238"/>
              <a:gd name="connsiteX5" fmla="*/ 0 w 20326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5 w 20336"/>
              <a:gd name="connsiteY2" fmla="*/ 982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36" h="15238">
                <a:moveTo>
                  <a:pt x="0" y="2207"/>
                </a:moveTo>
                <a:lnTo>
                  <a:pt x="4416" y="15238"/>
                </a:lnTo>
                <a:cubicBezTo>
                  <a:pt x="20296" y="9847"/>
                  <a:pt x="4455" y="15248"/>
                  <a:pt x="20335" y="9827"/>
                </a:cubicBezTo>
                <a:cubicBezTo>
                  <a:pt x="20340" y="4899"/>
                  <a:pt x="20329" y="3536"/>
                  <a:pt x="20325" y="0"/>
                </a:cubicBezTo>
                <a:lnTo>
                  <a:pt x="0" y="0"/>
                </a:lnTo>
                <a:lnTo>
                  <a:pt x="0" y="2207"/>
                </a:lnTo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n-US" sz="2400"/>
              <a:t>  </a:t>
            </a:r>
          </a:p>
        </p:txBody>
      </p:sp>
      <p:sp>
        <p:nvSpPr>
          <p:cNvPr id="19" name="Freeform 1">
            <a:extLst>
              <a:ext uri="{FF2B5EF4-FFF2-40B4-BE49-F238E27FC236}">
                <a16:creationId xmlns:a16="http://schemas.microsoft.com/office/drawing/2014/main" id="{ACFDF5EB-7B72-B24C-AC5A-0ADA3E32B4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89101"/>
            <a:ext cx="2662477" cy="5880692"/>
          </a:xfrm>
          <a:custGeom>
            <a:avLst/>
            <a:gdLst>
              <a:gd name="T0" fmla="*/ 4416 w 4419"/>
              <a:gd name="T1" fmla="*/ 13031 h 13032"/>
              <a:gd name="T2" fmla="*/ 4418 w 4419"/>
              <a:gd name="T3" fmla="*/ 13031 h 13032"/>
              <a:gd name="T4" fmla="*/ 4418 w 4419"/>
              <a:gd name="T5" fmla="*/ 13030 h 13032"/>
              <a:gd name="T6" fmla="*/ 4416 w 4419"/>
              <a:gd name="T7" fmla="*/ 13031 h 13032"/>
              <a:gd name="T8" fmla="*/ 0 w 4419"/>
              <a:gd name="T9" fmla="*/ 13031 h 13032"/>
              <a:gd name="T10" fmla="*/ 4416 w 4419"/>
              <a:gd name="T11" fmla="*/ 13031 h 13032"/>
              <a:gd name="T12" fmla="*/ 0 w 4419"/>
              <a:gd name="T13" fmla="*/ 0 h 13032"/>
              <a:gd name="T14" fmla="*/ 0 w 4419"/>
              <a:gd name="T15" fmla="*/ 13031 h 13032"/>
              <a:gd name="connsiteX0" fmla="*/ 9993 w 10045"/>
              <a:gd name="connsiteY0" fmla="*/ 9999 h 9999"/>
              <a:gd name="connsiteX1" fmla="*/ 9998 w 10045"/>
              <a:gd name="connsiteY1" fmla="*/ 9999 h 9999"/>
              <a:gd name="connsiteX2" fmla="*/ 9998 w 10045"/>
              <a:gd name="connsiteY2" fmla="*/ 9998 h 9999"/>
              <a:gd name="connsiteX3" fmla="*/ 9993 w 10045"/>
              <a:gd name="connsiteY3" fmla="*/ 9999 h 9999"/>
              <a:gd name="connsiteX4" fmla="*/ 0 w 10045"/>
              <a:gd name="connsiteY4" fmla="*/ 9999 h 9999"/>
              <a:gd name="connsiteX5" fmla="*/ 10045 w 10045"/>
              <a:gd name="connsiteY5" fmla="*/ 9999 h 9999"/>
              <a:gd name="connsiteX6" fmla="*/ 0 w 10045"/>
              <a:gd name="connsiteY6" fmla="*/ 0 h 9999"/>
              <a:gd name="connsiteX7" fmla="*/ 0 w 10045"/>
              <a:gd name="connsiteY7" fmla="*/ 9999 h 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45" h="9999">
                <a:moveTo>
                  <a:pt x="9993" y="9999"/>
                </a:moveTo>
                <a:lnTo>
                  <a:pt x="9998" y="9999"/>
                </a:lnTo>
                <a:lnTo>
                  <a:pt x="9998" y="9998"/>
                </a:lnTo>
                <a:cubicBezTo>
                  <a:pt x="9996" y="9998"/>
                  <a:pt x="9995" y="9999"/>
                  <a:pt x="9993" y="9999"/>
                </a:cubicBezTo>
                <a:close/>
                <a:moveTo>
                  <a:pt x="0" y="9999"/>
                </a:moveTo>
                <a:lnTo>
                  <a:pt x="10045" y="9999"/>
                </a:lnTo>
                <a:lnTo>
                  <a:pt x="0" y="0"/>
                </a:lnTo>
                <a:lnTo>
                  <a:pt x="0" y="9999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99E98FE-0D44-4441-BD1D-08D09F535A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Etunimi Sukunimi | Titteli ja päiväys tarvittaessa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0958D1A7-938C-C046-BE50-D339942867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159565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OTSIKKODIA, OMA OTSIKKO TÄHÄN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6FC078-D5BE-D54B-8A0B-1A38A330A2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3142" y="4883144"/>
            <a:ext cx="1974856" cy="197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706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pos="105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Tausta_valokuva_1.jpg">
            <a:extLst>
              <a:ext uri="{FF2B5EF4-FFF2-40B4-BE49-F238E27FC236}">
                <a16:creationId xmlns:a16="http://schemas.microsoft.com/office/drawing/2014/main" id="{A61B3781-206D-4548-9C85-6F0858515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9359" cy="6858000"/>
          </a:xfrm>
          <a:prstGeom prst="rect">
            <a:avLst/>
          </a:prstGeom>
        </p:spPr>
      </p:pic>
      <p:sp>
        <p:nvSpPr>
          <p:cNvPr id="25" name="Freeform 3"/>
          <p:cNvSpPr>
            <a:spLocks noChangeArrowheads="1"/>
          </p:cNvSpPr>
          <p:nvPr/>
        </p:nvSpPr>
        <p:spPr bwMode="auto">
          <a:xfrm>
            <a:off x="2663782" y="4897870"/>
            <a:ext cx="9525577" cy="1960137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grpSp>
        <p:nvGrpSpPr>
          <p:cNvPr id="2" name="Group 1"/>
          <p:cNvGrpSpPr/>
          <p:nvPr/>
        </p:nvGrpSpPr>
        <p:grpSpPr>
          <a:xfrm>
            <a:off x="9194925" y="5747487"/>
            <a:ext cx="2690231" cy="789610"/>
            <a:chOff x="6896190" y="5747487"/>
            <a:chExt cx="2017673" cy="789610"/>
          </a:xfrm>
        </p:grpSpPr>
        <p:sp>
          <p:nvSpPr>
            <p:cNvPr id="15" name="Freeform 4"/>
            <p:cNvSpPr>
              <a:spLocks noChangeArrowheads="1"/>
            </p:cNvSpPr>
            <p:nvPr/>
          </p:nvSpPr>
          <p:spPr bwMode="auto">
            <a:xfrm>
              <a:off x="6896190" y="5747487"/>
              <a:ext cx="787627" cy="787625"/>
            </a:xfrm>
            <a:custGeom>
              <a:avLst/>
              <a:gdLst>
                <a:gd name="T0" fmla="*/ 930 w 1751"/>
                <a:gd name="T1" fmla="*/ 0 h 1751"/>
                <a:gd name="T2" fmla="*/ 0 w 1751"/>
                <a:gd name="T3" fmla="*/ 875 h 1751"/>
                <a:gd name="T4" fmla="*/ 985 w 1751"/>
                <a:gd name="T5" fmla="*/ 1750 h 1751"/>
                <a:gd name="T6" fmla="*/ 1750 w 1751"/>
                <a:gd name="T7" fmla="*/ 984 h 1751"/>
                <a:gd name="T8" fmla="*/ 930 w 1751"/>
                <a:gd name="T9" fmla="*/ 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1" h="1751">
                  <a:moveTo>
                    <a:pt x="930" y="0"/>
                  </a:moveTo>
                  <a:lnTo>
                    <a:pt x="0" y="875"/>
                  </a:lnTo>
                  <a:lnTo>
                    <a:pt x="985" y="1750"/>
                  </a:lnTo>
                  <a:lnTo>
                    <a:pt x="1750" y="984"/>
                  </a:lnTo>
                  <a:lnTo>
                    <a:pt x="930" y="0"/>
                  </a:lnTo>
                </a:path>
              </a:pathLst>
            </a:custGeom>
            <a:solidFill>
              <a:srgbClr val="0040A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6" name="Freeform 5"/>
            <p:cNvSpPr>
              <a:spLocks noChangeArrowheads="1"/>
            </p:cNvSpPr>
            <p:nvPr/>
          </p:nvSpPr>
          <p:spPr bwMode="auto">
            <a:xfrm>
              <a:off x="6896190" y="5870492"/>
              <a:ext cx="787627" cy="664621"/>
            </a:xfrm>
            <a:custGeom>
              <a:avLst/>
              <a:gdLst>
                <a:gd name="T0" fmla="*/ 0 w 1751"/>
                <a:gd name="T1" fmla="*/ 602 h 1478"/>
                <a:gd name="T2" fmla="*/ 875 w 1751"/>
                <a:gd name="T3" fmla="*/ 0 h 1478"/>
                <a:gd name="T4" fmla="*/ 1750 w 1751"/>
                <a:gd name="T5" fmla="*/ 711 h 1478"/>
                <a:gd name="T6" fmla="*/ 985 w 1751"/>
                <a:gd name="T7" fmla="*/ 1477 h 1478"/>
                <a:gd name="T8" fmla="*/ 0 w 1751"/>
                <a:gd name="T9" fmla="*/ 602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1" h="1478">
                  <a:moveTo>
                    <a:pt x="0" y="602"/>
                  </a:moveTo>
                  <a:lnTo>
                    <a:pt x="875" y="0"/>
                  </a:lnTo>
                  <a:lnTo>
                    <a:pt x="1750" y="711"/>
                  </a:lnTo>
                  <a:lnTo>
                    <a:pt x="985" y="1477"/>
                  </a:lnTo>
                  <a:lnTo>
                    <a:pt x="0" y="602"/>
                  </a:lnTo>
                </a:path>
              </a:pathLst>
            </a:custGeom>
            <a:solidFill>
              <a:srgbClr val="008E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7" name="Freeform 6"/>
            <p:cNvSpPr>
              <a:spLocks noChangeArrowheads="1"/>
            </p:cNvSpPr>
            <p:nvPr/>
          </p:nvSpPr>
          <p:spPr bwMode="auto">
            <a:xfrm>
              <a:off x="6896190" y="5969689"/>
              <a:ext cx="787627" cy="567408"/>
            </a:xfrm>
            <a:custGeom>
              <a:avLst/>
              <a:gdLst>
                <a:gd name="T0" fmla="*/ 1750 w 1751"/>
                <a:gd name="T1" fmla="*/ 492 h 1259"/>
                <a:gd name="T2" fmla="*/ 821 w 1751"/>
                <a:gd name="T3" fmla="*/ 0 h 1259"/>
                <a:gd name="T4" fmla="*/ 0 w 1751"/>
                <a:gd name="T5" fmla="*/ 383 h 1259"/>
                <a:gd name="T6" fmla="*/ 985 w 1751"/>
                <a:gd name="T7" fmla="*/ 1258 h 1259"/>
                <a:gd name="T8" fmla="*/ 1750 w 1751"/>
                <a:gd name="T9" fmla="*/ 492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1" h="1259">
                  <a:moveTo>
                    <a:pt x="1750" y="492"/>
                  </a:moveTo>
                  <a:lnTo>
                    <a:pt x="821" y="0"/>
                  </a:lnTo>
                  <a:lnTo>
                    <a:pt x="0" y="383"/>
                  </a:lnTo>
                  <a:lnTo>
                    <a:pt x="985" y="1258"/>
                  </a:lnTo>
                  <a:lnTo>
                    <a:pt x="1750" y="492"/>
                  </a:lnTo>
                </a:path>
              </a:pathLst>
            </a:custGeom>
            <a:solidFill>
              <a:srgbClr val="52CB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8" name="Freeform 7"/>
            <p:cNvSpPr>
              <a:spLocks noChangeArrowheads="1"/>
            </p:cNvSpPr>
            <p:nvPr/>
          </p:nvSpPr>
          <p:spPr bwMode="auto">
            <a:xfrm>
              <a:off x="7818725" y="6019287"/>
              <a:ext cx="226170" cy="242041"/>
            </a:xfrm>
            <a:custGeom>
              <a:avLst/>
              <a:gdLst>
                <a:gd name="T0" fmla="*/ 307 w 503"/>
                <a:gd name="T1" fmla="*/ 538 h 539"/>
                <a:gd name="T2" fmla="*/ 193 w 503"/>
                <a:gd name="T3" fmla="*/ 538 h 539"/>
                <a:gd name="T4" fmla="*/ 0 w 503"/>
                <a:gd name="T5" fmla="*/ 0 h 539"/>
                <a:gd name="T6" fmla="*/ 133 w 503"/>
                <a:gd name="T7" fmla="*/ 0 h 539"/>
                <a:gd name="T8" fmla="*/ 250 w 503"/>
                <a:gd name="T9" fmla="*/ 380 h 539"/>
                <a:gd name="T10" fmla="*/ 367 w 503"/>
                <a:gd name="T11" fmla="*/ 0 h 539"/>
                <a:gd name="T12" fmla="*/ 502 w 503"/>
                <a:gd name="T13" fmla="*/ 0 h 539"/>
                <a:gd name="T14" fmla="*/ 307 w 503"/>
                <a:gd name="T15" fmla="*/ 538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3" h="539">
                  <a:moveTo>
                    <a:pt x="307" y="538"/>
                  </a:moveTo>
                  <a:lnTo>
                    <a:pt x="193" y="538"/>
                  </a:lnTo>
                  <a:lnTo>
                    <a:pt x="0" y="0"/>
                  </a:lnTo>
                  <a:lnTo>
                    <a:pt x="133" y="0"/>
                  </a:lnTo>
                  <a:lnTo>
                    <a:pt x="250" y="380"/>
                  </a:lnTo>
                  <a:lnTo>
                    <a:pt x="367" y="0"/>
                  </a:lnTo>
                  <a:lnTo>
                    <a:pt x="502" y="0"/>
                  </a:lnTo>
                  <a:lnTo>
                    <a:pt x="307" y="53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9" name="Freeform 8"/>
            <p:cNvSpPr>
              <a:spLocks noChangeArrowheads="1"/>
            </p:cNvSpPr>
            <p:nvPr/>
          </p:nvSpPr>
          <p:spPr bwMode="auto">
            <a:xfrm>
              <a:off x="8019103" y="6090709"/>
              <a:ext cx="186491" cy="174587"/>
            </a:xfrm>
            <a:custGeom>
              <a:avLst/>
              <a:gdLst>
                <a:gd name="T0" fmla="*/ 413 w 414"/>
                <a:gd name="T1" fmla="*/ 10 h 390"/>
                <a:gd name="T2" fmla="*/ 413 w 414"/>
                <a:gd name="T3" fmla="*/ 380 h 390"/>
                <a:gd name="T4" fmla="*/ 295 w 414"/>
                <a:gd name="T5" fmla="*/ 380 h 390"/>
                <a:gd name="T6" fmla="*/ 295 w 414"/>
                <a:gd name="T7" fmla="*/ 328 h 390"/>
                <a:gd name="T8" fmla="*/ 181 w 414"/>
                <a:gd name="T9" fmla="*/ 389 h 390"/>
                <a:gd name="T10" fmla="*/ 0 w 414"/>
                <a:gd name="T11" fmla="*/ 195 h 390"/>
                <a:gd name="T12" fmla="*/ 181 w 414"/>
                <a:gd name="T13" fmla="*/ 0 h 390"/>
                <a:gd name="T14" fmla="*/ 295 w 414"/>
                <a:gd name="T15" fmla="*/ 63 h 390"/>
                <a:gd name="T16" fmla="*/ 295 w 414"/>
                <a:gd name="T17" fmla="*/ 10 h 390"/>
                <a:gd name="T18" fmla="*/ 413 w 414"/>
                <a:gd name="T19" fmla="*/ 10 h 390"/>
                <a:gd name="T20" fmla="*/ 206 w 414"/>
                <a:gd name="T21" fmla="*/ 100 h 390"/>
                <a:gd name="T22" fmla="*/ 117 w 414"/>
                <a:gd name="T23" fmla="*/ 195 h 390"/>
                <a:gd name="T24" fmla="*/ 206 w 414"/>
                <a:gd name="T25" fmla="*/ 289 h 390"/>
                <a:gd name="T26" fmla="*/ 295 w 414"/>
                <a:gd name="T27" fmla="*/ 195 h 390"/>
                <a:gd name="T28" fmla="*/ 206 w 414"/>
                <a:gd name="T29" fmla="*/ 10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4" h="390">
                  <a:moveTo>
                    <a:pt x="413" y="10"/>
                  </a:moveTo>
                  <a:lnTo>
                    <a:pt x="413" y="380"/>
                  </a:lnTo>
                  <a:lnTo>
                    <a:pt x="295" y="380"/>
                  </a:lnTo>
                  <a:lnTo>
                    <a:pt x="295" y="328"/>
                  </a:lnTo>
                  <a:cubicBezTo>
                    <a:pt x="277" y="361"/>
                    <a:pt x="229" y="389"/>
                    <a:pt x="181" y="389"/>
                  </a:cubicBezTo>
                  <a:cubicBezTo>
                    <a:pt x="74" y="389"/>
                    <a:pt x="0" y="306"/>
                    <a:pt x="0" y="195"/>
                  </a:cubicBezTo>
                  <a:cubicBezTo>
                    <a:pt x="0" y="85"/>
                    <a:pt x="74" y="0"/>
                    <a:pt x="181" y="0"/>
                  </a:cubicBezTo>
                  <a:cubicBezTo>
                    <a:pt x="229" y="0"/>
                    <a:pt x="277" y="29"/>
                    <a:pt x="295" y="63"/>
                  </a:cubicBezTo>
                  <a:lnTo>
                    <a:pt x="295" y="10"/>
                  </a:lnTo>
                  <a:lnTo>
                    <a:pt x="413" y="10"/>
                  </a:lnTo>
                  <a:close/>
                  <a:moveTo>
                    <a:pt x="206" y="100"/>
                  </a:moveTo>
                  <a:cubicBezTo>
                    <a:pt x="153" y="100"/>
                    <a:pt x="117" y="144"/>
                    <a:pt x="117" y="195"/>
                  </a:cubicBezTo>
                  <a:cubicBezTo>
                    <a:pt x="117" y="246"/>
                    <a:pt x="153" y="289"/>
                    <a:pt x="206" y="289"/>
                  </a:cubicBezTo>
                  <a:cubicBezTo>
                    <a:pt x="259" y="289"/>
                    <a:pt x="295" y="246"/>
                    <a:pt x="295" y="195"/>
                  </a:cubicBezTo>
                  <a:cubicBezTo>
                    <a:pt x="295" y="144"/>
                    <a:pt x="259" y="100"/>
                    <a:pt x="206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0" name="Freeform 9"/>
            <p:cNvSpPr>
              <a:spLocks noChangeArrowheads="1"/>
            </p:cNvSpPr>
            <p:nvPr/>
          </p:nvSpPr>
          <p:spPr bwMode="auto">
            <a:xfrm>
              <a:off x="8223450" y="6090709"/>
              <a:ext cx="168635" cy="170619"/>
            </a:xfrm>
            <a:custGeom>
              <a:avLst/>
              <a:gdLst>
                <a:gd name="T0" fmla="*/ 0 w 374"/>
                <a:gd name="T1" fmla="*/ 10 h 381"/>
                <a:gd name="T2" fmla="*/ 118 w 374"/>
                <a:gd name="T3" fmla="*/ 10 h 381"/>
                <a:gd name="T4" fmla="*/ 118 w 374"/>
                <a:gd name="T5" fmla="*/ 63 h 381"/>
                <a:gd name="T6" fmla="*/ 240 w 374"/>
                <a:gd name="T7" fmla="*/ 0 h 381"/>
                <a:gd name="T8" fmla="*/ 344 w 374"/>
                <a:gd name="T9" fmla="*/ 43 h 381"/>
                <a:gd name="T10" fmla="*/ 373 w 374"/>
                <a:gd name="T11" fmla="*/ 160 h 381"/>
                <a:gd name="T12" fmla="*/ 373 w 374"/>
                <a:gd name="T13" fmla="*/ 380 h 381"/>
                <a:gd name="T14" fmla="*/ 255 w 374"/>
                <a:gd name="T15" fmla="*/ 380 h 381"/>
                <a:gd name="T16" fmla="*/ 255 w 374"/>
                <a:gd name="T17" fmla="*/ 190 h 381"/>
                <a:gd name="T18" fmla="*/ 189 w 374"/>
                <a:gd name="T19" fmla="*/ 100 h 381"/>
                <a:gd name="T20" fmla="*/ 118 w 374"/>
                <a:gd name="T21" fmla="*/ 194 h 381"/>
                <a:gd name="T22" fmla="*/ 118 w 374"/>
                <a:gd name="T23" fmla="*/ 380 h 381"/>
                <a:gd name="T24" fmla="*/ 0 w 374"/>
                <a:gd name="T25" fmla="*/ 380 h 381"/>
                <a:gd name="T26" fmla="*/ 0 w 374"/>
                <a:gd name="T27" fmla="*/ 1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4" h="381">
                  <a:moveTo>
                    <a:pt x="0" y="10"/>
                  </a:moveTo>
                  <a:lnTo>
                    <a:pt x="118" y="10"/>
                  </a:lnTo>
                  <a:lnTo>
                    <a:pt x="118" y="63"/>
                  </a:lnTo>
                  <a:cubicBezTo>
                    <a:pt x="139" y="23"/>
                    <a:pt x="182" y="0"/>
                    <a:pt x="240" y="0"/>
                  </a:cubicBezTo>
                  <a:cubicBezTo>
                    <a:pt x="287" y="0"/>
                    <a:pt x="324" y="17"/>
                    <a:pt x="344" y="43"/>
                  </a:cubicBezTo>
                  <a:cubicBezTo>
                    <a:pt x="367" y="71"/>
                    <a:pt x="373" y="107"/>
                    <a:pt x="373" y="160"/>
                  </a:cubicBezTo>
                  <a:lnTo>
                    <a:pt x="373" y="380"/>
                  </a:lnTo>
                  <a:lnTo>
                    <a:pt x="255" y="380"/>
                  </a:lnTo>
                  <a:lnTo>
                    <a:pt x="255" y="190"/>
                  </a:lnTo>
                  <a:cubicBezTo>
                    <a:pt x="255" y="137"/>
                    <a:pt x="239" y="100"/>
                    <a:pt x="189" y="100"/>
                  </a:cubicBezTo>
                  <a:cubicBezTo>
                    <a:pt x="142" y="100"/>
                    <a:pt x="118" y="137"/>
                    <a:pt x="118" y="194"/>
                  </a:cubicBezTo>
                  <a:lnTo>
                    <a:pt x="118" y="380"/>
                  </a:lnTo>
                  <a:lnTo>
                    <a:pt x="0" y="380"/>
                  </a:lnTo>
                  <a:lnTo>
                    <a:pt x="0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1" name="Freeform 10"/>
            <p:cNvSpPr>
              <a:spLocks noChangeArrowheads="1"/>
            </p:cNvSpPr>
            <p:nvPr/>
          </p:nvSpPr>
          <p:spPr bwMode="auto">
            <a:xfrm>
              <a:off x="8402005" y="6045079"/>
              <a:ext cx="121020" cy="218234"/>
            </a:xfrm>
            <a:custGeom>
              <a:avLst/>
              <a:gdLst>
                <a:gd name="T0" fmla="*/ 269 w 270"/>
                <a:gd name="T1" fmla="*/ 480 h 487"/>
                <a:gd name="T2" fmla="*/ 190 w 270"/>
                <a:gd name="T3" fmla="*/ 486 h 487"/>
                <a:gd name="T4" fmla="*/ 59 w 270"/>
                <a:gd name="T5" fmla="*/ 355 h 487"/>
                <a:gd name="T6" fmla="*/ 59 w 270"/>
                <a:gd name="T7" fmla="*/ 197 h 487"/>
                <a:gd name="T8" fmla="*/ 0 w 270"/>
                <a:gd name="T9" fmla="*/ 197 h 487"/>
                <a:gd name="T10" fmla="*/ 0 w 270"/>
                <a:gd name="T11" fmla="*/ 110 h 487"/>
                <a:gd name="T12" fmla="*/ 59 w 270"/>
                <a:gd name="T13" fmla="*/ 110 h 487"/>
                <a:gd name="T14" fmla="*/ 59 w 270"/>
                <a:gd name="T15" fmla="*/ 0 h 487"/>
                <a:gd name="T16" fmla="*/ 176 w 270"/>
                <a:gd name="T17" fmla="*/ 0 h 487"/>
                <a:gd name="T18" fmla="*/ 176 w 270"/>
                <a:gd name="T19" fmla="*/ 110 h 487"/>
                <a:gd name="T20" fmla="*/ 260 w 270"/>
                <a:gd name="T21" fmla="*/ 110 h 487"/>
                <a:gd name="T22" fmla="*/ 260 w 270"/>
                <a:gd name="T23" fmla="*/ 197 h 487"/>
                <a:gd name="T24" fmla="*/ 176 w 270"/>
                <a:gd name="T25" fmla="*/ 197 h 487"/>
                <a:gd name="T26" fmla="*/ 176 w 270"/>
                <a:gd name="T27" fmla="*/ 329 h 487"/>
                <a:gd name="T28" fmla="*/ 227 w 270"/>
                <a:gd name="T29" fmla="*/ 392 h 487"/>
                <a:gd name="T30" fmla="*/ 269 w 270"/>
                <a:gd name="T31" fmla="*/ 390 h 487"/>
                <a:gd name="T32" fmla="*/ 269 w 270"/>
                <a:gd name="T33" fmla="*/ 48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0" h="487">
                  <a:moveTo>
                    <a:pt x="269" y="480"/>
                  </a:moveTo>
                  <a:cubicBezTo>
                    <a:pt x="251" y="483"/>
                    <a:pt x="225" y="486"/>
                    <a:pt x="190" y="486"/>
                  </a:cubicBezTo>
                  <a:cubicBezTo>
                    <a:pt x="135" y="486"/>
                    <a:pt x="59" y="479"/>
                    <a:pt x="59" y="355"/>
                  </a:cubicBezTo>
                  <a:lnTo>
                    <a:pt x="59" y="197"/>
                  </a:lnTo>
                  <a:lnTo>
                    <a:pt x="0" y="197"/>
                  </a:lnTo>
                  <a:lnTo>
                    <a:pt x="0" y="110"/>
                  </a:lnTo>
                  <a:lnTo>
                    <a:pt x="59" y="110"/>
                  </a:lnTo>
                  <a:lnTo>
                    <a:pt x="59" y="0"/>
                  </a:lnTo>
                  <a:lnTo>
                    <a:pt x="176" y="0"/>
                  </a:lnTo>
                  <a:lnTo>
                    <a:pt x="176" y="110"/>
                  </a:lnTo>
                  <a:lnTo>
                    <a:pt x="260" y="110"/>
                  </a:lnTo>
                  <a:lnTo>
                    <a:pt x="260" y="197"/>
                  </a:lnTo>
                  <a:lnTo>
                    <a:pt x="176" y="197"/>
                  </a:lnTo>
                  <a:lnTo>
                    <a:pt x="176" y="329"/>
                  </a:lnTo>
                  <a:cubicBezTo>
                    <a:pt x="176" y="384"/>
                    <a:pt x="197" y="392"/>
                    <a:pt x="227" y="392"/>
                  </a:cubicBezTo>
                  <a:cubicBezTo>
                    <a:pt x="241" y="392"/>
                    <a:pt x="258" y="392"/>
                    <a:pt x="269" y="390"/>
                  </a:cubicBezTo>
                  <a:lnTo>
                    <a:pt x="269" y="48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2" name="Freeform 11"/>
            <p:cNvSpPr>
              <a:spLocks noChangeArrowheads="1"/>
            </p:cNvSpPr>
            <p:nvPr/>
          </p:nvSpPr>
          <p:spPr bwMode="auto">
            <a:xfrm>
              <a:off x="8528977" y="6090709"/>
              <a:ext cx="186491" cy="174587"/>
            </a:xfrm>
            <a:custGeom>
              <a:avLst/>
              <a:gdLst>
                <a:gd name="T0" fmla="*/ 412 w 413"/>
                <a:gd name="T1" fmla="*/ 10 h 390"/>
                <a:gd name="T2" fmla="*/ 412 w 413"/>
                <a:gd name="T3" fmla="*/ 380 h 390"/>
                <a:gd name="T4" fmla="*/ 294 w 413"/>
                <a:gd name="T5" fmla="*/ 380 h 390"/>
                <a:gd name="T6" fmla="*/ 294 w 413"/>
                <a:gd name="T7" fmla="*/ 328 h 390"/>
                <a:gd name="T8" fmla="*/ 181 w 413"/>
                <a:gd name="T9" fmla="*/ 389 h 390"/>
                <a:gd name="T10" fmla="*/ 0 w 413"/>
                <a:gd name="T11" fmla="*/ 195 h 390"/>
                <a:gd name="T12" fmla="*/ 181 w 413"/>
                <a:gd name="T13" fmla="*/ 0 h 390"/>
                <a:gd name="T14" fmla="*/ 294 w 413"/>
                <a:gd name="T15" fmla="*/ 63 h 390"/>
                <a:gd name="T16" fmla="*/ 294 w 413"/>
                <a:gd name="T17" fmla="*/ 10 h 390"/>
                <a:gd name="T18" fmla="*/ 412 w 413"/>
                <a:gd name="T19" fmla="*/ 10 h 390"/>
                <a:gd name="T20" fmla="*/ 206 w 413"/>
                <a:gd name="T21" fmla="*/ 100 h 390"/>
                <a:gd name="T22" fmla="*/ 117 w 413"/>
                <a:gd name="T23" fmla="*/ 195 h 390"/>
                <a:gd name="T24" fmla="*/ 206 w 413"/>
                <a:gd name="T25" fmla="*/ 289 h 390"/>
                <a:gd name="T26" fmla="*/ 294 w 413"/>
                <a:gd name="T27" fmla="*/ 195 h 390"/>
                <a:gd name="T28" fmla="*/ 206 w 413"/>
                <a:gd name="T29" fmla="*/ 10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3" h="390">
                  <a:moveTo>
                    <a:pt x="412" y="10"/>
                  </a:moveTo>
                  <a:lnTo>
                    <a:pt x="412" y="380"/>
                  </a:lnTo>
                  <a:lnTo>
                    <a:pt x="294" y="380"/>
                  </a:lnTo>
                  <a:lnTo>
                    <a:pt x="294" y="328"/>
                  </a:lnTo>
                  <a:cubicBezTo>
                    <a:pt x="277" y="361"/>
                    <a:pt x="229" y="389"/>
                    <a:pt x="181" y="389"/>
                  </a:cubicBezTo>
                  <a:cubicBezTo>
                    <a:pt x="74" y="389"/>
                    <a:pt x="0" y="306"/>
                    <a:pt x="0" y="195"/>
                  </a:cubicBezTo>
                  <a:cubicBezTo>
                    <a:pt x="0" y="85"/>
                    <a:pt x="74" y="0"/>
                    <a:pt x="181" y="0"/>
                  </a:cubicBezTo>
                  <a:cubicBezTo>
                    <a:pt x="229" y="0"/>
                    <a:pt x="277" y="29"/>
                    <a:pt x="294" y="63"/>
                  </a:cubicBezTo>
                  <a:lnTo>
                    <a:pt x="294" y="10"/>
                  </a:lnTo>
                  <a:lnTo>
                    <a:pt x="412" y="10"/>
                  </a:lnTo>
                  <a:close/>
                  <a:moveTo>
                    <a:pt x="206" y="100"/>
                  </a:moveTo>
                  <a:cubicBezTo>
                    <a:pt x="153" y="100"/>
                    <a:pt x="117" y="144"/>
                    <a:pt x="117" y="195"/>
                  </a:cubicBezTo>
                  <a:cubicBezTo>
                    <a:pt x="117" y="246"/>
                    <a:pt x="153" y="289"/>
                    <a:pt x="206" y="289"/>
                  </a:cubicBezTo>
                  <a:cubicBezTo>
                    <a:pt x="259" y="289"/>
                    <a:pt x="294" y="246"/>
                    <a:pt x="294" y="195"/>
                  </a:cubicBezTo>
                  <a:cubicBezTo>
                    <a:pt x="294" y="144"/>
                    <a:pt x="259" y="100"/>
                    <a:pt x="206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3" name="Freeform 12"/>
            <p:cNvSpPr>
              <a:spLocks noChangeArrowheads="1"/>
            </p:cNvSpPr>
            <p:nvPr/>
          </p:nvSpPr>
          <p:spPr bwMode="auto">
            <a:xfrm>
              <a:off x="8727372" y="6090709"/>
              <a:ext cx="186491" cy="174587"/>
            </a:xfrm>
            <a:custGeom>
              <a:avLst/>
              <a:gdLst>
                <a:gd name="T0" fmla="*/ 412 w 413"/>
                <a:gd name="T1" fmla="*/ 10 h 390"/>
                <a:gd name="T2" fmla="*/ 412 w 413"/>
                <a:gd name="T3" fmla="*/ 380 h 390"/>
                <a:gd name="T4" fmla="*/ 294 w 413"/>
                <a:gd name="T5" fmla="*/ 380 h 390"/>
                <a:gd name="T6" fmla="*/ 294 w 413"/>
                <a:gd name="T7" fmla="*/ 328 h 390"/>
                <a:gd name="T8" fmla="*/ 181 w 413"/>
                <a:gd name="T9" fmla="*/ 389 h 390"/>
                <a:gd name="T10" fmla="*/ 0 w 413"/>
                <a:gd name="T11" fmla="*/ 195 h 390"/>
                <a:gd name="T12" fmla="*/ 181 w 413"/>
                <a:gd name="T13" fmla="*/ 0 h 390"/>
                <a:gd name="T14" fmla="*/ 294 w 413"/>
                <a:gd name="T15" fmla="*/ 63 h 390"/>
                <a:gd name="T16" fmla="*/ 294 w 413"/>
                <a:gd name="T17" fmla="*/ 10 h 390"/>
                <a:gd name="T18" fmla="*/ 412 w 413"/>
                <a:gd name="T19" fmla="*/ 10 h 390"/>
                <a:gd name="T20" fmla="*/ 206 w 413"/>
                <a:gd name="T21" fmla="*/ 100 h 390"/>
                <a:gd name="T22" fmla="*/ 117 w 413"/>
                <a:gd name="T23" fmla="*/ 195 h 390"/>
                <a:gd name="T24" fmla="*/ 206 w 413"/>
                <a:gd name="T25" fmla="*/ 289 h 390"/>
                <a:gd name="T26" fmla="*/ 294 w 413"/>
                <a:gd name="T27" fmla="*/ 195 h 390"/>
                <a:gd name="T28" fmla="*/ 206 w 413"/>
                <a:gd name="T29" fmla="*/ 10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3" h="390">
                  <a:moveTo>
                    <a:pt x="412" y="10"/>
                  </a:moveTo>
                  <a:lnTo>
                    <a:pt x="412" y="380"/>
                  </a:lnTo>
                  <a:lnTo>
                    <a:pt x="294" y="380"/>
                  </a:lnTo>
                  <a:lnTo>
                    <a:pt x="294" y="328"/>
                  </a:lnTo>
                  <a:cubicBezTo>
                    <a:pt x="277" y="361"/>
                    <a:pt x="229" y="389"/>
                    <a:pt x="181" y="389"/>
                  </a:cubicBezTo>
                  <a:cubicBezTo>
                    <a:pt x="74" y="389"/>
                    <a:pt x="0" y="306"/>
                    <a:pt x="0" y="195"/>
                  </a:cubicBezTo>
                  <a:cubicBezTo>
                    <a:pt x="0" y="85"/>
                    <a:pt x="74" y="0"/>
                    <a:pt x="181" y="0"/>
                  </a:cubicBezTo>
                  <a:cubicBezTo>
                    <a:pt x="229" y="0"/>
                    <a:pt x="277" y="29"/>
                    <a:pt x="294" y="63"/>
                  </a:cubicBezTo>
                  <a:lnTo>
                    <a:pt x="294" y="10"/>
                  </a:lnTo>
                  <a:lnTo>
                    <a:pt x="412" y="10"/>
                  </a:lnTo>
                  <a:close/>
                  <a:moveTo>
                    <a:pt x="206" y="100"/>
                  </a:moveTo>
                  <a:cubicBezTo>
                    <a:pt x="153" y="100"/>
                    <a:pt x="117" y="144"/>
                    <a:pt x="117" y="195"/>
                  </a:cubicBezTo>
                  <a:cubicBezTo>
                    <a:pt x="117" y="246"/>
                    <a:pt x="153" y="289"/>
                    <a:pt x="206" y="289"/>
                  </a:cubicBezTo>
                  <a:cubicBezTo>
                    <a:pt x="259" y="289"/>
                    <a:pt x="294" y="246"/>
                    <a:pt x="294" y="195"/>
                  </a:cubicBezTo>
                  <a:cubicBezTo>
                    <a:pt x="294" y="144"/>
                    <a:pt x="259" y="100"/>
                    <a:pt x="206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6" name="Freeform 3">
            <a:extLst>
              <a:ext uri="{FF2B5EF4-FFF2-40B4-BE49-F238E27FC236}">
                <a16:creationId xmlns:a16="http://schemas.microsoft.com/office/drawing/2014/main" id="{76534596-954C-084A-A70C-F04C0A08C63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63782" y="4897870"/>
            <a:ext cx="9525577" cy="1960137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DEAF2C4-0B25-B14D-A31E-99756FC24D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3142" y="4883144"/>
            <a:ext cx="1974856" cy="1974856"/>
          </a:xfrm>
          <a:prstGeom prst="rect">
            <a:avLst/>
          </a:prstGeom>
        </p:spPr>
      </p:pic>
      <p:sp>
        <p:nvSpPr>
          <p:cNvPr id="27" name="Subtitle 2">
            <a:extLst>
              <a:ext uri="{FF2B5EF4-FFF2-40B4-BE49-F238E27FC236}">
                <a16:creationId xmlns:a16="http://schemas.microsoft.com/office/drawing/2014/main" id="{4ACFF26D-5F3D-0D42-9A5A-6CEB21A548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Etunimi Sukunimi | Titteli ja päiväys tarvittaessa</a:t>
            </a:r>
          </a:p>
        </p:txBody>
      </p:sp>
      <p:sp>
        <p:nvSpPr>
          <p:cNvPr id="28" name="Title 19">
            <a:extLst>
              <a:ext uri="{FF2B5EF4-FFF2-40B4-BE49-F238E27FC236}">
                <a16:creationId xmlns:a16="http://schemas.microsoft.com/office/drawing/2014/main" id="{DF8004B4-8E24-DB4A-8549-FE72DC7C42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159565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OTSIKKODIA, OMA 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1258909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17975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</a:t>
            </a:r>
            <a:r>
              <a:rPr lang="fi-FI" noProof="0" err="1"/>
              <a:t>perustyyl</a:t>
            </a:r>
            <a:r>
              <a:rPr lang="fi-FI" noProof="0"/>
              <a:t>. </a:t>
            </a:r>
            <a:r>
              <a:rPr lang="fi-FI" noProof="0" err="1"/>
              <a:t>napsautt</a:t>
            </a:r>
            <a:r>
              <a:rPr lang="fi-FI" noProof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83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B5F"/>
                </a:solidFill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64E6E9D-4FE1-4077-B5AD-A526B8FAB9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91200" y="6189663"/>
            <a:ext cx="6276974" cy="65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068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3DC60-9056-884D-9F1D-872618078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611" y="0"/>
            <a:ext cx="1390389" cy="13903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E58EF1-FD15-A342-94AD-D6B78BAD3EDC}"/>
              </a:ext>
            </a:extLst>
          </p:cNvPr>
          <p:cNvSpPr/>
          <p:nvPr userDrawn="1"/>
        </p:nvSpPr>
        <p:spPr>
          <a:xfrm>
            <a:off x="838200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E26160-97E4-E145-AB14-21DDF07D2DA2}"/>
              </a:ext>
            </a:extLst>
          </p:cNvPr>
          <p:cNvSpPr txBox="1"/>
          <p:nvPr userDrawn="1"/>
        </p:nvSpPr>
        <p:spPr>
          <a:xfrm>
            <a:off x="835167" y="2113056"/>
            <a:ext cx="1134000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fi-FI"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EB9AE4-3CD1-1B41-AD59-5F6BC614C35E}"/>
              </a:ext>
            </a:extLst>
          </p:cNvPr>
          <p:cNvSpPr/>
          <p:nvPr userDrawn="1"/>
        </p:nvSpPr>
        <p:spPr>
          <a:xfrm>
            <a:off x="4482367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0905F9-E20C-5946-B754-344118B279F9}"/>
              </a:ext>
            </a:extLst>
          </p:cNvPr>
          <p:cNvSpPr txBox="1"/>
          <p:nvPr userDrawn="1"/>
        </p:nvSpPr>
        <p:spPr>
          <a:xfrm>
            <a:off x="4479334" y="2104054"/>
            <a:ext cx="1134000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fi-FI"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540608-72D2-A741-8B13-CAD9FF5C8B51}"/>
              </a:ext>
            </a:extLst>
          </p:cNvPr>
          <p:cNvSpPr/>
          <p:nvPr userDrawn="1"/>
        </p:nvSpPr>
        <p:spPr>
          <a:xfrm>
            <a:off x="8162567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FC8AB0-E890-9446-BA39-A021D5FB9E8C}"/>
              </a:ext>
            </a:extLst>
          </p:cNvPr>
          <p:cNvSpPr txBox="1"/>
          <p:nvPr userDrawn="1"/>
        </p:nvSpPr>
        <p:spPr>
          <a:xfrm>
            <a:off x="8159534" y="2107348"/>
            <a:ext cx="1134000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fi-FI"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2307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00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068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3DC60-9056-884D-9F1D-872618078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611" y="0"/>
            <a:ext cx="1390389" cy="13903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E58EF1-FD15-A342-94AD-D6B78BAD3EDC}"/>
              </a:ext>
            </a:extLst>
          </p:cNvPr>
          <p:cNvSpPr/>
          <p:nvPr userDrawn="1"/>
        </p:nvSpPr>
        <p:spPr>
          <a:xfrm>
            <a:off x="838200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EB9AE4-3CD1-1B41-AD59-5F6BC614C35E}"/>
              </a:ext>
            </a:extLst>
          </p:cNvPr>
          <p:cNvSpPr/>
          <p:nvPr userDrawn="1"/>
        </p:nvSpPr>
        <p:spPr>
          <a:xfrm>
            <a:off x="4482367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540608-72D2-A741-8B13-CAD9FF5C8B51}"/>
              </a:ext>
            </a:extLst>
          </p:cNvPr>
          <p:cNvSpPr/>
          <p:nvPr userDrawn="1"/>
        </p:nvSpPr>
        <p:spPr>
          <a:xfrm>
            <a:off x="8162567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4348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00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068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3DC60-9056-884D-9F1D-872618078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611" y="0"/>
            <a:ext cx="1390389" cy="13903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E58EF1-FD15-A342-94AD-D6B78BAD3EDC}"/>
              </a:ext>
            </a:extLst>
          </p:cNvPr>
          <p:cNvSpPr/>
          <p:nvPr userDrawn="1"/>
        </p:nvSpPr>
        <p:spPr>
          <a:xfrm>
            <a:off x="838200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EB9AE4-3CD1-1B41-AD59-5F6BC614C35E}"/>
              </a:ext>
            </a:extLst>
          </p:cNvPr>
          <p:cNvSpPr/>
          <p:nvPr userDrawn="1"/>
        </p:nvSpPr>
        <p:spPr>
          <a:xfrm>
            <a:off x="4482367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540608-72D2-A741-8B13-CAD9FF5C8B51}"/>
              </a:ext>
            </a:extLst>
          </p:cNvPr>
          <p:cNvSpPr/>
          <p:nvPr userDrawn="1"/>
        </p:nvSpPr>
        <p:spPr>
          <a:xfrm>
            <a:off x="8162567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E60639F6-51E5-F144-A290-6041F0300E6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74194" y="2250433"/>
            <a:ext cx="862012" cy="729943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X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1BD855EE-92FB-8A4E-9E20-51E9B136A5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18361" y="2241431"/>
            <a:ext cx="862012" cy="729943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X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BC5E4DE9-4216-294B-99E4-84D18C3CED9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98561" y="2244725"/>
            <a:ext cx="862012" cy="729943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29287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00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67D41E-3024-6A32-F62B-49CE47904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402934-95E2-F2FD-6C62-1C0EEB644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AF1B24F-DBA6-935C-F1A6-AFD78111D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6096-E67F-4D4A-A0F2-2999377360AA}" type="datetimeFigureOut">
              <a:rPr lang="fi-FI" smtClean="0"/>
              <a:t>31.5.2022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7CEE8B-6A1E-862B-466D-EAB6B839F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C2E2D2-25F3-E57E-4098-5A5E4D7BE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F3B0-F044-4B3F-8417-317C176253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5370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068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3DC60-9056-884D-9F1D-872618078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611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5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00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eroin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perustyyl. napsautt.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720283" y="2040205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725313" y="348955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712326" y="491782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85DA72-B79E-9A43-8E50-55A3A1B8D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01ADF76-DB4B-8A40-876C-507823A91007}"/>
              </a:ext>
            </a:extLst>
          </p:cNvPr>
          <p:cNvSpPr/>
          <p:nvPr userDrawn="1"/>
        </p:nvSpPr>
        <p:spPr>
          <a:xfrm>
            <a:off x="826047" y="2040070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58EC07-1235-BC40-A1A8-934AC8DA6C18}"/>
              </a:ext>
            </a:extLst>
          </p:cNvPr>
          <p:cNvSpPr/>
          <p:nvPr userDrawn="1"/>
        </p:nvSpPr>
        <p:spPr>
          <a:xfrm>
            <a:off x="826047" y="348791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A9DBA-6CCF-F34E-ADC2-DA0ED39C4D99}"/>
              </a:ext>
            </a:extLst>
          </p:cNvPr>
          <p:cNvSpPr/>
          <p:nvPr userDrawn="1"/>
        </p:nvSpPr>
        <p:spPr>
          <a:xfrm>
            <a:off x="826641" y="4926091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5A80777-1A2E-D640-8D39-5CA16F6149D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1229" y="3631820"/>
            <a:ext cx="862012" cy="860425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X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4730AD30-D8B1-AB45-B292-76525BF7C16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2041" y="2254051"/>
            <a:ext cx="862012" cy="729943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X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571EB540-D9B9-1D4E-8A13-EA520B3614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1229" y="5074830"/>
            <a:ext cx="862012" cy="860425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82663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umeroin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perustyyl. napsautt.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720283" y="2040205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725313" y="348955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712326" y="491782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85DA72-B79E-9A43-8E50-55A3A1B8D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01ADF76-DB4B-8A40-876C-507823A91007}"/>
              </a:ext>
            </a:extLst>
          </p:cNvPr>
          <p:cNvSpPr/>
          <p:nvPr userDrawn="1"/>
        </p:nvSpPr>
        <p:spPr>
          <a:xfrm>
            <a:off x="826047" y="2040070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58EC07-1235-BC40-A1A8-934AC8DA6C18}"/>
              </a:ext>
            </a:extLst>
          </p:cNvPr>
          <p:cNvSpPr/>
          <p:nvPr userDrawn="1"/>
        </p:nvSpPr>
        <p:spPr>
          <a:xfrm>
            <a:off x="826047" y="348791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A9DBA-6CCF-F34E-ADC2-DA0ED39C4D99}"/>
              </a:ext>
            </a:extLst>
          </p:cNvPr>
          <p:cNvSpPr/>
          <p:nvPr userDrawn="1"/>
        </p:nvSpPr>
        <p:spPr>
          <a:xfrm>
            <a:off x="826641" y="4926091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5878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umeroin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perustyyl. napsautt.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720283" y="2040205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725313" y="348955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712326" y="491782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85DA72-B79E-9A43-8E50-55A3A1B8D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26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39807A-2B30-004F-81F5-6CAE502E8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097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 noProof="0"/>
              <a:t>Muokkaa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>
                <a:latin typeface="Arial Black"/>
                <a:cs typeface="Arial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Arial Black"/>
                <a:cs typeface="Arial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8B6568-BCEC-F94F-9A8F-A0E9455309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763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Kaksi sisältökohdet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800"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9340"/>
            <a:ext cx="6172200" cy="5401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46300"/>
            <a:ext cx="3932237" cy="3722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7FD5C4-5149-B144-B9DC-8ABF69B5FC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745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044268" y="0"/>
            <a:ext cx="5147733" cy="6858000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365133"/>
            <a:ext cx="5971665" cy="2080179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20935"/>
            <a:ext cx="5181600" cy="35560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A5A229-F37E-F647-B3B4-01FA76260A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2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147733" cy="6858000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2398" y="365133"/>
            <a:ext cx="5277898" cy="2080179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02392" y="2620935"/>
            <a:ext cx="5181600" cy="35560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820720-FE7A-3942-9B4A-CDEC5DA87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449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oikealla v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7025222" y="0"/>
            <a:ext cx="5166783" cy="6858000"/>
          </a:xfrm>
          <a:custGeom>
            <a:avLst/>
            <a:gdLst/>
            <a:ahLst/>
            <a:cxnLst/>
            <a:rect l="l" t="t" r="r" b="b"/>
            <a:pathLst>
              <a:path w="3875087" h="6858000">
                <a:moveTo>
                  <a:pt x="1594731" y="0"/>
                </a:moveTo>
                <a:lnTo>
                  <a:pt x="3875087" y="0"/>
                </a:lnTo>
                <a:lnTo>
                  <a:pt x="3875087" y="6858000"/>
                </a:lnTo>
                <a:lnTo>
                  <a:pt x="0" y="6858000"/>
                </a:lnTo>
                <a:lnTo>
                  <a:pt x="0" y="6800385"/>
                </a:ln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365133"/>
            <a:ext cx="5971665" cy="2080179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20935"/>
            <a:ext cx="5181600" cy="35560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442664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F44862-4C55-0CCA-7526-15D2EBBE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EB2FCFC-09B5-2C4F-C41D-722FA000C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1ADE990-5CCB-DA85-9BAC-C4C461A8C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6096-E67F-4D4A-A0F2-2999377360AA}" type="datetimeFigureOut">
              <a:rPr lang="fi-FI" smtClean="0"/>
              <a:t>31.5.2022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B4A0BC2-3C13-018C-D83C-BE43D3DE9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637DCD0-4645-BC5E-DAF9-FD1D49A15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F3B0-F044-4B3F-8417-317C176253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40024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k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044268" y="3431539"/>
            <a:ext cx="5147733" cy="3426467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7044268" y="4"/>
            <a:ext cx="5147733" cy="3431533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365133"/>
            <a:ext cx="5971665" cy="2080179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20935"/>
            <a:ext cx="5181600" cy="35560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512477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lme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3431540"/>
            <a:ext cx="7044068" cy="3426467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044268" y="3431539"/>
            <a:ext cx="5147733" cy="3426467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7044268" y="4"/>
            <a:ext cx="5147733" cy="3431533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365133"/>
            <a:ext cx="5971665" cy="2080179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4704928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eljä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3" y="7"/>
            <a:ext cx="7044068" cy="3426467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3431540"/>
            <a:ext cx="7044068" cy="3426467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044268" y="3431539"/>
            <a:ext cx="5147733" cy="3426467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7044268" y="4"/>
            <a:ext cx="5147733" cy="3431533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313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ko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B72F2F-4CEA-FB41-AF34-D4AA8DC944E3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055906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oko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perustyyl. napsautt.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D08049-24AC-B142-B775-163DB0734EDA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90999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23098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perustyyl. napsautt.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3479D4-ED15-424C-B361-48B1C8E0F2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906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os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28849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perustyyl. napsautt.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2404351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43229" y="3272780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XX%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43229" y="4421127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95489" y="2408141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595489" y="3276570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XX%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595489" y="4424917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365761" y="2398421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365761" y="3266850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XX%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4415197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0F51107-518E-0848-8A4A-2D160A11E7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167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ostus kuvan pää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094343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perustyyl. napsautt.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2850180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43229" y="3718609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XX%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43229" y="4866956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95489" y="2853970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595489" y="3722399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XX%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595489" y="4870746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365761" y="2844250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365761" y="3712679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XX%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4861026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EEAC07-B5D1-DB49-947B-CB0EFA934007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75DDBEA-3F95-2B44-8067-19E248A78B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910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ostus kuvan päällä ilman ots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323815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43229" y="1192244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XX%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43229" y="2340591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95489" y="327605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595489" y="1196034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XX%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595489" y="2344381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365761" y="317885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365761" y="1186314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XX%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2334661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3E8E40-F982-1A47-808B-F841ABB3CD81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325028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ostus kuvan päällä ilman otsikko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0047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3184561"/>
            <a:ext cx="3007763" cy="3042021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595489" y="3184561"/>
            <a:ext cx="3007763" cy="3042021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3184561"/>
            <a:ext cx="3007763" cy="3042021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8997FB-D6BB-C741-A6CD-BF5CE858B876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3E3F0D-1A17-384C-AB20-0E35971233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76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BD14BE-CDF5-EC61-3A1B-4E392F734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F55872-F15D-DFA4-11D9-59702CBED8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B61EA3C-5C5B-7CFD-56A6-D6046A8B9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C78BAD9-8E94-E9A1-798A-5B7730DAA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6096-E67F-4D4A-A0F2-2999377360AA}" type="datetimeFigureOut">
              <a:rPr lang="fi-FI" smtClean="0"/>
              <a:t>31.5.2022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8D53017-F27C-2DF9-7AB4-5FD084A39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A10B351-12A5-607C-7079-A3C6D7A93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F3B0-F044-4B3F-8417-317C176253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6295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0748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t kopioitavissa Master-sivuil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err="1"/>
              <a:t>Ikonit</a:t>
            </a:r>
            <a:r>
              <a:rPr lang="en-US" sz="1800"/>
              <a:t> </a:t>
            </a:r>
            <a:r>
              <a:rPr lang="en-US" sz="1800" err="1"/>
              <a:t>ovat</a:t>
            </a:r>
            <a:r>
              <a:rPr lang="en-US" sz="1800"/>
              <a:t> </a:t>
            </a:r>
            <a:r>
              <a:rPr lang="en-US" sz="1800" err="1"/>
              <a:t>kopioitavissa</a:t>
            </a:r>
            <a:r>
              <a:rPr lang="en-US" sz="1800"/>
              <a:t> Master-</a:t>
            </a:r>
            <a:r>
              <a:rPr lang="en-US" sz="1800" err="1"/>
              <a:t>sivuilta</a:t>
            </a:r>
            <a:r>
              <a:rPr lang="en-US" sz="1800"/>
              <a:t>.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EC1178F-D3D4-1145-9D49-3C6A608506E1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A55E4EB-C19D-EE48-9211-F68929ACCCCC}"/>
              </a:ext>
            </a:extLst>
          </p:cNvPr>
          <p:cNvSpPr txBox="1"/>
          <p:nvPr userDrawn="1"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800" noProof="0"/>
              <a:t>Ikonit</a:t>
            </a:r>
            <a:r>
              <a:rPr lang="fi-FI" sz="1800"/>
              <a:t> ovat kopioitavissa Master-sivuilta.</a:t>
            </a:r>
          </a:p>
        </p:txBody>
      </p:sp>
      <p:sp>
        <p:nvSpPr>
          <p:cNvPr id="150" name="Freeform 1">
            <a:extLst>
              <a:ext uri="{FF2B5EF4-FFF2-40B4-BE49-F238E27FC236}">
                <a16:creationId xmlns:a16="http://schemas.microsoft.com/office/drawing/2014/main" id="{D3C7164A-7353-3C44-9EB2-314361ECE3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48708" y="2562932"/>
            <a:ext cx="327025" cy="488950"/>
          </a:xfrm>
          <a:custGeom>
            <a:avLst/>
            <a:gdLst>
              <a:gd name="T0" fmla="*/ 798 w 909"/>
              <a:gd name="T1" fmla="*/ 1125 h 1359"/>
              <a:gd name="T2" fmla="*/ 818 w 909"/>
              <a:gd name="T3" fmla="*/ 1160 h 1359"/>
              <a:gd name="T4" fmla="*/ 880 w 909"/>
              <a:gd name="T5" fmla="*/ 1273 h 1359"/>
              <a:gd name="T6" fmla="*/ 848 w 909"/>
              <a:gd name="T7" fmla="*/ 1088 h 1359"/>
              <a:gd name="T8" fmla="*/ 714 w 909"/>
              <a:gd name="T9" fmla="*/ 1041 h 1359"/>
              <a:gd name="T10" fmla="*/ 28 w 909"/>
              <a:gd name="T11" fmla="*/ 1160 h 1359"/>
              <a:gd name="T12" fmla="*/ 90 w 909"/>
              <a:gd name="T13" fmla="*/ 1273 h 1359"/>
              <a:gd name="T14" fmla="*/ 106 w 909"/>
              <a:gd name="T15" fmla="*/ 1130 h 1359"/>
              <a:gd name="T16" fmla="*/ 150 w 909"/>
              <a:gd name="T17" fmla="*/ 997 h 1359"/>
              <a:gd name="T18" fmla="*/ 60 w 909"/>
              <a:gd name="T19" fmla="*/ 1088 h 1359"/>
              <a:gd name="T20" fmla="*/ 711 w 909"/>
              <a:gd name="T21" fmla="*/ 861 h 1359"/>
              <a:gd name="T22" fmla="*/ 482 w 909"/>
              <a:gd name="T23" fmla="*/ 1016 h 1359"/>
              <a:gd name="T24" fmla="*/ 306 w 909"/>
              <a:gd name="T25" fmla="*/ 968 h 1359"/>
              <a:gd name="T26" fmla="*/ 175 w 909"/>
              <a:gd name="T27" fmla="*/ 737 h 1359"/>
              <a:gd name="T28" fmla="*/ 734 w 909"/>
              <a:gd name="T29" fmla="*/ 570 h 1359"/>
              <a:gd name="T30" fmla="*/ 3 w 909"/>
              <a:gd name="T31" fmla="*/ 508 h 1359"/>
              <a:gd name="T32" fmla="*/ 113 w 909"/>
              <a:gd name="T33" fmla="*/ 570 h 1359"/>
              <a:gd name="T34" fmla="*/ 146 w 909"/>
              <a:gd name="T35" fmla="*/ 895 h 1359"/>
              <a:gd name="T36" fmla="*/ 197 w 909"/>
              <a:gd name="T37" fmla="*/ 1157 h 1359"/>
              <a:gd name="T38" fmla="*/ 127 w 909"/>
              <a:gd name="T39" fmla="*/ 1187 h 1359"/>
              <a:gd name="T40" fmla="*/ 338 w 909"/>
              <a:gd name="T41" fmla="*/ 1358 h 1359"/>
              <a:gd name="T42" fmla="*/ 400 w 909"/>
              <a:gd name="T43" fmla="*/ 1301 h 1359"/>
              <a:gd name="T44" fmla="*/ 259 w 909"/>
              <a:gd name="T45" fmla="*/ 1196 h 1359"/>
              <a:gd name="T46" fmla="*/ 263 w 909"/>
              <a:gd name="T47" fmla="*/ 1013 h 1359"/>
              <a:gd name="T48" fmla="*/ 482 w 909"/>
              <a:gd name="T49" fmla="*/ 1078 h 1359"/>
              <a:gd name="T50" fmla="*/ 649 w 909"/>
              <a:gd name="T51" fmla="*/ 1010 h 1359"/>
              <a:gd name="T52" fmla="*/ 522 w 909"/>
              <a:gd name="T53" fmla="*/ 1275 h 1359"/>
              <a:gd name="T54" fmla="*/ 508 w 909"/>
              <a:gd name="T55" fmla="*/ 1358 h 1359"/>
              <a:gd name="T56" fmla="*/ 570 w 909"/>
              <a:gd name="T57" fmla="*/ 1319 h 1359"/>
              <a:gd name="T58" fmla="*/ 748 w 909"/>
              <a:gd name="T59" fmla="*/ 1134 h 1359"/>
              <a:gd name="T60" fmla="*/ 711 w 909"/>
              <a:gd name="T61" fmla="*/ 952 h 1359"/>
              <a:gd name="T62" fmla="*/ 796 w 909"/>
              <a:gd name="T63" fmla="*/ 737 h 1359"/>
              <a:gd name="T64" fmla="*/ 906 w 909"/>
              <a:gd name="T65" fmla="*/ 571 h 1359"/>
              <a:gd name="T66" fmla="*/ 3 w 909"/>
              <a:gd name="T67" fmla="*/ 508 h 1359"/>
              <a:gd name="T68" fmla="*/ 316 w 909"/>
              <a:gd name="T69" fmla="*/ 201 h 1359"/>
              <a:gd name="T70" fmla="*/ 301 w 909"/>
              <a:gd name="T71" fmla="*/ 33 h 1359"/>
              <a:gd name="T72" fmla="*/ 56 w 909"/>
              <a:gd name="T73" fmla="*/ 342 h 1359"/>
              <a:gd name="T74" fmla="*/ 17 w 909"/>
              <a:gd name="T75" fmla="*/ 399 h 1359"/>
              <a:gd name="T76" fmla="*/ 0 w 909"/>
              <a:gd name="T77" fmla="*/ 483 h 1359"/>
              <a:gd name="T78" fmla="*/ 62 w 909"/>
              <a:gd name="T79" fmla="*/ 446 h 1359"/>
              <a:gd name="T80" fmla="*/ 118 w 909"/>
              <a:gd name="T81" fmla="*/ 398 h 1359"/>
              <a:gd name="T82" fmla="*/ 254 w 909"/>
              <a:gd name="T83" fmla="*/ 114 h 1359"/>
              <a:gd name="T84" fmla="*/ 508 w 909"/>
              <a:gd name="T85" fmla="*/ 285 h 1359"/>
              <a:gd name="T86" fmla="*/ 570 w 909"/>
              <a:gd name="T87" fmla="*/ 31 h 1359"/>
              <a:gd name="T88" fmla="*/ 369 w 909"/>
              <a:gd name="T89" fmla="*/ 0 h 1359"/>
              <a:gd name="T90" fmla="*/ 338 w 909"/>
              <a:gd name="T91" fmla="*/ 285 h 1359"/>
              <a:gd name="T92" fmla="*/ 400 w 909"/>
              <a:gd name="T93" fmla="*/ 63 h 1359"/>
              <a:gd name="T94" fmla="*/ 508 w 909"/>
              <a:gd name="T95" fmla="*/ 285 h 1359"/>
              <a:gd name="T96" fmla="*/ 908 w 909"/>
              <a:gd name="T97" fmla="*/ 427 h 1359"/>
              <a:gd name="T98" fmla="*/ 852 w 909"/>
              <a:gd name="T99" fmla="*/ 379 h 1359"/>
              <a:gd name="T100" fmla="*/ 639 w 909"/>
              <a:gd name="T101" fmla="*/ 33 h 1359"/>
              <a:gd name="T102" fmla="*/ 592 w 909"/>
              <a:gd name="T103" fmla="*/ 60 h 1359"/>
              <a:gd name="T104" fmla="*/ 654 w 909"/>
              <a:gd name="T105" fmla="*/ 201 h 1359"/>
              <a:gd name="T106" fmla="*/ 790 w 909"/>
              <a:gd name="T107" fmla="*/ 342 h 1359"/>
              <a:gd name="T108" fmla="*/ 807 w 909"/>
              <a:gd name="T109" fmla="*/ 426 h 1359"/>
              <a:gd name="T110" fmla="*/ 846 w 909"/>
              <a:gd name="T111" fmla="*/ 483 h 1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09" h="1359">
                <a:moveTo>
                  <a:pt x="714" y="1041"/>
                </a:moveTo>
                <a:lnTo>
                  <a:pt x="798" y="1125"/>
                </a:lnTo>
                <a:lnTo>
                  <a:pt x="802" y="1130"/>
                </a:lnTo>
                <a:cubicBezTo>
                  <a:pt x="815" y="1143"/>
                  <a:pt x="818" y="1147"/>
                  <a:pt x="818" y="1160"/>
                </a:cubicBezTo>
                <a:lnTo>
                  <a:pt x="818" y="1273"/>
                </a:lnTo>
                <a:lnTo>
                  <a:pt x="880" y="1273"/>
                </a:lnTo>
                <a:lnTo>
                  <a:pt x="880" y="1160"/>
                </a:lnTo>
                <a:cubicBezTo>
                  <a:pt x="880" y="1123"/>
                  <a:pt x="863" y="1104"/>
                  <a:pt x="848" y="1088"/>
                </a:cubicBezTo>
                <a:lnTo>
                  <a:pt x="758" y="997"/>
                </a:lnTo>
                <a:lnTo>
                  <a:pt x="714" y="1041"/>
                </a:lnTo>
                <a:close/>
                <a:moveTo>
                  <a:pt x="60" y="1088"/>
                </a:moveTo>
                <a:cubicBezTo>
                  <a:pt x="46" y="1103"/>
                  <a:pt x="28" y="1123"/>
                  <a:pt x="28" y="1160"/>
                </a:cubicBezTo>
                <a:lnTo>
                  <a:pt x="28" y="1273"/>
                </a:lnTo>
                <a:lnTo>
                  <a:pt x="90" y="1273"/>
                </a:lnTo>
                <a:lnTo>
                  <a:pt x="90" y="1160"/>
                </a:lnTo>
                <a:cubicBezTo>
                  <a:pt x="90" y="1147"/>
                  <a:pt x="94" y="1143"/>
                  <a:pt x="106" y="1130"/>
                </a:cubicBezTo>
                <a:lnTo>
                  <a:pt x="194" y="1041"/>
                </a:lnTo>
                <a:lnTo>
                  <a:pt x="150" y="997"/>
                </a:lnTo>
                <a:lnTo>
                  <a:pt x="64" y="1083"/>
                </a:lnTo>
                <a:lnTo>
                  <a:pt x="60" y="1088"/>
                </a:lnTo>
                <a:close/>
                <a:moveTo>
                  <a:pt x="734" y="737"/>
                </a:moveTo>
                <a:cubicBezTo>
                  <a:pt x="734" y="777"/>
                  <a:pt x="723" y="842"/>
                  <a:pt x="711" y="861"/>
                </a:cubicBezTo>
                <a:cubicBezTo>
                  <a:pt x="698" y="880"/>
                  <a:pt x="638" y="936"/>
                  <a:pt x="602" y="969"/>
                </a:cubicBezTo>
                <a:cubicBezTo>
                  <a:pt x="570" y="999"/>
                  <a:pt x="527" y="1016"/>
                  <a:pt x="482" y="1016"/>
                </a:cubicBezTo>
                <a:lnTo>
                  <a:pt x="426" y="1016"/>
                </a:lnTo>
                <a:cubicBezTo>
                  <a:pt x="381" y="1016"/>
                  <a:pt x="338" y="999"/>
                  <a:pt x="306" y="968"/>
                </a:cubicBezTo>
                <a:cubicBezTo>
                  <a:pt x="271" y="936"/>
                  <a:pt x="210" y="880"/>
                  <a:pt x="198" y="861"/>
                </a:cubicBezTo>
                <a:cubicBezTo>
                  <a:pt x="185" y="842"/>
                  <a:pt x="175" y="777"/>
                  <a:pt x="175" y="737"/>
                </a:cubicBezTo>
                <a:lnTo>
                  <a:pt x="175" y="570"/>
                </a:lnTo>
                <a:lnTo>
                  <a:pt x="734" y="570"/>
                </a:lnTo>
                <a:lnTo>
                  <a:pt x="734" y="737"/>
                </a:lnTo>
                <a:close/>
                <a:moveTo>
                  <a:pt x="3" y="508"/>
                </a:moveTo>
                <a:lnTo>
                  <a:pt x="3" y="570"/>
                </a:lnTo>
                <a:lnTo>
                  <a:pt x="113" y="570"/>
                </a:lnTo>
                <a:lnTo>
                  <a:pt x="113" y="737"/>
                </a:lnTo>
                <a:cubicBezTo>
                  <a:pt x="113" y="772"/>
                  <a:pt x="121" y="857"/>
                  <a:pt x="146" y="895"/>
                </a:cubicBezTo>
                <a:cubicBezTo>
                  <a:pt x="155" y="909"/>
                  <a:pt x="176" y="930"/>
                  <a:pt x="197" y="952"/>
                </a:cubicBezTo>
                <a:lnTo>
                  <a:pt x="197" y="1157"/>
                </a:lnTo>
                <a:lnTo>
                  <a:pt x="160" y="1134"/>
                </a:lnTo>
                <a:lnTo>
                  <a:pt x="127" y="1187"/>
                </a:lnTo>
                <a:lnTo>
                  <a:pt x="338" y="1319"/>
                </a:lnTo>
                <a:lnTo>
                  <a:pt x="338" y="1358"/>
                </a:lnTo>
                <a:lnTo>
                  <a:pt x="400" y="1358"/>
                </a:lnTo>
                <a:lnTo>
                  <a:pt x="400" y="1301"/>
                </a:lnTo>
                <a:cubicBezTo>
                  <a:pt x="400" y="1291"/>
                  <a:pt x="395" y="1281"/>
                  <a:pt x="386" y="1275"/>
                </a:cubicBezTo>
                <a:lnTo>
                  <a:pt x="259" y="1196"/>
                </a:lnTo>
                <a:lnTo>
                  <a:pt x="259" y="1010"/>
                </a:lnTo>
                <a:cubicBezTo>
                  <a:pt x="261" y="1011"/>
                  <a:pt x="262" y="1013"/>
                  <a:pt x="263" y="1013"/>
                </a:cubicBezTo>
                <a:cubicBezTo>
                  <a:pt x="307" y="1055"/>
                  <a:pt x="365" y="1078"/>
                  <a:pt x="426" y="1078"/>
                </a:cubicBezTo>
                <a:lnTo>
                  <a:pt x="482" y="1078"/>
                </a:lnTo>
                <a:cubicBezTo>
                  <a:pt x="543" y="1078"/>
                  <a:pt x="601" y="1055"/>
                  <a:pt x="644" y="1014"/>
                </a:cubicBezTo>
                <a:cubicBezTo>
                  <a:pt x="645" y="1013"/>
                  <a:pt x="647" y="1011"/>
                  <a:pt x="649" y="1010"/>
                </a:cubicBezTo>
                <a:lnTo>
                  <a:pt x="649" y="1196"/>
                </a:lnTo>
                <a:lnTo>
                  <a:pt x="522" y="1275"/>
                </a:lnTo>
                <a:cubicBezTo>
                  <a:pt x="513" y="1281"/>
                  <a:pt x="508" y="1291"/>
                  <a:pt x="508" y="1301"/>
                </a:cubicBezTo>
                <a:lnTo>
                  <a:pt x="508" y="1358"/>
                </a:lnTo>
                <a:lnTo>
                  <a:pt x="570" y="1358"/>
                </a:lnTo>
                <a:lnTo>
                  <a:pt x="570" y="1319"/>
                </a:lnTo>
                <a:lnTo>
                  <a:pt x="781" y="1187"/>
                </a:lnTo>
                <a:lnTo>
                  <a:pt x="748" y="1134"/>
                </a:lnTo>
                <a:lnTo>
                  <a:pt x="711" y="1157"/>
                </a:lnTo>
                <a:lnTo>
                  <a:pt x="711" y="952"/>
                </a:lnTo>
                <a:cubicBezTo>
                  <a:pt x="733" y="930"/>
                  <a:pt x="753" y="909"/>
                  <a:pt x="762" y="895"/>
                </a:cubicBezTo>
                <a:cubicBezTo>
                  <a:pt x="787" y="857"/>
                  <a:pt x="796" y="772"/>
                  <a:pt x="796" y="737"/>
                </a:cubicBezTo>
                <a:lnTo>
                  <a:pt x="796" y="571"/>
                </a:lnTo>
                <a:lnTo>
                  <a:pt x="906" y="571"/>
                </a:lnTo>
                <a:lnTo>
                  <a:pt x="906" y="508"/>
                </a:lnTo>
                <a:lnTo>
                  <a:pt x="3" y="508"/>
                </a:lnTo>
                <a:close/>
                <a:moveTo>
                  <a:pt x="254" y="201"/>
                </a:moveTo>
                <a:lnTo>
                  <a:pt x="316" y="201"/>
                </a:lnTo>
                <a:lnTo>
                  <a:pt x="316" y="60"/>
                </a:lnTo>
                <a:cubicBezTo>
                  <a:pt x="316" y="49"/>
                  <a:pt x="310" y="39"/>
                  <a:pt x="301" y="33"/>
                </a:cubicBezTo>
                <a:cubicBezTo>
                  <a:pt x="291" y="27"/>
                  <a:pt x="280" y="27"/>
                  <a:pt x="270" y="32"/>
                </a:cubicBezTo>
                <a:cubicBezTo>
                  <a:pt x="170" y="87"/>
                  <a:pt x="56" y="171"/>
                  <a:pt x="56" y="342"/>
                </a:cubicBezTo>
                <a:lnTo>
                  <a:pt x="56" y="379"/>
                </a:lnTo>
                <a:lnTo>
                  <a:pt x="17" y="399"/>
                </a:lnTo>
                <a:cubicBezTo>
                  <a:pt x="6" y="404"/>
                  <a:pt x="0" y="415"/>
                  <a:pt x="0" y="427"/>
                </a:cubicBezTo>
                <a:lnTo>
                  <a:pt x="0" y="483"/>
                </a:lnTo>
                <a:lnTo>
                  <a:pt x="62" y="483"/>
                </a:lnTo>
                <a:lnTo>
                  <a:pt x="62" y="446"/>
                </a:lnTo>
                <a:lnTo>
                  <a:pt x="101" y="426"/>
                </a:lnTo>
                <a:cubicBezTo>
                  <a:pt x="112" y="421"/>
                  <a:pt x="118" y="410"/>
                  <a:pt x="118" y="398"/>
                </a:cubicBezTo>
                <a:lnTo>
                  <a:pt x="118" y="342"/>
                </a:lnTo>
                <a:cubicBezTo>
                  <a:pt x="118" y="247"/>
                  <a:pt x="159" y="176"/>
                  <a:pt x="254" y="114"/>
                </a:cubicBezTo>
                <a:lnTo>
                  <a:pt x="254" y="201"/>
                </a:lnTo>
                <a:close/>
                <a:moveTo>
                  <a:pt x="508" y="285"/>
                </a:moveTo>
                <a:lnTo>
                  <a:pt x="570" y="285"/>
                </a:lnTo>
                <a:lnTo>
                  <a:pt x="570" y="31"/>
                </a:lnTo>
                <a:cubicBezTo>
                  <a:pt x="570" y="14"/>
                  <a:pt x="556" y="0"/>
                  <a:pt x="539" y="0"/>
                </a:cubicBezTo>
                <a:lnTo>
                  <a:pt x="369" y="0"/>
                </a:lnTo>
                <a:cubicBezTo>
                  <a:pt x="352" y="0"/>
                  <a:pt x="338" y="14"/>
                  <a:pt x="338" y="31"/>
                </a:cubicBezTo>
                <a:lnTo>
                  <a:pt x="338" y="285"/>
                </a:lnTo>
                <a:lnTo>
                  <a:pt x="400" y="285"/>
                </a:lnTo>
                <a:lnTo>
                  <a:pt x="400" y="63"/>
                </a:lnTo>
                <a:lnTo>
                  <a:pt x="508" y="63"/>
                </a:lnTo>
                <a:lnTo>
                  <a:pt x="508" y="285"/>
                </a:lnTo>
                <a:close/>
                <a:moveTo>
                  <a:pt x="908" y="483"/>
                </a:moveTo>
                <a:lnTo>
                  <a:pt x="908" y="427"/>
                </a:lnTo>
                <a:cubicBezTo>
                  <a:pt x="908" y="415"/>
                  <a:pt x="902" y="404"/>
                  <a:pt x="891" y="399"/>
                </a:cubicBezTo>
                <a:lnTo>
                  <a:pt x="852" y="379"/>
                </a:lnTo>
                <a:lnTo>
                  <a:pt x="852" y="342"/>
                </a:lnTo>
                <a:cubicBezTo>
                  <a:pt x="852" y="173"/>
                  <a:pt x="738" y="88"/>
                  <a:pt x="639" y="33"/>
                </a:cubicBezTo>
                <a:cubicBezTo>
                  <a:pt x="629" y="27"/>
                  <a:pt x="617" y="27"/>
                  <a:pt x="608" y="33"/>
                </a:cubicBezTo>
                <a:cubicBezTo>
                  <a:pt x="598" y="39"/>
                  <a:pt x="592" y="49"/>
                  <a:pt x="592" y="60"/>
                </a:cubicBezTo>
                <a:lnTo>
                  <a:pt x="592" y="201"/>
                </a:lnTo>
                <a:lnTo>
                  <a:pt x="654" y="201"/>
                </a:lnTo>
                <a:lnTo>
                  <a:pt x="654" y="115"/>
                </a:lnTo>
                <a:cubicBezTo>
                  <a:pt x="750" y="178"/>
                  <a:pt x="790" y="247"/>
                  <a:pt x="790" y="342"/>
                </a:cubicBezTo>
                <a:lnTo>
                  <a:pt x="790" y="398"/>
                </a:lnTo>
                <a:cubicBezTo>
                  <a:pt x="790" y="410"/>
                  <a:pt x="797" y="421"/>
                  <a:pt x="807" y="426"/>
                </a:cubicBezTo>
                <a:lnTo>
                  <a:pt x="846" y="446"/>
                </a:lnTo>
                <a:lnTo>
                  <a:pt x="846" y="483"/>
                </a:lnTo>
                <a:lnTo>
                  <a:pt x="908" y="4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" name="Freeform 2">
            <a:extLst>
              <a:ext uri="{FF2B5EF4-FFF2-40B4-BE49-F238E27FC236}">
                <a16:creationId xmlns:a16="http://schemas.microsoft.com/office/drawing/2014/main" id="{FD53ED48-3EDD-4E48-AC7E-FD94D6C9B7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96142" y="1606073"/>
            <a:ext cx="447675" cy="446088"/>
          </a:xfrm>
          <a:custGeom>
            <a:avLst/>
            <a:gdLst>
              <a:gd name="T0" fmla="*/ 230 w 1245"/>
              <a:gd name="T1" fmla="*/ 479 h 1238"/>
              <a:gd name="T2" fmla="*/ 248 w 1245"/>
              <a:gd name="T3" fmla="*/ 572 h 1238"/>
              <a:gd name="T4" fmla="*/ 276 w 1245"/>
              <a:gd name="T5" fmla="*/ 591 h 1238"/>
              <a:gd name="T6" fmla="*/ 287 w 1245"/>
              <a:gd name="T7" fmla="*/ 588 h 1238"/>
              <a:gd name="T8" fmla="*/ 303 w 1245"/>
              <a:gd name="T9" fmla="*/ 550 h 1238"/>
              <a:gd name="T10" fmla="*/ 290 w 1245"/>
              <a:gd name="T11" fmla="*/ 479 h 1238"/>
              <a:gd name="T12" fmla="*/ 260 w 1245"/>
              <a:gd name="T13" fmla="*/ 450 h 1238"/>
              <a:gd name="T14" fmla="*/ 230 w 1245"/>
              <a:gd name="T15" fmla="*/ 479 h 1238"/>
              <a:gd name="T16" fmla="*/ 477 w 1245"/>
              <a:gd name="T17" fmla="*/ 233 h 1238"/>
              <a:gd name="T18" fmla="*/ 248 w 1245"/>
              <a:gd name="T19" fmla="*/ 387 h 1238"/>
              <a:gd name="T20" fmla="*/ 265 w 1245"/>
              <a:gd name="T21" fmla="*/ 426 h 1238"/>
              <a:gd name="T22" fmla="*/ 276 w 1245"/>
              <a:gd name="T23" fmla="*/ 428 h 1238"/>
              <a:gd name="T24" fmla="*/ 303 w 1245"/>
              <a:gd name="T25" fmla="*/ 409 h 1238"/>
              <a:gd name="T26" fmla="*/ 477 w 1245"/>
              <a:gd name="T27" fmla="*/ 292 h 1238"/>
              <a:gd name="T28" fmla="*/ 507 w 1245"/>
              <a:gd name="T29" fmla="*/ 263 h 1238"/>
              <a:gd name="T30" fmla="*/ 477 w 1245"/>
              <a:gd name="T31" fmla="*/ 233 h 1238"/>
              <a:gd name="T32" fmla="*/ 477 w 1245"/>
              <a:gd name="T33" fmla="*/ 775 h 1238"/>
              <a:gd name="T34" fmla="*/ 181 w 1245"/>
              <a:gd name="T35" fmla="*/ 479 h 1238"/>
              <a:gd name="T36" fmla="*/ 477 w 1245"/>
              <a:gd name="T37" fmla="*/ 184 h 1238"/>
              <a:gd name="T38" fmla="*/ 772 w 1245"/>
              <a:gd name="T39" fmla="*/ 479 h 1238"/>
              <a:gd name="T40" fmla="*/ 477 w 1245"/>
              <a:gd name="T41" fmla="*/ 775 h 1238"/>
              <a:gd name="T42" fmla="*/ 477 w 1245"/>
              <a:gd name="T43" fmla="*/ 124 h 1238"/>
              <a:gd name="T44" fmla="*/ 122 w 1245"/>
              <a:gd name="T45" fmla="*/ 479 h 1238"/>
              <a:gd name="T46" fmla="*/ 477 w 1245"/>
              <a:gd name="T47" fmla="*/ 835 h 1238"/>
              <a:gd name="T48" fmla="*/ 832 w 1245"/>
              <a:gd name="T49" fmla="*/ 479 h 1238"/>
              <a:gd name="T50" fmla="*/ 477 w 1245"/>
              <a:gd name="T51" fmla="*/ 124 h 1238"/>
              <a:gd name="T52" fmla="*/ 1094 w 1245"/>
              <a:gd name="T53" fmla="*/ 1163 h 1238"/>
              <a:gd name="T54" fmla="*/ 728 w 1245"/>
              <a:gd name="T55" fmla="*/ 797 h 1238"/>
              <a:gd name="T56" fmla="*/ 707 w 1245"/>
              <a:gd name="T57" fmla="*/ 811 h 1238"/>
              <a:gd name="T58" fmla="*/ 418 w 1245"/>
              <a:gd name="T59" fmla="*/ 879 h 1238"/>
              <a:gd name="T60" fmla="*/ 76 w 1245"/>
              <a:gd name="T61" fmla="*/ 533 h 1238"/>
              <a:gd name="T62" fmla="*/ 173 w 1245"/>
              <a:gd name="T63" fmla="*/ 213 h 1238"/>
              <a:gd name="T64" fmla="*/ 530 w 1245"/>
              <a:gd name="T65" fmla="*/ 79 h 1238"/>
              <a:gd name="T66" fmla="*/ 876 w 1245"/>
              <a:gd name="T67" fmla="*/ 420 h 1238"/>
              <a:gd name="T68" fmla="*/ 808 w 1245"/>
              <a:gd name="T69" fmla="*/ 710 h 1238"/>
              <a:gd name="T70" fmla="*/ 794 w 1245"/>
              <a:gd name="T71" fmla="*/ 730 h 1238"/>
              <a:gd name="T72" fmla="*/ 1161 w 1245"/>
              <a:gd name="T73" fmla="*/ 1097 h 1238"/>
              <a:gd name="T74" fmla="*/ 1161 w 1245"/>
              <a:gd name="T75" fmla="*/ 1163 h 1238"/>
              <a:gd name="T76" fmla="*/ 1094 w 1245"/>
              <a:gd name="T77" fmla="*/ 1163 h 1238"/>
              <a:gd name="T78" fmla="*/ 871 w 1245"/>
              <a:gd name="T79" fmla="*/ 723 h 1238"/>
              <a:gd name="T80" fmla="*/ 936 w 1245"/>
              <a:gd name="T81" fmla="*/ 412 h 1238"/>
              <a:gd name="T82" fmla="*/ 538 w 1245"/>
              <a:gd name="T83" fmla="*/ 20 h 1238"/>
              <a:gd name="T84" fmla="*/ 129 w 1245"/>
              <a:gd name="T85" fmla="*/ 173 h 1238"/>
              <a:gd name="T86" fmla="*/ 17 w 1245"/>
              <a:gd name="T87" fmla="*/ 541 h 1238"/>
              <a:gd name="T88" fmla="*/ 409 w 1245"/>
              <a:gd name="T89" fmla="*/ 938 h 1238"/>
              <a:gd name="T90" fmla="*/ 720 w 1245"/>
              <a:gd name="T91" fmla="*/ 874 h 1238"/>
              <a:gd name="T92" fmla="*/ 1052 w 1245"/>
              <a:gd name="T93" fmla="*/ 1205 h 1238"/>
              <a:gd name="T94" fmla="*/ 1127 w 1245"/>
              <a:gd name="T95" fmla="*/ 1237 h 1238"/>
              <a:gd name="T96" fmla="*/ 1203 w 1245"/>
              <a:gd name="T97" fmla="*/ 1205 h 1238"/>
              <a:gd name="T98" fmla="*/ 1203 w 1245"/>
              <a:gd name="T99" fmla="*/ 1055 h 1238"/>
              <a:gd name="T100" fmla="*/ 871 w 1245"/>
              <a:gd name="T101" fmla="*/ 723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45" h="1238">
                <a:moveTo>
                  <a:pt x="230" y="479"/>
                </a:moveTo>
                <a:cubicBezTo>
                  <a:pt x="230" y="511"/>
                  <a:pt x="236" y="543"/>
                  <a:pt x="248" y="572"/>
                </a:cubicBezTo>
                <a:cubicBezTo>
                  <a:pt x="253" y="584"/>
                  <a:pt x="264" y="591"/>
                  <a:pt x="276" y="591"/>
                </a:cubicBezTo>
                <a:cubicBezTo>
                  <a:pt x="279" y="591"/>
                  <a:pt x="283" y="590"/>
                  <a:pt x="287" y="588"/>
                </a:cubicBezTo>
                <a:cubicBezTo>
                  <a:pt x="302" y="582"/>
                  <a:pt x="310" y="565"/>
                  <a:pt x="303" y="550"/>
                </a:cubicBezTo>
                <a:cubicBezTo>
                  <a:pt x="294" y="527"/>
                  <a:pt x="290" y="504"/>
                  <a:pt x="290" y="479"/>
                </a:cubicBezTo>
                <a:cubicBezTo>
                  <a:pt x="290" y="463"/>
                  <a:pt x="276" y="450"/>
                  <a:pt x="260" y="450"/>
                </a:cubicBezTo>
                <a:cubicBezTo>
                  <a:pt x="244" y="450"/>
                  <a:pt x="230" y="463"/>
                  <a:pt x="230" y="479"/>
                </a:cubicBezTo>
                <a:close/>
                <a:moveTo>
                  <a:pt x="477" y="233"/>
                </a:moveTo>
                <a:cubicBezTo>
                  <a:pt x="376" y="233"/>
                  <a:pt x="286" y="293"/>
                  <a:pt x="248" y="387"/>
                </a:cubicBezTo>
                <a:cubicBezTo>
                  <a:pt x="242" y="402"/>
                  <a:pt x="249" y="420"/>
                  <a:pt x="265" y="426"/>
                </a:cubicBezTo>
                <a:cubicBezTo>
                  <a:pt x="268" y="427"/>
                  <a:pt x="272" y="428"/>
                  <a:pt x="276" y="428"/>
                </a:cubicBezTo>
                <a:cubicBezTo>
                  <a:pt x="288" y="428"/>
                  <a:pt x="299" y="421"/>
                  <a:pt x="303" y="409"/>
                </a:cubicBezTo>
                <a:cubicBezTo>
                  <a:pt x="332" y="338"/>
                  <a:pt x="400" y="292"/>
                  <a:pt x="477" y="292"/>
                </a:cubicBezTo>
                <a:cubicBezTo>
                  <a:pt x="493" y="292"/>
                  <a:pt x="507" y="279"/>
                  <a:pt x="507" y="263"/>
                </a:cubicBezTo>
                <a:cubicBezTo>
                  <a:pt x="507" y="246"/>
                  <a:pt x="493" y="233"/>
                  <a:pt x="477" y="233"/>
                </a:cubicBezTo>
                <a:close/>
                <a:moveTo>
                  <a:pt x="477" y="775"/>
                </a:moveTo>
                <a:cubicBezTo>
                  <a:pt x="314" y="775"/>
                  <a:pt x="181" y="642"/>
                  <a:pt x="181" y="479"/>
                </a:cubicBezTo>
                <a:cubicBezTo>
                  <a:pt x="181" y="317"/>
                  <a:pt x="314" y="184"/>
                  <a:pt x="477" y="184"/>
                </a:cubicBezTo>
                <a:cubicBezTo>
                  <a:pt x="640" y="184"/>
                  <a:pt x="772" y="317"/>
                  <a:pt x="772" y="479"/>
                </a:cubicBezTo>
                <a:cubicBezTo>
                  <a:pt x="772" y="642"/>
                  <a:pt x="640" y="775"/>
                  <a:pt x="477" y="775"/>
                </a:cubicBezTo>
                <a:close/>
                <a:moveTo>
                  <a:pt x="477" y="124"/>
                </a:moveTo>
                <a:cubicBezTo>
                  <a:pt x="281" y="124"/>
                  <a:pt x="122" y="284"/>
                  <a:pt x="122" y="479"/>
                </a:cubicBezTo>
                <a:cubicBezTo>
                  <a:pt x="122" y="675"/>
                  <a:pt x="281" y="835"/>
                  <a:pt x="477" y="835"/>
                </a:cubicBezTo>
                <a:cubicBezTo>
                  <a:pt x="673" y="835"/>
                  <a:pt x="832" y="675"/>
                  <a:pt x="832" y="479"/>
                </a:cubicBezTo>
                <a:cubicBezTo>
                  <a:pt x="832" y="284"/>
                  <a:pt x="673" y="124"/>
                  <a:pt x="477" y="124"/>
                </a:cubicBezTo>
                <a:close/>
                <a:moveTo>
                  <a:pt x="1094" y="1163"/>
                </a:moveTo>
                <a:lnTo>
                  <a:pt x="728" y="797"/>
                </a:lnTo>
                <a:lnTo>
                  <a:pt x="707" y="811"/>
                </a:lnTo>
                <a:cubicBezTo>
                  <a:pt x="623" y="870"/>
                  <a:pt x="521" y="894"/>
                  <a:pt x="418" y="879"/>
                </a:cubicBezTo>
                <a:cubicBezTo>
                  <a:pt x="240" y="854"/>
                  <a:pt x="99" y="711"/>
                  <a:pt x="76" y="533"/>
                </a:cubicBezTo>
                <a:cubicBezTo>
                  <a:pt x="61" y="415"/>
                  <a:pt x="96" y="301"/>
                  <a:pt x="173" y="213"/>
                </a:cubicBezTo>
                <a:cubicBezTo>
                  <a:pt x="262" y="112"/>
                  <a:pt x="396" y="62"/>
                  <a:pt x="530" y="79"/>
                </a:cubicBezTo>
                <a:cubicBezTo>
                  <a:pt x="709" y="102"/>
                  <a:pt x="851" y="242"/>
                  <a:pt x="876" y="420"/>
                </a:cubicBezTo>
                <a:cubicBezTo>
                  <a:pt x="891" y="523"/>
                  <a:pt x="867" y="626"/>
                  <a:pt x="808" y="710"/>
                </a:cubicBezTo>
                <a:lnTo>
                  <a:pt x="794" y="730"/>
                </a:lnTo>
                <a:lnTo>
                  <a:pt x="1161" y="1097"/>
                </a:lnTo>
                <a:cubicBezTo>
                  <a:pt x="1179" y="1115"/>
                  <a:pt x="1179" y="1145"/>
                  <a:pt x="1161" y="1163"/>
                </a:cubicBezTo>
                <a:cubicBezTo>
                  <a:pt x="1143" y="1181"/>
                  <a:pt x="1112" y="1181"/>
                  <a:pt x="1094" y="1163"/>
                </a:cubicBezTo>
                <a:close/>
                <a:moveTo>
                  <a:pt x="871" y="723"/>
                </a:moveTo>
                <a:cubicBezTo>
                  <a:pt x="928" y="631"/>
                  <a:pt x="951" y="521"/>
                  <a:pt x="936" y="412"/>
                </a:cubicBezTo>
                <a:cubicBezTo>
                  <a:pt x="906" y="207"/>
                  <a:pt x="743" y="46"/>
                  <a:pt x="538" y="20"/>
                </a:cubicBezTo>
                <a:cubicBezTo>
                  <a:pt x="384" y="0"/>
                  <a:pt x="230" y="58"/>
                  <a:pt x="129" y="173"/>
                </a:cubicBezTo>
                <a:cubicBezTo>
                  <a:pt x="41" y="273"/>
                  <a:pt x="0" y="407"/>
                  <a:pt x="17" y="541"/>
                </a:cubicBezTo>
                <a:cubicBezTo>
                  <a:pt x="44" y="746"/>
                  <a:pt x="205" y="909"/>
                  <a:pt x="409" y="938"/>
                </a:cubicBezTo>
                <a:cubicBezTo>
                  <a:pt x="518" y="954"/>
                  <a:pt x="628" y="931"/>
                  <a:pt x="720" y="874"/>
                </a:cubicBezTo>
                <a:lnTo>
                  <a:pt x="1052" y="1205"/>
                </a:lnTo>
                <a:cubicBezTo>
                  <a:pt x="1072" y="1225"/>
                  <a:pt x="1099" y="1237"/>
                  <a:pt x="1127" y="1237"/>
                </a:cubicBezTo>
                <a:cubicBezTo>
                  <a:pt x="1156" y="1237"/>
                  <a:pt x="1183" y="1225"/>
                  <a:pt x="1203" y="1205"/>
                </a:cubicBezTo>
                <a:cubicBezTo>
                  <a:pt x="1244" y="1164"/>
                  <a:pt x="1244" y="1096"/>
                  <a:pt x="1203" y="1055"/>
                </a:cubicBezTo>
                <a:lnTo>
                  <a:pt x="871" y="7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Freeform 3">
            <a:extLst>
              <a:ext uri="{FF2B5EF4-FFF2-40B4-BE49-F238E27FC236}">
                <a16:creationId xmlns:a16="http://schemas.microsoft.com/office/drawing/2014/main" id="{BAAAC8E3-4EDA-3E48-99C0-C7CA6DDCD9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995" y="1652905"/>
            <a:ext cx="487362" cy="352425"/>
          </a:xfrm>
          <a:custGeom>
            <a:avLst/>
            <a:gdLst>
              <a:gd name="T0" fmla="*/ 959 w 1355"/>
              <a:gd name="T1" fmla="*/ 363 h 979"/>
              <a:gd name="T2" fmla="*/ 1016 w 1355"/>
              <a:gd name="T3" fmla="*/ 442 h 979"/>
              <a:gd name="T4" fmla="*/ 903 w 1355"/>
              <a:gd name="T5" fmla="*/ 799 h 979"/>
              <a:gd name="T6" fmla="*/ 564 w 1355"/>
              <a:gd name="T7" fmla="*/ 270 h 979"/>
              <a:gd name="T8" fmla="*/ 903 w 1355"/>
              <a:gd name="T9" fmla="*/ 799 h 979"/>
              <a:gd name="T10" fmla="*/ 197 w 1355"/>
              <a:gd name="T11" fmla="*/ 583 h 979"/>
              <a:gd name="T12" fmla="*/ 56 w 1355"/>
              <a:gd name="T13" fmla="*/ 414 h 979"/>
              <a:gd name="T14" fmla="*/ 508 w 1355"/>
              <a:gd name="T15" fmla="*/ 273 h 979"/>
              <a:gd name="T16" fmla="*/ 141 w 1355"/>
              <a:gd name="T17" fmla="*/ 630 h 979"/>
              <a:gd name="T18" fmla="*/ 254 w 1355"/>
              <a:gd name="T19" fmla="*/ 640 h 979"/>
              <a:gd name="T20" fmla="*/ 340 w 1355"/>
              <a:gd name="T21" fmla="*/ 875 h 979"/>
              <a:gd name="T22" fmla="*/ 310 w 1355"/>
              <a:gd name="T23" fmla="*/ 922 h 979"/>
              <a:gd name="T24" fmla="*/ 226 w 1355"/>
              <a:gd name="T25" fmla="*/ 861 h 979"/>
              <a:gd name="T26" fmla="*/ 152 w 1355"/>
              <a:gd name="T27" fmla="*/ 691 h 979"/>
              <a:gd name="T28" fmla="*/ 141 w 1355"/>
              <a:gd name="T29" fmla="*/ 630 h 979"/>
              <a:gd name="T30" fmla="*/ 321 w 1355"/>
              <a:gd name="T31" fmla="*/ 691 h 979"/>
              <a:gd name="T32" fmla="*/ 423 w 1355"/>
              <a:gd name="T33" fmla="*/ 640 h 979"/>
              <a:gd name="T34" fmla="*/ 395 w 1355"/>
              <a:gd name="T35" fmla="*/ 696 h 979"/>
              <a:gd name="T36" fmla="*/ 1031 w 1355"/>
              <a:gd name="T37" fmla="*/ 343 h 979"/>
              <a:gd name="T38" fmla="*/ 959 w 1355"/>
              <a:gd name="T39" fmla="*/ 57 h 979"/>
              <a:gd name="T40" fmla="*/ 865 w 1355"/>
              <a:gd name="T41" fmla="*/ 15 h 979"/>
              <a:gd name="T42" fmla="*/ 197 w 1355"/>
              <a:gd name="T43" fmla="*/ 216 h 979"/>
              <a:gd name="T44" fmla="*/ 0 w 1355"/>
              <a:gd name="T45" fmla="*/ 442 h 979"/>
              <a:gd name="T46" fmla="*/ 84 w 1355"/>
              <a:gd name="T47" fmla="*/ 611 h 979"/>
              <a:gd name="T48" fmla="*/ 100 w 1355"/>
              <a:gd name="T49" fmla="*/ 713 h 979"/>
              <a:gd name="T50" fmla="*/ 173 w 1355"/>
              <a:gd name="T51" fmla="*/ 881 h 979"/>
              <a:gd name="T52" fmla="*/ 310 w 1355"/>
              <a:gd name="T53" fmla="*/ 978 h 979"/>
              <a:gd name="T54" fmla="*/ 393 w 1355"/>
              <a:gd name="T55" fmla="*/ 855 h 979"/>
              <a:gd name="T56" fmla="*/ 395 w 1355"/>
              <a:gd name="T57" fmla="*/ 752 h 979"/>
              <a:gd name="T58" fmla="*/ 480 w 1355"/>
              <a:gd name="T59" fmla="*/ 640 h 979"/>
              <a:gd name="T60" fmla="*/ 865 w 1355"/>
              <a:gd name="T61" fmla="*/ 841 h 979"/>
              <a:gd name="T62" fmla="*/ 942 w 1355"/>
              <a:gd name="T63" fmla="*/ 840 h 979"/>
              <a:gd name="T64" fmla="*/ 959 w 1355"/>
              <a:gd name="T65" fmla="*/ 580 h 979"/>
              <a:gd name="T66" fmla="*/ 1031 w 1355"/>
              <a:gd name="T67" fmla="*/ 343 h 979"/>
              <a:gd name="T68" fmla="*/ 1052 w 1355"/>
              <a:gd name="T69" fmla="*/ 208 h 979"/>
              <a:gd name="T70" fmla="*/ 1052 w 1355"/>
              <a:gd name="T71" fmla="*/ 676 h 979"/>
              <a:gd name="T72" fmla="*/ 1213 w 1355"/>
              <a:gd name="T73" fmla="*/ 442 h 979"/>
              <a:gd name="T74" fmla="*/ 1201 w 1355"/>
              <a:gd name="T75" fmla="*/ 111 h 979"/>
              <a:gd name="T76" fmla="*/ 1298 w 1355"/>
              <a:gd name="T77" fmla="*/ 442 h 979"/>
              <a:gd name="T78" fmla="*/ 1201 w 1355"/>
              <a:gd name="T79" fmla="*/ 773 h 979"/>
              <a:gd name="T80" fmla="*/ 1201 w 1355"/>
              <a:gd name="T81" fmla="*/ 111 h 9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55" h="979">
                <a:moveTo>
                  <a:pt x="959" y="521"/>
                </a:moveTo>
                <a:lnTo>
                  <a:pt x="959" y="363"/>
                </a:lnTo>
                <a:cubicBezTo>
                  <a:pt x="971" y="367"/>
                  <a:pt x="982" y="374"/>
                  <a:pt x="991" y="383"/>
                </a:cubicBezTo>
                <a:cubicBezTo>
                  <a:pt x="1007" y="399"/>
                  <a:pt x="1016" y="420"/>
                  <a:pt x="1016" y="442"/>
                </a:cubicBezTo>
                <a:cubicBezTo>
                  <a:pt x="1016" y="478"/>
                  <a:pt x="992" y="509"/>
                  <a:pt x="959" y="521"/>
                </a:cubicBezTo>
                <a:close/>
                <a:moveTo>
                  <a:pt x="903" y="799"/>
                </a:moveTo>
                <a:cubicBezTo>
                  <a:pt x="823" y="724"/>
                  <a:pt x="678" y="604"/>
                  <a:pt x="564" y="586"/>
                </a:cubicBezTo>
                <a:lnTo>
                  <a:pt x="564" y="270"/>
                </a:lnTo>
                <a:cubicBezTo>
                  <a:pt x="678" y="252"/>
                  <a:pt x="823" y="131"/>
                  <a:pt x="903" y="57"/>
                </a:cubicBezTo>
                <a:lnTo>
                  <a:pt x="903" y="799"/>
                </a:lnTo>
                <a:close/>
                <a:moveTo>
                  <a:pt x="508" y="583"/>
                </a:moveTo>
                <a:lnTo>
                  <a:pt x="197" y="583"/>
                </a:lnTo>
                <a:cubicBezTo>
                  <a:pt x="120" y="583"/>
                  <a:pt x="56" y="520"/>
                  <a:pt x="56" y="442"/>
                </a:cubicBezTo>
                <a:lnTo>
                  <a:pt x="56" y="414"/>
                </a:lnTo>
                <a:cubicBezTo>
                  <a:pt x="56" y="336"/>
                  <a:pt x="120" y="273"/>
                  <a:pt x="197" y="273"/>
                </a:cubicBezTo>
                <a:lnTo>
                  <a:pt x="508" y="273"/>
                </a:lnTo>
                <a:lnTo>
                  <a:pt x="508" y="583"/>
                </a:lnTo>
                <a:close/>
                <a:moveTo>
                  <a:pt x="141" y="630"/>
                </a:moveTo>
                <a:cubicBezTo>
                  <a:pt x="159" y="636"/>
                  <a:pt x="178" y="640"/>
                  <a:pt x="197" y="640"/>
                </a:cubicBezTo>
                <a:lnTo>
                  <a:pt x="254" y="640"/>
                </a:lnTo>
                <a:cubicBezTo>
                  <a:pt x="255" y="664"/>
                  <a:pt x="260" y="688"/>
                  <a:pt x="269" y="713"/>
                </a:cubicBezTo>
                <a:cubicBezTo>
                  <a:pt x="270" y="714"/>
                  <a:pt x="325" y="834"/>
                  <a:pt x="340" y="875"/>
                </a:cubicBezTo>
                <a:cubicBezTo>
                  <a:pt x="344" y="884"/>
                  <a:pt x="349" y="901"/>
                  <a:pt x="342" y="910"/>
                </a:cubicBezTo>
                <a:cubicBezTo>
                  <a:pt x="337" y="918"/>
                  <a:pt x="322" y="922"/>
                  <a:pt x="310" y="922"/>
                </a:cubicBezTo>
                <a:lnTo>
                  <a:pt x="282" y="922"/>
                </a:lnTo>
                <a:cubicBezTo>
                  <a:pt x="251" y="922"/>
                  <a:pt x="238" y="894"/>
                  <a:pt x="226" y="861"/>
                </a:cubicBezTo>
                <a:lnTo>
                  <a:pt x="224" y="855"/>
                </a:lnTo>
                <a:cubicBezTo>
                  <a:pt x="213" y="827"/>
                  <a:pt x="154" y="695"/>
                  <a:pt x="152" y="691"/>
                </a:cubicBezTo>
                <a:cubicBezTo>
                  <a:pt x="145" y="672"/>
                  <a:pt x="141" y="652"/>
                  <a:pt x="141" y="632"/>
                </a:cubicBezTo>
                <a:lnTo>
                  <a:pt x="141" y="630"/>
                </a:lnTo>
                <a:close/>
                <a:moveTo>
                  <a:pt x="323" y="696"/>
                </a:moveTo>
                <a:cubicBezTo>
                  <a:pt x="322" y="694"/>
                  <a:pt x="321" y="692"/>
                  <a:pt x="321" y="691"/>
                </a:cubicBezTo>
                <a:cubicBezTo>
                  <a:pt x="315" y="675"/>
                  <a:pt x="312" y="657"/>
                  <a:pt x="311" y="640"/>
                </a:cubicBezTo>
                <a:lnTo>
                  <a:pt x="423" y="640"/>
                </a:lnTo>
                <a:lnTo>
                  <a:pt x="423" y="668"/>
                </a:lnTo>
                <a:cubicBezTo>
                  <a:pt x="423" y="683"/>
                  <a:pt x="411" y="696"/>
                  <a:pt x="395" y="696"/>
                </a:cubicBezTo>
                <a:lnTo>
                  <a:pt x="323" y="696"/>
                </a:lnTo>
                <a:close/>
                <a:moveTo>
                  <a:pt x="1031" y="343"/>
                </a:moveTo>
                <a:cubicBezTo>
                  <a:pt x="1011" y="323"/>
                  <a:pt x="986" y="309"/>
                  <a:pt x="959" y="304"/>
                </a:cubicBezTo>
                <a:lnTo>
                  <a:pt x="959" y="57"/>
                </a:lnTo>
                <a:cubicBezTo>
                  <a:pt x="959" y="26"/>
                  <a:pt x="934" y="0"/>
                  <a:pt x="903" y="0"/>
                </a:cubicBezTo>
                <a:cubicBezTo>
                  <a:pt x="889" y="0"/>
                  <a:pt x="875" y="6"/>
                  <a:pt x="865" y="15"/>
                </a:cubicBezTo>
                <a:cubicBezTo>
                  <a:pt x="727" y="143"/>
                  <a:pt x="608" y="216"/>
                  <a:pt x="536" y="216"/>
                </a:cubicBezTo>
                <a:lnTo>
                  <a:pt x="197" y="216"/>
                </a:lnTo>
                <a:cubicBezTo>
                  <a:pt x="88" y="216"/>
                  <a:pt x="0" y="305"/>
                  <a:pt x="0" y="414"/>
                </a:cubicBezTo>
                <a:lnTo>
                  <a:pt x="0" y="442"/>
                </a:lnTo>
                <a:cubicBezTo>
                  <a:pt x="0" y="514"/>
                  <a:pt x="39" y="577"/>
                  <a:pt x="97" y="611"/>
                </a:cubicBezTo>
                <a:lnTo>
                  <a:pt x="84" y="611"/>
                </a:lnTo>
                <a:lnTo>
                  <a:pt x="84" y="632"/>
                </a:lnTo>
                <a:cubicBezTo>
                  <a:pt x="84" y="659"/>
                  <a:pt x="89" y="686"/>
                  <a:pt x="100" y="713"/>
                </a:cubicBezTo>
                <a:cubicBezTo>
                  <a:pt x="100" y="714"/>
                  <a:pt x="161" y="849"/>
                  <a:pt x="171" y="875"/>
                </a:cubicBezTo>
                <a:lnTo>
                  <a:pt x="173" y="881"/>
                </a:lnTo>
                <a:cubicBezTo>
                  <a:pt x="184" y="910"/>
                  <a:pt x="209" y="978"/>
                  <a:pt x="282" y="978"/>
                </a:cubicBezTo>
                <a:lnTo>
                  <a:pt x="310" y="978"/>
                </a:lnTo>
                <a:cubicBezTo>
                  <a:pt x="323" y="978"/>
                  <a:pt x="365" y="976"/>
                  <a:pt x="389" y="942"/>
                </a:cubicBezTo>
                <a:cubicBezTo>
                  <a:pt x="400" y="926"/>
                  <a:pt x="409" y="898"/>
                  <a:pt x="393" y="855"/>
                </a:cubicBezTo>
                <a:cubicBezTo>
                  <a:pt x="384" y="833"/>
                  <a:pt x="365" y="789"/>
                  <a:pt x="349" y="752"/>
                </a:cubicBezTo>
                <a:lnTo>
                  <a:pt x="395" y="752"/>
                </a:lnTo>
                <a:cubicBezTo>
                  <a:pt x="441" y="752"/>
                  <a:pt x="480" y="715"/>
                  <a:pt x="480" y="668"/>
                </a:cubicBezTo>
                <a:lnTo>
                  <a:pt x="480" y="640"/>
                </a:lnTo>
                <a:lnTo>
                  <a:pt x="536" y="640"/>
                </a:lnTo>
                <a:cubicBezTo>
                  <a:pt x="607" y="640"/>
                  <a:pt x="727" y="713"/>
                  <a:pt x="865" y="841"/>
                </a:cubicBezTo>
                <a:cubicBezTo>
                  <a:pt x="875" y="850"/>
                  <a:pt x="889" y="856"/>
                  <a:pt x="903" y="856"/>
                </a:cubicBezTo>
                <a:cubicBezTo>
                  <a:pt x="917" y="856"/>
                  <a:pt x="931" y="850"/>
                  <a:pt x="942" y="840"/>
                </a:cubicBezTo>
                <a:cubicBezTo>
                  <a:pt x="953" y="829"/>
                  <a:pt x="959" y="815"/>
                  <a:pt x="959" y="799"/>
                </a:cubicBezTo>
                <a:lnTo>
                  <a:pt x="959" y="580"/>
                </a:lnTo>
                <a:cubicBezTo>
                  <a:pt x="1023" y="567"/>
                  <a:pt x="1072" y="509"/>
                  <a:pt x="1072" y="442"/>
                </a:cubicBezTo>
                <a:cubicBezTo>
                  <a:pt x="1072" y="405"/>
                  <a:pt x="1058" y="370"/>
                  <a:pt x="1031" y="343"/>
                </a:cubicBezTo>
                <a:close/>
                <a:moveTo>
                  <a:pt x="1092" y="168"/>
                </a:moveTo>
                <a:lnTo>
                  <a:pt x="1052" y="208"/>
                </a:lnTo>
                <a:cubicBezTo>
                  <a:pt x="1123" y="279"/>
                  <a:pt x="1157" y="356"/>
                  <a:pt x="1157" y="442"/>
                </a:cubicBezTo>
                <a:cubicBezTo>
                  <a:pt x="1157" y="528"/>
                  <a:pt x="1123" y="605"/>
                  <a:pt x="1052" y="676"/>
                </a:cubicBezTo>
                <a:lnTo>
                  <a:pt x="1092" y="716"/>
                </a:lnTo>
                <a:cubicBezTo>
                  <a:pt x="1174" y="633"/>
                  <a:pt x="1213" y="544"/>
                  <a:pt x="1213" y="442"/>
                </a:cubicBezTo>
                <a:cubicBezTo>
                  <a:pt x="1213" y="340"/>
                  <a:pt x="1174" y="251"/>
                  <a:pt x="1092" y="168"/>
                </a:cubicBezTo>
                <a:close/>
                <a:moveTo>
                  <a:pt x="1201" y="111"/>
                </a:moveTo>
                <a:lnTo>
                  <a:pt x="1163" y="152"/>
                </a:lnTo>
                <a:cubicBezTo>
                  <a:pt x="1251" y="235"/>
                  <a:pt x="1298" y="335"/>
                  <a:pt x="1298" y="442"/>
                </a:cubicBezTo>
                <a:cubicBezTo>
                  <a:pt x="1298" y="549"/>
                  <a:pt x="1251" y="649"/>
                  <a:pt x="1163" y="732"/>
                </a:cubicBezTo>
                <a:lnTo>
                  <a:pt x="1201" y="773"/>
                </a:lnTo>
                <a:cubicBezTo>
                  <a:pt x="1301" y="679"/>
                  <a:pt x="1354" y="565"/>
                  <a:pt x="1354" y="442"/>
                </a:cubicBezTo>
                <a:cubicBezTo>
                  <a:pt x="1354" y="319"/>
                  <a:pt x="1301" y="205"/>
                  <a:pt x="1201" y="1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" name="Freeform 4">
            <a:extLst>
              <a:ext uri="{FF2B5EF4-FFF2-40B4-BE49-F238E27FC236}">
                <a16:creationId xmlns:a16="http://schemas.microsoft.com/office/drawing/2014/main" id="{531DAB78-E84B-2A4A-9D43-7CD7D1B6080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09217" y="1623536"/>
            <a:ext cx="419100" cy="411163"/>
          </a:xfrm>
          <a:custGeom>
            <a:avLst/>
            <a:gdLst>
              <a:gd name="T0" fmla="*/ 141 w 1164"/>
              <a:gd name="T1" fmla="*/ 547 h 1143"/>
              <a:gd name="T2" fmla="*/ 203 w 1164"/>
              <a:gd name="T3" fmla="*/ 660 h 1143"/>
              <a:gd name="T4" fmla="*/ 282 w 1164"/>
              <a:gd name="T5" fmla="*/ 1052 h 1143"/>
              <a:gd name="T6" fmla="*/ 62 w 1164"/>
              <a:gd name="T7" fmla="*/ 493 h 1143"/>
              <a:gd name="T8" fmla="*/ 282 w 1164"/>
              <a:gd name="T9" fmla="*/ 1052 h 1143"/>
              <a:gd name="T10" fmla="*/ 761 w 1164"/>
              <a:gd name="T11" fmla="*/ 51 h 1143"/>
              <a:gd name="T12" fmla="*/ 593 w 1164"/>
              <a:gd name="T13" fmla="*/ 83 h 1143"/>
              <a:gd name="T14" fmla="*/ 485 w 1164"/>
              <a:gd name="T15" fmla="*/ 373 h 1143"/>
              <a:gd name="T16" fmla="*/ 344 w 1164"/>
              <a:gd name="T17" fmla="*/ 487 h 1143"/>
              <a:gd name="T18" fmla="*/ 0 w 1164"/>
              <a:gd name="T19" fmla="*/ 431 h 1143"/>
              <a:gd name="T20" fmla="*/ 344 w 1164"/>
              <a:gd name="T21" fmla="*/ 1114 h 1143"/>
              <a:gd name="T22" fmla="*/ 390 w 1164"/>
              <a:gd name="T23" fmla="*/ 1058 h 1143"/>
              <a:gd name="T24" fmla="*/ 737 w 1164"/>
              <a:gd name="T25" fmla="*/ 1114 h 1143"/>
              <a:gd name="T26" fmla="*/ 512 w 1164"/>
              <a:gd name="T27" fmla="*/ 1052 h 1143"/>
              <a:gd name="T28" fmla="*/ 344 w 1164"/>
              <a:gd name="T29" fmla="*/ 968 h 1143"/>
              <a:gd name="T30" fmla="*/ 412 w 1164"/>
              <a:gd name="T31" fmla="*/ 550 h 1143"/>
              <a:gd name="T32" fmla="*/ 655 w 1164"/>
              <a:gd name="T33" fmla="*/ 123 h 1143"/>
              <a:gd name="T34" fmla="*/ 665 w 1164"/>
              <a:gd name="T35" fmla="*/ 70 h 1143"/>
              <a:gd name="T36" fmla="*/ 762 w 1164"/>
              <a:gd name="T37" fmla="*/ 248 h 1143"/>
              <a:gd name="T38" fmla="*/ 734 w 1164"/>
              <a:gd name="T39" fmla="*/ 406 h 1143"/>
              <a:gd name="T40" fmla="*/ 534 w 1164"/>
              <a:gd name="T41" fmla="*/ 828 h 1143"/>
              <a:gd name="T42" fmla="*/ 796 w 1164"/>
              <a:gd name="T43" fmla="*/ 547 h 1143"/>
              <a:gd name="T44" fmla="*/ 801 w 1164"/>
              <a:gd name="T45" fmla="*/ 387 h 1143"/>
              <a:gd name="T46" fmla="*/ 1101 w 1164"/>
              <a:gd name="T47" fmla="*/ 744 h 1143"/>
              <a:gd name="T48" fmla="*/ 1047 w 1164"/>
              <a:gd name="T49" fmla="*/ 770 h 1143"/>
              <a:gd name="T50" fmla="*/ 909 w 1164"/>
              <a:gd name="T51" fmla="*/ 744 h 1143"/>
              <a:gd name="T52" fmla="*/ 934 w 1164"/>
              <a:gd name="T53" fmla="*/ 662 h 1143"/>
              <a:gd name="T54" fmla="*/ 1075 w 1164"/>
              <a:gd name="T55" fmla="*/ 662 h 1143"/>
              <a:gd name="T56" fmla="*/ 1101 w 1164"/>
              <a:gd name="T57" fmla="*/ 744 h 1143"/>
              <a:gd name="T58" fmla="*/ 1047 w 1164"/>
              <a:gd name="T59" fmla="*/ 600 h 1143"/>
              <a:gd name="T60" fmla="*/ 906 w 1164"/>
              <a:gd name="T61" fmla="*/ 600 h 1143"/>
              <a:gd name="T62" fmla="*/ 880 w 1164"/>
              <a:gd name="T63" fmla="*/ 519 h 1143"/>
              <a:gd name="T64" fmla="*/ 1047 w 1164"/>
              <a:gd name="T65" fmla="*/ 493 h 1143"/>
              <a:gd name="T66" fmla="*/ 1072 w 1164"/>
              <a:gd name="T67" fmla="*/ 575 h 1143"/>
              <a:gd name="T68" fmla="*/ 990 w 1164"/>
              <a:gd name="T69" fmla="*/ 1001 h 1143"/>
              <a:gd name="T70" fmla="*/ 1016 w 1164"/>
              <a:gd name="T71" fmla="*/ 1055 h 1143"/>
              <a:gd name="T72" fmla="*/ 849 w 1164"/>
              <a:gd name="T73" fmla="*/ 1080 h 1143"/>
              <a:gd name="T74" fmla="*/ 824 w 1164"/>
              <a:gd name="T75" fmla="*/ 1026 h 1143"/>
              <a:gd name="T76" fmla="*/ 906 w 1164"/>
              <a:gd name="T77" fmla="*/ 1001 h 1143"/>
              <a:gd name="T78" fmla="*/ 906 w 1164"/>
              <a:gd name="T79" fmla="*/ 939 h 1143"/>
              <a:gd name="T80" fmla="*/ 880 w 1164"/>
              <a:gd name="T81" fmla="*/ 857 h 1143"/>
              <a:gd name="T82" fmla="*/ 934 w 1164"/>
              <a:gd name="T83" fmla="*/ 832 h 1143"/>
              <a:gd name="T84" fmla="*/ 1072 w 1164"/>
              <a:gd name="T85" fmla="*/ 857 h 1143"/>
              <a:gd name="T86" fmla="*/ 1047 w 1164"/>
              <a:gd name="T87" fmla="*/ 939 h 1143"/>
              <a:gd name="T88" fmla="*/ 1163 w 1164"/>
              <a:gd name="T89" fmla="*/ 688 h 1143"/>
              <a:gd name="T90" fmla="*/ 1134 w 1164"/>
              <a:gd name="T91" fmla="*/ 575 h 1143"/>
              <a:gd name="T92" fmla="*/ 1047 w 1164"/>
              <a:gd name="T93" fmla="*/ 431 h 1143"/>
              <a:gd name="T94" fmla="*/ 818 w 1164"/>
              <a:gd name="T95" fmla="*/ 519 h 1143"/>
              <a:gd name="T96" fmla="*/ 857 w 1164"/>
              <a:gd name="T97" fmla="*/ 647 h 1143"/>
              <a:gd name="T98" fmla="*/ 847 w 1164"/>
              <a:gd name="T99" fmla="*/ 744 h 1143"/>
              <a:gd name="T100" fmla="*/ 818 w 1164"/>
              <a:gd name="T101" fmla="*/ 857 h 1143"/>
              <a:gd name="T102" fmla="*/ 824 w 1164"/>
              <a:gd name="T103" fmla="*/ 943 h 1143"/>
              <a:gd name="T104" fmla="*/ 762 w 1164"/>
              <a:gd name="T105" fmla="*/ 1055 h 1143"/>
              <a:gd name="T106" fmla="*/ 990 w 1164"/>
              <a:gd name="T107" fmla="*/ 1142 h 1143"/>
              <a:gd name="T108" fmla="*/ 1078 w 1164"/>
              <a:gd name="T109" fmla="*/ 1026 h 1143"/>
              <a:gd name="T110" fmla="*/ 1134 w 1164"/>
              <a:gd name="T111" fmla="*/ 914 h 1143"/>
              <a:gd name="T112" fmla="*/ 1124 w 1164"/>
              <a:gd name="T113" fmla="*/ 817 h 1143"/>
              <a:gd name="T114" fmla="*/ 1163 w 1164"/>
              <a:gd name="T115" fmla="*/ 688 h 1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164" h="1143">
                <a:moveTo>
                  <a:pt x="203" y="547"/>
                </a:moveTo>
                <a:lnTo>
                  <a:pt x="141" y="547"/>
                </a:lnTo>
                <a:lnTo>
                  <a:pt x="141" y="660"/>
                </a:lnTo>
                <a:lnTo>
                  <a:pt x="203" y="660"/>
                </a:lnTo>
                <a:lnTo>
                  <a:pt x="203" y="547"/>
                </a:lnTo>
                <a:close/>
                <a:moveTo>
                  <a:pt x="282" y="1052"/>
                </a:moveTo>
                <a:lnTo>
                  <a:pt x="62" y="1052"/>
                </a:lnTo>
                <a:lnTo>
                  <a:pt x="62" y="493"/>
                </a:lnTo>
                <a:lnTo>
                  <a:pt x="282" y="493"/>
                </a:lnTo>
                <a:lnTo>
                  <a:pt x="282" y="1052"/>
                </a:lnTo>
                <a:close/>
                <a:moveTo>
                  <a:pt x="824" y="248"/>
                </a:moveTo>
                <a:cubicBezTo>
                  <a:pt x="824" y="149"/>
                  <a:pt x="805" y="107"/>
                  <a:pt x="761" y="51"/>
                </a:cubicBezTo>
                <a:cubicBezTo>
                  <a:pt x="728" y="8"/>
                  <a:pt x="679" y="0"/>
                  <a:pt x="645" y="11"/>
                </a:cubicBezTo>
                <a:cubicBezTo>
                  <a:pt x="613" y="22"/>
                  <a:pt x="593" y="50"/>
                  <a:pt x="593" y="83"/>
                </a:cubicBezTo>
                <a:lnTo>
                  <a:pt x="593" y="123"/>
                </a:lnTo>
                <a:cubicBezTo>
                  <a:pt x="593" y="218"/>
                  <a:pt x="564" y="285"/>
                  <a:pt x="485" y="373"/>
                </a:cubicBezTo>
                <a:lnTo>
                  <a:pt x="384" y="487"/>
                </a:lnTo>
                <a:lnTo>
                  <a:pt x="344" y="487"/>
                </a:lnTo>
                <a:lnTo>
                  <a:pt x="344" y="431"/>
                </a:lnTo>
                <a:lnTo>
                  <a:pt x="0" y="431"/>
                </a:lnTo>
                <a:lnTo>
                  <a:pt x="0" y="1114"/>
                </a:lnTo>
                <a:lnTo>
                  <a:pt x="344" y="1114"/>
                </a:lnTo>
                <a:lnTo>
                  <a:pt x="344" y="1030"/>
                </a:lnTo>
                <a:cubicBezTo>
                  <a:pt x="359" y="1030"/>
                  <a:pt x="371" y="1041"/>
                  <a:pt x="390" y="1058"/>
                </a:cubicBezTo>
                <a:cubicBezTo>
                  <a:pt x="416" y="1082"/>
                  <a:pt x="451" y="1114"/>
                  <a:pt x="512" y="1114"/>
                </a:cubicBezTo>
                <a:lnTo>
                  <a:pt x="737" y="1114"/>
                </a:lnTo>
                <a:lnTo>
                  <a:pt x="737" y="1052"/>
                </a:lnTo>
                <a:lnTo>
                  <a:pt x="512" y="1052"/>
                </a:lnTo>
                <a:cubicBezTo>
                  <a:pt x="475" y="1052"/>
                  <a:pt x="455" y="1034"/>
                  <a:pt x="432" y="1012"/>
                </a:cubicBezTo>
                <a:cubicBezTo>
                  <a:pt x="410" y="992"/>
                  <a:pt x="384" y="968"/>
                  <a:pt x="344" y="968"/>
                </a:cubicBezTo>
                <a:lnTo>
                  <a:pt x="344" y="550"/>
                </a:lnTo>
                <a:lnTo>
                  <a:pt x="412" y="550"/>
                </a:lnTo>
                <a:lnTo>
                  <a:pt x="532" y="415"/>
                </a:lnTo>
                <a:cubicBezTo>
                  <a:pt x="596" y="343"/>
                  <a:pt x="655" y="258"/>
                  <a:pt x="655" y="123"/>
                </a:cubicBezTo>
                <a:lnTo>
                  <a:pt x="655" y="83"/>
                </a:lnTo>
                <a:cubicBezTo>
                  <a:pt x="655" y="80"/>
                  <a:pt x="655" y="73"/>
                  <a:pt x="665" y="70"/>
                </a:cubicBezTo>
                <a:cubicBezTo>
                  <a:pt x="677" y="66"/>
                  <a:pt x="697" y="70"/>
                  <a:pt x="712" y="89"/>
                </a:cubicBezTo>
                <a:cubicBezTo>
                  <a:pt x="747" y="135"/>
                  <a:pt x="762" y="162"/>
                  <a:pt x="762" y="248"/>
                </a:cubicBezTo>
                <a:cubicBezTo>
                  <a:pt x="762" y="306"/>
                  <a:pt x="750" y="343"/>
                  <a:pt x="742" y="368"/>
                </a:cubicBezTo>
                <a:cubicBezTo>
                  <a:pt x="737" y="383"/>
                  <a:pt x="734" y="394"/>
                  <a:pt x="734" y="406"/>
                </a:cubicBezTo>
                <a:lnTo>
                  <a:pt x="734" y="546"/>
                </a:lnTo>
                <a:cubicBezTo>
                  <a:pt x="731" y="673"/>
                  <a:pt x="653" y="784"/>
                  <a:pt x="534" y="828"/>
                </a:cubicBezTo>
                <a:lnTo>
                  <a:pt x="556" y="886"/>
                </a:lnTo>
                <a:cubicBezTo>
                  <a:pt x="698" y="833"/>
                  <a:pt x="793" y="700"/>
                  <a:pt x="796" y="547"/>
                </a:cubicBezTo>
                <a:lnTo>
                  <a:pt x="796" y="406"/>
                </a:lnTo>
                <a:cubicBezTo>
                  <a:pt x="796" y="403"/>
                  <a:pt x="799" y="394"/>
                  <a:pt x="801" y="387"/>
                </a:cubicBezTo>
                <a:cubicBezTo>
                  <a:pt x="810" y="360"/>
                  <a:pt x="824" y="315"/>
                  <a:pt x="824" y="248"/>
                </a:cubicBezTo>
                <a:close/>
                <a:moveTo>
                  <a:pt x="1101" y="744"/>
                </a:moveTo>
                <a:cubicBezTo>
                  <a:pt x="1101" y="758"/>
                  <a:pt x="1089" y="770"/>
                  <a:pt x="1075" y="770"/>
                </a:cubicBezTo>
                <a:lnTo>
                  <a:pt x="1047" y="770"/>
                </a:lnTo>
                <a:lnTo>
                  <a:pt x="934" y="770"/>
                </a:lnTo>
                <a:cubicBezTo>
                  <a:pt x="920" y="770"/>
                  <a:pt x="909" y="758"/>
                  <a:pt x="909" y="744"/>
                </a:cubicBezTo>
                <a:lnTo>
                  <a:pt x="909" y="688"/>
                </a:lnTo>
                <a:cubicBezTo>
                  <a:pt x="909" y="674"/>
                  <a:pt x="920" y="662"/>
                  <a:pt x="934" y="662"/>
                </a:cubicBezTo>
                <a:lnTo>
                  <a:pt x="1047" y="662"/>
                </a:lnTo>
                <a:lnTo>
                  <a:pt x="1075" y="662"/>
                </a:lnTo>
                <a:cubicBezTo>
                  <a:pt x="1089" y="662"/>
                  <a:pt x="1101" y="674"/>
                  <a:pt x="1101" y="688"/>
                </a:cubicBezTo>
                <a:lnTo>
                  <a:pt x="1101" y="744"/>
                </a:lnTo>
                <a:close/>
                <a:moveTo>
                  <a:pt x="1072" y="575"/>
                </a:moveTo>
                <a:cubicBezTo>
                  <a:pt x="1072" y="589"/>
                  <a:pt x="1061" y="600"/>
                  <a:pt x="1047" y="600"/>
                </a:cubicBezTo>
                <a:lnTo>
                  <a:pt x="934" y="600"/>
                </a:lnTo>
                <a:lnTo>
                  <a:pt x="906" y="600"/>
                </a:lnTo>
                <a:cubicBezTo>
                  <a:pt x="892" y="600"/>
                  <a:pt x="880" y="589"/>
                  <a:pt x="880" y="575"/>
                </a:cubicBezTo>
                <a:lnTo>
                  <a:pt x="880" y="519"/>
                </a:lnTo>
                <a:cubicBezTo>
                  <a:pt x="880" y="505"/>
                  <a:pt x="892" y="493"/>
                  <a:pt x="906" y="493"/>
                </a:cubicBezTo>
                <a:lnTo>
                  <a:pt x="1047" y="493"/>
                </a:lnTo>
                <a:cubicBezTo>
                  <a:pt x="1061" y="493"/>
                  <a:pt x="1072" y="505"/>
                  <a:pt x="1072" y="519"/>
                </a:cubicBezTo>
                <a:lnTo>
                  <a:pt x="1072" y="575"/>
                </a:lnTo>
                <a:close/>
                <a:moveTo>
                  <a:pt x="906" y="1001"/>
                </a:moveTo>
                <a:lnTo>
                  <a:pt x="990" y="1001"/>
                </a:lnTo>
                <a:cubicBezTo>
                  <a:pt x="1004" y="1001"/>
                  <a:pt x="1016" y="1012"/>
                  <a:pt x="1016" y="1026"/>
                </a:cubicBezTo>
                <a:lnTo>
                  <a:pt x="1016" y="1055"/>
                </a:lnTo>
                <a:cubicBezTo>
                  <a:pt x="1016" y="1069"/>
                  <a:pt x="1004" y="1080"/>
                  <a:pt x="990" y="1080"/>
                </a:cubicBezTo>
                <a:lnTo>
                  <a:pt x="849" y="1080"/>
                </a:lnTo>
                <a:cubicBezTo>
                  <a:pt x="835" y="1080"/>
                  <a:pt x="824" y="1069"/>
                  <a:pt x="824" y="1055"/>
                </a:cubicBezTo>
                <a:lnTo>
                  <a:pt x="824" y="1026"/>
                </a:lnTo>
                <a:cubicBezTo>
                  <a:pt x="824" y="1012"/>
                  <a:pt x="835" y="1001"/>
                  <a:pt x="849" y="1001"/>
                </a:cubicBezTo>
                <a:lnTo>
                  <a:pt x="906" y="1001"/>
                </a:lnTo>
                <a:close/>
                <a:moveTo>
                  <a:pt x="990" y="939"/>
                </a:moveTo>
                <a:lnTo>
                  <a:pt x="906" y="939"/>
                </a:lnTo>
                <a:cubicBezTo>
                  <a:pt x="892" y="939"/>
                  <a:pt x="880" y="928"/>
                  <a:pt x="880" y="914"/>
                </a:cubicBezTo>
                <a:lnTo>
                  <a:pt x="880" y="857"/>
                </a:lnTo>
                <a:cubicBezTo>
                  <a:pt x="880" y="843"/>
                  <a:pt x="892" y="832"/>
                  <a:pt x="906" y="832"/>
                </a:cubicBezTo>
                <a:lnTo>
                  <a:pt x="934" y="832"/>
                </a:lnTo>
                <a:lnTo>
                  <a:pt x="1047" y="832"/>
                </a:lnTo>
                <a:cubicBezTo>
                  <a:pt x="1061" y="832"/>
                  <a:pt x="1072" y="843"/>
                  <a:pt x="1072" y="857"/>
                </a:cubicBezTo>
                <a:lnTo>
                  <a:pt x="1072" y="914"/>
                </a:lnTo>
                <a:cubicBezTo>
                  <a:pt x="1072" y="928"/>
                  <a:pt x="1061" y="939"/>
                  <a:pt x="1047" y="939"/>
                </a:cubicBezTo>
                <a:lnTo>
                  <a:pt x="990" y="939"/>
                </a:lnTo>
                <a:close/>
                <a:moveTo>
                  <a:pt x="1163" y="688"/>
                </a:moveTo>
                <a:cubicBezTo>
                  <a:pt x="1163" y="658"/>
                  <a:pt x="1147" y="631"/>
                  <a:pt x="1124" y="615"/>
                </a:cubicBezTo>
                <a:cubicBezTo>
                  <a:pt x="1130" y="603"/>
                  <a:pt x="1134" y="590"/>
                  <a:pt x="1134" y="575"/>
                </a:cubicBezTo>
                <a:lnTo>
                  <a:pt x="1134" y="519"/>
                </a:lnTo>
                <a:cubicBezTo>
                  <a:pt x="1134" y="470"/>
                  <a:pt x="1095" y="431"/>
                  <a:pt x="1047" y="431"/>
                </a:cubicBezTo>
                <a:lnTo>
                  <a:pt x="906" y="431"/>
                </a:lnTo>
                <a:cubicBezTo>
                  <a:pt x="858" y="431"/>
                  <a:pt x="818" y="470"/>
                  <a:pt x="818" y="519"/>
                </a:cubicBezTo>
                <a:lnTo>
                  <a:pt x="818" y="575"/>
                </a:lnTo>
                <a:cubicBezTo>
                  <a:pt x="818" y="605"/>
                  <a:pt x="834" y="632"/>
                  <a:pt x="857" y="647"/>
                </a:cubicBezTo>
                <a:cubicBezTo>
                  <a:pt x="851" y="660"/>
                  <a:pt x="847" y="673"/>
                  <a:pt x="847" y="688"/>
                </a:cubicBezTo>
                <a:lnTo>
                  <a:pt x="847" y="744"/>
                </a:lnTo>
                <a:cubicBezTo>
                  <a:pt x="847" y="759"/>
                  <a:pt x="851" y="773"/>
                  <a:pt x="857" y="785"/>
                </a:cubicBezTo>
                <a:cubicBezTo>
                  <a:pt x="834" y="800"/>
                  <a:pt x="818" y="827"/>
                  <a:pt x="818" y="857"/>
                </a:cubicBezTo>
                <a:lnTo>
                  <a:pt x="818" y="914"/>
                </a:lnTo>
                <a:cubicBezTo>
                  <a:pt x="818" y="924"/>
                  <a:pt x="821" y="934"/>
                  <a:pt x="824" y="943"/>
                </a:cubicBezTo>
                <a:cubicBezTo>
                  <a:pt x="788" y="954"/>
                  <a:pt x="762" y="987"/>
                  <a:pt x="762" y="1026"/>
                </a:cubicBezTo>
                <a:lnTo>
                  <a:pt x="762" y="1055"/>
                </a:lnTo>
                <a:cubicBezTo>
                  <a:pt x="762" y="1103"/>
                  <a:pt x="801" y="1142"/>
                  <a:pt x="849" y="1142"/>
                </a:cubicBezTo>
                <a:lnTo>
                  <a:pt x="990" y="1142"/>
                </a:lnTo>
                <a:cubicBezTo>
                  <a:pt x="1039" y="1142"/>
                  <a:pt x="1078" y="1103"/>
                  <a:pt x="1078" y="1055"/>
                </a:cubicBezTo>
                <a:lnTo>
                  <a:pt x="1078" y="1026"/>
                </a:lnTo>
                <a:cubicBezTo>
                  <a:pt x="1078" y="1016"/>
                  <a:pt x="1076" y="1006"/>
                  <a:pt x="1072" y="997"/>
                </a:cubicBezTo>
                <a:cubicBezTo>
                  <a:pt x="1108" y="986"/>
                  <a:pt x="1134" y="953"/>
                  <a:pt x="1134" y="914"/>
                </a:cubicBezTo>
                <a:lnTo>
                  <a:pt x="1134" y="857"/>
                </a:lnTo>
                <a:cubicBezTo>
                  <a:pt x="1134" y="842"/>
                  <a:pt x="1130" y="829"/>
                  <a:pt x="1124" y="817"/>
                </a:cubicBezTo>
                <a:cubicBezTo>
                  <a:pt x="1147" y="801"/>
                  <a:pt x="1163" y="774"/>
                  <a:pt x="1163" y="744"/>
                </a:cubicBezTo>
                <a:lnTo>
                  <a:pt x="1163" y="6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Freeform 5">
            <a:extLst>
              <a:ext uri="{FF2B5EF4-FFF2-40B4-BE49-F238E27FC236}">
                <a16:creationId xmlns:a16="http://schemas.microsoft.com/office/drawing/2014/main" id="{F0E51CAE-F817-D140-AF1C-AC51C4F0F59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77949" y="2573251"/>
            <a:ext cx="466725" cy="468313"/>
          </a:xfrm>
          <a:custGeom>
            <a:avLst/>
            <a:gdLst>
              <a:gd name="T0" fmla="*/ 34 w 1297"/>
              <a:gd name="T1" fmla="*/ 1235 h 1303"/>
              <a:gd name="T2" fmla="*/ 197 w 1297"/>
              <a:gd name="T3" fmla="*/ 1235 h 1303"/>
              <a:gd name="T4" fmla="*/ 572 w 1297"/>
              <a:gd name="T5" fmla="*/ 773 h 1303"/>
              <a:gd name="T6" fmla="*/ 78 w 1297"/>
              <a:gd name="T7" fmla="*/ 1192 h 1303"/>
              <a:gd name="T8" fmla="*/ 78 w 1297"/>
              <a:gd name="T9" fmla="*/ 1192 h 1303"/>
              <a:gd name="T10" fmla="*/ 78 w 1297"/>
              <a:gd name="T11" fmla="*/ 1116 h 1303"/>
              <a:gd name="T12" fmla="*/ 459 w 1297"/>
              <a:gd name="T13" fmla="*/ 646 h 1303"/>
              <a:gd name="T14" fmla="*/ 0 w 1297"/>
              <a:gd name="T15" fmla="*/ 1154 h 1303"/>
              <a:gd name="T16" fmla="*/ 138 w 1297"/>
              <a:gd name="T17" fmla="*/ 1176 h 1303"/>
              <a:gd name="T18" fmla="*/ 153 w 1297"/>
              <a:gd name="T19" fmla="*/ 1072 h 1303"/>
              <a:gd name="T20" fmla="*/ 138 w 1297"/>
              <a:gd name="T21" fmla="*/ 1176 h 1303"/>
              <a:gd name="T22" fmla="*/ 1220 w 1297"/>
              <a:gd name="T23" fmla="*/ 183 h 1303"/>
              <a:gd name="T24" fmla="*/ 1170 w 1297"/>
              <a:gd name="T25" fmla="*/ 175 h 1303"/>
              <a:gd name="T26" fmla="*/ 967 w 1297"/>
              <a:gd name="T27" fmla="*/ 226 h 1303"/>
              <a:gd name="T28" fmla="*/ 1103 w 1297"/>
              <a:gd name="T29" fmla="*/ 72 h 1303"/>
              <a:gd name="T30" fmla="*/ 782 w 1297"/>
              <a:gd name="T31" fmla="*/ 84 h 1303"/>
              <a:gd name="T32" fmla="*/ 697 w 1297"/>
              <a:gd name="T33" fmla="*/ 408 h 1303"/>
              <a:gd name="T34" fmla="*/ 673 w 1297"/>
              <a:gd name="T35" fmla="*/ 521 h 1303"/>
              <a:gd name="T36" fmla="*/ 762 w 1297"/>
              <a:gd name="T37" fmla="*/ 402 h 1303"/>
              <a:gd name="T38" fmla="*/ 826 w 1297"/>
              <a:gd name="T39" fmla="*/ 128 h 1303"/>
              <a:gd name="T40" fmla="*/ 902 w 1297"/>
              <a:gd name="T41" fmla="*/ 204 h 1303"/>
              <a:gd name="T42" fmla="*/ 902 w 1297"/>
              <a:gd name="T43" fmla="*/ 248 h 1303"/>
              <a:gd name="T44" fmla="*/ 1065 w 1297"/>
              <a:gd name="T45" fmla="*/ 368 h 1303"/>
              <a:gd name="T46" fmla="*/ 1141 w 1297"/>
              <a:gd name="T47" fmla="*/ 444 h 1303"/>
              <a:gd name="T48" fmla="*/ 867 w 1297"/>
              <a:gd name="T49" fmla="*/ 507 h 1303"/>
              <a:gd name="T50" fmla="*/ 756 w 1297"/>
              <a:gd name="T51" fmla="*/ 589 h 1303"/>
              <a:gd name="T52" fmla="*/ 861 w 1297"/>
              <a:gd name="T53" fmla="*/ 572 h 1303"/>
              <a:gd name="T54" fmla="*/ 1185 w 1297"/>
              <a:gd name="T55" fmla="*/ 487 h 1303"/>
              <a:gd name="T56" fmla="*/ 1151 w 1297"/>
              <a:gd name="T57" fmla="*/ 1125 h 1303"/>
              <a:gd name="T58" fmla="*/ 868 w 1297"/>
              <a:gd name="T59" fmla="*/ 929 h 1303"/>
              <a:gd name="T60" fmla="*/ 1167 w 1297"/>
              <a:gd name="T61" fmla="*/ 1224 h 1303"/>
              <a:gd name="T62" fmla="*/ 852 w 1297"/>
              <a:gd name="T63" fmla="*/ 985 h 1303"/>
              <a:gd name="T64" fmla="*/ 746 w 1297"/>
              <a:gd name="T65" fmla="*/ 936 h 1303"/>
              <a:gd name="T66" fmla="*/ 943 w 1297"/>
              <a:gd name="T67" fmla="*/ 771 h 1303"/>
              <a:gd name="T68" fmla="*/ 1207 w 1297"/>
              <a:gd name="T69" fmla="*/ 1109 h 1303"/>
              <a:gd name="T70" fmla="*/ 1167 w 1297"/>
              <a:gd name="T71" fmla="*/ 1224 h 1303"/>
              <a:gd name="T72" fmla="*/ 333 w 1297"/>
              <a:gd name="T73" fmla="*/ 386 h 1303"/>
              <a:gd name="T74" fmla="*/ 230 w 1297"/>
              <a:gd name="T75" fmla="*/ 360 h 1303"/>
              <a:gd name="T76" fmla="*/ 136 w 1297"/>
              <a:gd name="T77" fmla="*/ 109 h 1303"/>
              <a:gd name="T78" fmla="*/ 361 w 1297"/>
              <a:gd name="T79" fmla="*/ 335 h 1303"/>
              <a:gd name="T80" fmla="*/ 806 w 1297"/>
              <a:gd name="T81" fmla="*/ 788 h 1303"/>
              <a:gd name="T82" fmla="*/ 1019 w 1297"/>
              <a:gd name="T83" fmla="*/ 832 h 1303"/>
              <a:gd name="T84" fmla="*/ 980 w 1297"/>
              <a:gd name="T85" fmla="*/ 718 h 1303"/>
              <a:gd name="T86" fmla="*/ 888 w 1297"/>
              <a:gd name="T87" fmla="*/ 706 h 1303"/>
              <a:gd name="T88" fmla="*/ 420 w 1297"/>
              <a:gd name="T89" fmla="*/ 314 h 1303"/>
              <a:gd name="T90" fmla="*/ 388 w 1297"/>
              <a:gd name="T91" fmla="*/ 203 h 1303"/>
              <a:gd name="T92" fmla="*/ 110 w 1297"/>
              <a:gd name="T93" fmla="*/ 47 h 1303"/>
              <a:gd name="T94" fmla="*/ 26 w 1297"/>
              <a:gd name="T95" fmla="*/ 166 h 1303"/>
              <a:gd name="T96" fmla="*/ 205 w 1297"/>
              <a:gd name="T97" fmla="*/ 419 h 1303"/>
              <a:gd name="T98" fmla="*/ 727 w 1297"/>
              <a:gd name="T99" fmla="*/ 868 h 1303"/>
              <a:gd name="T100" fmla="*/ 701 w 1297"/>
              <a:gd name="T101" fmla="*/ 997 h 1303"/>
              <a:gd name="T102" fmla="*/ 815 w 1297"/>
              <a:gd name="T103" fmla="*/ 1036 h 1303"/>
              <a:gd name="T104" fmla="*/ 1129 w 1297"/>
              <a:gd name="T105" fmla="*/ 1302 h 1303"/>
              <a:gd name="T106" fmla="*/ 1251 w 1297"/>
              <a:gd name="T107" fmla="*/ 1228 h 1303"/>
              <a:gd name="T108" fmla="*/ 1019 w 1297"/>
              <a:gd name="T109" fmla="*/ 832 h 1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97" h="1303">
                <a:moveTo>
                  <a:pt x="34" y="1235"/>
                </a:moveTo>
                <a:lnTo>
                  <a:pt x="34" y="1235"/>
                </a:lnTo>
                <a:cubicBezTo>
                  <a:pt x="56" y="1257"/>
                  <a:pt x="85" y="1269"/>
                  <a:pt x="116" y="1269"/>
                </a:cubicBezTo>
                <a:cubicBezTo>
                  <a:pt x="146" y="1269"/>
                  <a:pt x="176" y="1257"/>
                  <a:pt x="197" y="1235"/>
                </a:cubicBezTo>
                <a:lnTo>
                  <a:pt x="616" y="817"/>
                </a:lnTo>
                <a:lnTo>
                  <a:pt x="572" y="773"/>
                </a:lnTo>
                <a:lnTo>
                  <a:pt x="153" y="1192"/>
                </a:lnTo>
                <a:cubicBezTo>
                  <a:pt x="133" y="1212"/>
                  <a:pt x="98" y="1212"/>
                  <a:pt x="78" y="1192"/>
                </a:cubicBezTo>
                <a:lnTo>
                  <a:pt x="54" y="1215"/>
                </a:lnTo>
                <a:lnTo>
                  <a:pt x="78" y="1192"/>
                </a:lnTo>
                <a:cubicBezTo>
                  <a:pt x="68" y="1181"/>
                  <a:pt x="62" y="1168"/>
                  <a:pt x="62" y="1154"/>
                </a:cubicBezTo>
                <a:cubicBezTo>
                  <a:pt x="62" y="1139"/>
                  <a:pt x="67" y="1126"/>
                  <a:pt x="78" y="1116"/>
                </a:cubicBezTo>
                <a:lnTo>
                  <a:pt x="503" y="690"/>
                </a:lnTo>
                <a:lnTo>
                  <a:pt x="459" y="646"/>
                </a:lnTo>
                <a:lnTo>
                  <a:pt x="34" y="1072"/>
                </a:lnTo>
                <a:cubicBezTo>
                  <a:pt x="12" y="1094"/>
                  <a:pt x="0" y="1123"/>
                  <a:pt x="0" y="1154"/>
                </a:cubicBezTo>
                <a:cubicBezTo>
                  <a:pt x="0" y="1185"/>
                  <a:pt x="12" y="1214"/>
                  <a:pt x="34" y="1235"/>
                </a:cubicBezTo>
                <a:close/>
                <a:moveTo>
                  <a:pt x="138" y="1176"/>
                </a:moveTo>
                <a:lnTo>
                  <a:pt x="197" y="1116"/>
                </a:lnTo>
                <a:lnTo>
                  <a:pt x="153" y="1072"/>
                </a:lnTo>
                <a:lnTo>
                  <a:pt x="94" y="1132"/>
                </a:lnTo>
                <a:lnTo>
                  <a:pt x="138" y="1176"/>
                </a:lnTo>
                <a:close/>
                <a:moveTo>
                  <a:pt x="1185" y="487"/>
                </a:moveTo>
                <a:cubicBezTo>
                  <a:pt x="1269" y="403"/>
                  <a:pt x="1264" y="274"/>
                  <a:pt x="1220" y="183"/>
                </a:cubicBezTo>
                <a:cubicBezTo>
                  <a:pt x="1216" y="174"/>
                  <a:pt x="1208" y="168"/>
                  <a:pt x="1198" y="166"/>
                </a:cubicBezTo>
                <a:cubicBezTo>
                  <a:pt x="1188" y="164"/>
                  <a:pt x="1178" y="167"/>
                  <a:pt x="1170" y="175"/>
                </a:cubicBezTo>
                <a:lnTo>
                  <a:pt x="1043" y="302"/>
                </a:lnTo>
                <a:lnTo>
                  <a:pt x="967" y="226"/>
                </a:lnTo>
                <a:lnTo>
                  <a:pt x="1095" y="99"/>
                </a:lnTo>
                <a:cubicBezTo>
                  <a:pt x="1102" y="92"/>
                  <a:pt x="1105" y="82"/>
                  <a:pt x="1103" y="72"/>
                </a:cubicBezTo>
                <a:cubicBezTo>
                  <a:pt x="1102" y="62"/>
                  <a:pt x="1095" y="53"/>
                  <a:pt x="1086" y="49"/>
                </a:cubicBezTo>
                <a:cubicBezTo>
                  <a:pt x="995" y="6"/>
                  <a:pt x="866" y="0"/>
                  <a:pt x="782" y="84"/>
                </a:cubicBezTo>
                <a:lnTo>
                  <a:pt x="742" y="124"/>
                </a:lnTo>
                <a:cubicBezTo>
                  <a:pt x="666" y="200"/>
                  <a:pt x="651" y="298"/>
                  <a:pt x="697" y="408"/>
                </a:cubicBezTo>
                <a:lnTo>
                  <a:pt x="629" y="477"/>
                </a:lnTo>
                <a:lnTo>
                  <a:pt x="673" y="521"/>
                </a:lnTo>
                <a:lnTo>
                  <a:pt x="756" y="437"/>
                </a:lnTo>
                <a:cubicBezTo>
                  <a:pt x="766" y="428"/>
                  <a:pt x="768" y="414"/>
                  <a:pt x="762" y="402"/>
                </a:cubicBezTo>
                <a:cubicBezTo>
                  <a:pt x="717" y="307"/>
                  <a:pt x="725" y="229"/>
                  <a:pt x="786" y="168"/>
                </a:cubicBezTo>
                <a:lnTo>
                  <a:pt x="826" y="128"/>
                </a:lnTo>
                <a:cubicBezTo>
                  <a:pt x="876" y="78"/>
                  <a:pt x="953" y="72"/>
                  <a:pt x="1016" y="89"/>
                </a:cubicBezTo>
                <a:lnTo>
                  <a:pt x="902" y="204"/>
                </a:lnTo>
                <a:cubicBezTo>
                  <a:pt x="896" y="210"/>
                  <a:pt x="892" y="218"/>
                  <a:pt x="892" y="226"/>
                </a:cubicBezTo>
                <a:cubicBezTo>
                  <a:pt x="892" y="234"/>
                  <a:pt x="896" y="242"/>
                  <a:pt x="902" y="248"/>
                </a:cubicBezTo>
                <a:lnTo>
                  <a:pt x="1021" y="368"/>
                </a:lnTo>
                <a:cubicBezTo>
                  <a:pt x="1033" y="380"/>
                  <a:pt x="1053" y="380"/>
                  <a:pt x="1065" y="368"/>
                </a:cubicBezTo>
                <a:lnTo>
                  <a:pt x="1180" y="253"/>
                </a:lnTo>
                <a:cubicBezTo>
                  <a:pt x="1197" y="316"/>
                  <a:pt x="1192" y="393"/>
                  <a:pt x="1141" y="444"/>
                </a:cubicBezTo>
                <a:lnTo>
                  <a:pt x="1101" y="483"/>
                </a:lnTo>
                <a:cubicBezTo>
                  <a:pt x="1040" y="544"/>
                  <a:pt x="962" y="552"/>
                  <a:pt x="867" y="507"/>
                </a:cubicBezTo>
                <a:cubicBezTo>
                  <a:pt x="856" y="501"/>
                  <a:pt x="841" y="504"/>
                  <a:pt x="832" y="513"/>
                </a:cubicBezTo>
                <a:lnTo>
                  <a:pt x="756" y="589"/>
                </a:lnTo>
                <a:lnTo>
                  <a:pt x="800" y="633"/>
                </a:lnTo>
                <a:lnTo>
                  <a:pt x="861" y="572"/>
                </a:lnTo>
                <a:cubicBezTo>
                  <a:pt x="972" y="618"/>
                  <a:pt x="1070" y="603"/>
                  <a:pt x="1145" y="527"/>
                </a:cubicBezTo>
                <a:lnTo>
                  <a:pt x="1185" y="487"/>
                </a:lnTo>
                <a:close/>
                <a:moveTo>
                  <a:pt x="1107" y="1169"/>
                </a:moveTo>
                <a:lnTo>
                  <a:pt x="1151" y="1125"/>
                </a:lnTo>
                <a:lnTo>
                  <a:pt x="912" y="885"/>
                </a:lnTo>
                <a:lnTo>
                  <a:pt x="868" y="929"/>
                </a:lnTo>
                <a:lnTo>
                  <a:pt x="1107" y="1169"/>
                </a:lnTo>
                <a:close/>
                <a:moveTo>
                  <a:pt x="1167" y="1224"/>
                </a:moveTo>
                <a:cubicBezTo>
                  <a:pt x="1147" y="1245"/>
                  <a:pt x="1112" y="1245"/>
                  <a:pt x="1092" y="1224"/>
                </a:cubicBezTo>
                <a:lnTo>
                  <a:pt x="852" y="985"/>
                </a:lnTo>
                <a:cubicBezTo>
                  <a:pt x="846" y="979"/>
                  <a:pt x="845" y="978"/>
                  <a:pt x="754" y="960"/>
                </a:cubicBezTo>
                <a:cubicBezTo>
                  <a:pt x="752" y="953"/>
                  <a:pt x="749" y="944"/>
                  <a:pt x="746" y="936"/>
                </a:cubicBezTo>
                <a:lnTo>
                  <a:pt x="919" y="763"/>
                </a:lnTo>
                <a:cubicBezTo>
                  <a:pt x="926" y="766"/>
                  <a:pt x="935" y="769"/>
                  <a:pt x="943" y="771"/>
                </a:cubicBezTo>
                <a:cubicBezTo>
                  <a:pt x="961" y="863"/>
                  <a:pt x="962" y="863"/>
                  <a:pt x="968" y="870"/>
                </a:cubicBezTo>
                <a:lnTo>
                  <a:pt x="1207" y="1109"/>
                </a:lnTo>
                <a:cubicBezTo>
                  <a:pt x="1228" y="1130"/>
                  <a:pt x="1228" y="1164"/>
                  <a:pt x="1207" y="1185"/>
                </a:cubicBezTo>
                <a:lnTo>
                  <a:pt x="1167" y="1224"/>
                </a:lnTo>
                <a:close/>
                <a:moveTo>
                  <a:pt x="771" y="824"/>
                </a:moveTo>
                <a:lnTo>
                  <a:pt x="333" y="386"/>
                </a:lnTo>
                <a:cubicBezTo>
                  <a:pt x="329" y="382"/>
                  <a:pt x="323" y="379"/>
                  <a:pt x="317" y="378"/>
                </a:cubicBezTo>
                <a:lnTo>
                  <a:pt x="230" y="360"/>
                </a:lnTo>
                <a:lnTo>
                  <a:pt x="92" y="153"/>
                </a:lnTo>
                <a:lnTo>
                  <a:pt x="136" y="109"/>
                </a:lnTo>
                <a:lnTo>
                  <a:pt x="343" y="247"/>
                </a:lnTo>
                <a:lnTo>
                  <a:pt x="361" y="335"/>
                </a:lnTo>
                <a:cubicBezTo>
                  <a:pt x="362" y="341"/>
                  <a:pt x="365" y="346"/>
                  <a:pt x="369" y="350"/>
                </a:cubicBezTo>
                <a:cubicBezTo>
                  <a:pt x="373" y="354"/>
                  <a:pt x="717" y="698"/>
                  <a:pt x="806" y="788"/>
                </a:cubicBezTo>
                <a:lnTo>
                  <a:pt x="771" y="824"/>
                </a:lnTo>
                <a:close/>
                <a:moveTo>
                  <a:pt x="1019" y="832"/>
                </a:moveTo>
                <a:cubicBezTo>
                  <a:pt x="1014" y="808"/>
                  <a:pt x="1001" y="742"/>
                  <a:pt x="1001" y="742"/>
                </a:cubicBezTo>
                <a:cubicBezTo>
                  <a:pt x="998" y="731"/>
                  <a:pt x="991" y="722"/>
                  <a:pt x="980" y="718"/>
                </a:cubicBezTo>
                <a:cubicBezTo>
                  <a:pt x="919" y="697"/>
                  <a:pt x="917" y="697"/>
                  <a:pt x="911" y="697"/>
                </a:cubicBezTo>
                <a:cubicBezTo>
                  <a:pt x="903" y="697"/>
                  <a:pt x="894" y="700"/>
                  <a:pt x="888" y="706"/>
                </a:cubicBezTo>
                <a:lnTo>
                  <a:pt x="850" y="744"/>
                </a:lnTo>
                <a:cubicBezTo>
                  <a:pt x="542" y="436"/>
                  <a:pt x="449" y="343"/>
                  <a:pt x="420" y="314"/>
                </a:cubicBezTo>
                <a:lnTo>
                  <a:pt x="402" y="223"/>
                </a:lnTo>
                <a:cubicBezTo>
                  <a:pt x="400" y="215"/>
                  <a:pt x="395" y="207"/>
                  <a:pt x="388" y="203"/>
                </a:cubicBezTo>
                <a:lnTo>
                  <a:pt x="149" y="43"/>
                </a:lnTo>
                <a:cubicBezTo>
                  <a:pt x="137" y="35"/>
                  <a:pt x="120" y="37"/>
                  <a:pt x="110" y="47"/>
                </a:cubicBezTo>
                <a:lnTo>
                  <a:pt x="30" y="127"/>
                </a:lnTo>
                <a:cubicBezTo>
                  <a:pt x="19" y="138"/>
                  <a:pt x="18" y="154"/>
                  <a:pt x="26" y="166"/>
                </a:cubicBezTo>
                <a:lnTo>
                  <a:pt x="186" y="406"/>
                </a:lnTo>
                <a:cubicBezTo>
                  <a:pt x="190" y="412"/>
                  <a:pt x="197" y="417"/>
                  <a:pt x="205" y="419"/>
                </a:cubicBezTo>
                <a:lnTo>
                  <a:pt x="296" y="437"/>
                </a:lnTo>
                <a:lnTo>
                  <a:pt x="727" y="868"/>
                </a:lnTo>
                <a:lnTo>
                  <a:pt x="690" y="905"/>
                </a:lnTo>
                <a:cubicBezTo>
                  <a:pt x="674" y="919"/>
                  <a:pt x="674" y="919"/>
                  <a:pt x="701" y="997"/>
                </a:cubicBezTo>
                <a:cubicBezTo>
                  <a:pt x="705" y="1008"/>
                  <a:pt x="714" y="1016"/>
                  <a:pt x="725" y="1018"/>
                </a:cubicBezTo>
                <a:cubicBezTo>
                  <a:pt x="725" y="1018"/>
                  <a:pt x="791" y="1031"/>
                  <a:pt x="815" y="1036"/>
                </a:cubicBezTo>
                <a:lnTo>
                  <a:pt x="1048" y="1268"/>
                </a:lnTo>
                <a:cubicBezTo>
                  <a:pt x="1069" y="1290"/>
                  <a:pt x="1099" y="1302"/>
                  <a:pt x="1129" y="1302"/>
                </a:cubicBezTo>
                <a:cubicBezTo>
                  <a:pt x="1160" y="1302"/>
                  <a:pt x="1189" y="1290"/>
                  <a:pt x="1211" y="1268"/>
                </a:cubicBezTo>
                <a:lnTo>
                  <a:pt x="1251" y="1228"/>
                </a:lnTo>
                <a:cubicBezTo>
                  <a:pt x="1296" y="1183"/>
                  <a:pt x="1296" y="1110"/>
                  <a:pt x="1251" y="1065"/>
                </a:cubicBezTo>
                <a:lnTo>
                  <a:pt x="1019" y="8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" name="Freeform 6">
            <a:extLst>
              <a:ext uri="{FF2B5EF4-FFF2-40B4-BE49-F238E27FC236}">
                <a16:creationId xmlns:a16="http://schemas.microsoft.com/office/drawing/2014/main" id="{B695D6A2-9D46-8F4F-B349-0FA56287262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99683" y="2540707"/>
            <a:ext cx="423863" cy="533400"/>
          </a:xfrm>
          <a:custGeom>
            <a:avLst/>
            <a:gdLst>
              <a:gd name="T0" fmla="*/ 1145 w 1178"/>
              <a:gd name="T1" fmla="*/ 723 h 1481"/>
              <a:gd name="T2" fmla="*/ 1055 w 1178"/>
              <a:gd name="T3" fmla="*/ 647 h 1481"/>
              <a:gd name="T4" fmla="*/ 760 w 1178"/>
              <a:gd name="T5" fmla="*/ 1202 h 1481"/>
              <a:gd name="T6" fmla="*/ 416 w 1178"/>
              <a:gd name="T7" fmla="*/ 1202 h 1481"/>
              <a:gd name="T8" fmla="*/ 609 w 1178"/>
              <a:gd name="T9" fmla="*/ 1396 h 1481"/>
              <a:gd name="T10" fmla="*/ 559 w 1178"/>
              <a:gd name="T11" fmla="*/ 1395 h 1481"/>
              <a:gd name="T12" fmla="*/ 356 w 1178"/>
              <a:gd name="T13" fmla="*/ 1143 h 1481"/>
              <a:gd name="T14" fmla="*/ 499 w 1178"/>
              <a:gd name="T15" fmla="*/ 1391 h 1481"/>
              <a:gd name="T16" fmla="*/ 677 w 1178"/>
              <a:gd name="T17" fmla="*/ 1384 h 1481"/>
              <a:gd name="T18" fmla="*/ 386 w 1178"/>
              <a:gd name="T19" fmla="*/ 1122 h 1481"/>
              <a:gd name="T20" fmla="*/ 790 w 1178"/>
              <a:gd name="T21" fmla="*/ 1063 h 1481"/>
              <a:gd name="T22" fmla="*/ 386 w 1178"/>
              <a:gd name="T23" fmla="*/ 1122 h 1481"/>
              <a:gd name="T24" fmla="*/ 367 w 1178"/>
              <a:gd name="T25" fmla="*/ 576 h 1481"/>
              <a:gd name="T26" fmla="*/ 784 w 1178"/>
              <a:gd name="T27" fmla="*/ 423 h 1481"/>
              <a:gd name="T28" fmla="*/ 308 w 1178"/>
              <a:gd name="T29" fmla="*/ 571 h 1481"/>
              <a:gd name="T30" fmla="*/ 588 w 1178"/>
              <a:gd name="T31" fmla="*/ 252 h 1481"/>
              <a:gd name="T32" fmla="*/ 760 w 1178"/>
              <a:gd name="T33" fmla="*/ 984 h 1481"/>
              <a:gd name="T34" fmla="*/ 246 w 1178"/>
              <a:gd name="T35" fmla="*/ 566 h 1481"/>
              <a:gd name="T36" fmla="*/ 359 w 1178"/>
              <a:gd name="T37" fmla="*/ 1013 h 1481"/>
              <a:gd name="T38" fmla="*/ 817 w 1178"/>
              <a:gd name="T39" fmla="*/ 1013 h 1481"/>
              <a:gd name="T40" fmla="*/ 588 w 1178"/>
              <a:gd name="T41" fmla="*/ 193 h 1481"/>
              <a:gd name="T42" fmla="*/ 301 w 1178"/>
              <a:gd name="T43" fmla="*/ 878 h 1481"/>
              <a:gd name="T44" fmla="*/ 131 w 1178"/>
              <a:gd name="T45" fmla="*/ 706 h 1481"/>
              <a:gd name="T46" fmla="*/ 26 w 1178"/>
              <a:gd name="T47" fmla="*/ 664 h 1481"/>
              <a:gd name="T48" fmla="*/ 37 w 1178"/>
              <a:gd name="T49" fmla="*/ 468 h 1481"/>
              <a:gd name="T50" fmla="*/ 121 w 1178"/>
              <a:gd name="T51" fmla="*/ 543 h 1481"/>
              <a:gd name="T52" fmla="*/ 131 w 1178"/>
              <a:gd name="T53" fmla="*/ 484 h 1481"/>
              <a:gd name="T54" fmla="*/ 73 w 1178"/>
              <a:gd name="T55" fmla="*/ 298 h 1481"/>
              <a:gd name="T56" fmla="*/ 182 w 1178"/>
              <a:gd name="T57" fmla="*/ 390 h 1481"/>
              <a:gd name="T58" fmla="*/ 113 w 1178"/>
              <a:gd name="T59" fmla="*/ 287 h 1481"/>
              <a:gd name="T60" fmla="*/ 206 w 1178"/>
              <a:gd name="T61" fmla="*/ 139 h 1481"/>
              <a:gd name="T62" fmla="*/ 287 w 1178"/>
              <a:gd name="T63" fmla="*/ 265 h 1481"/>
              <a:gd name="T64" fmla="*/ 423 w 1178"/>
              <a:gd name="T65" fmla="*/ 54 h 1481"/>
              <a:gd name="T66" fmla="*/ 400 w 1178"/>
              <a:gd name="T67" fmla="*/ 165 h 1481"/>
              <a:gd name="T68" fmla="*/ 455 w 1178"/>
              <a:gd name="T69" fmla="*/ 144 h 1481"/>
              <a:gd name="T70" fmla="*/ 588 w 1178"/>
              <a:gd name="T71" fmla="*/ 0 h 1481"/>
              <a:gd name="T72" fmla="*/ 588 w 1178"/>
              <a:gd name="T73" fmla="*/ 156 h 1481"/>
              <a:gd name="T74" fmla="*/ 809 w 1178"/>
              <a:gd name="T75" fmla="*/ 74 h 1481"/>
              <a:gd name="T76" fmla="*/ 721 w 1178"/>
              <a:gd name="T77" fmla="*/ 144 h 1481"/>
              <a:gd name="T78" fmla="*/ 776 w 1178"/>
              <a:gd name="T79" fmla="*/ 165 h 1481"/>
              <a:gd name="T80" fmla="*/ 970 w 1178"/>
              <a:gd name="T81" fmla="*/ 139 h 1481"/>
              <a:gd name="T82" fmla="*/ 870 w 1178"/>
              <a:gd name="T83" fmla="*/ 258 h 1481"/>
              <a:gd name="T84" fmla="*/ 974 w 1178"/>
              <a:gd name="T85" fmla="*/ 181 h 1481"/>
              <a:gd name="T86" fmla="*/ 968 w 1178"/>
              <a:gd name="T87" fmla="*/ 375 h 1481"/>
              <a:gd name="T88" fmla="*/ 1092 w 1178"/>
              <a:gd name="T89" fmla="*/ 338 h 1481"/>
              <a:gd name="T90" fmla="*/ 1139 w 1178"/>
              <a:gd name="T91" fmla="*/ 468 h 1481"/>
              <a:gd name="T92" fmla="*/ 1050 w 1178"/>
              <a:gd name="T93" fmla="*/ 543 h 1481"/>
              <a:gd name="T94" fmla="*/ 1174 w 1178"/>
              <a:gd name="T95" fmla="*/ 492 h 1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78" h="1481">
                <a:moveTo>
                  <a:pt x="1045" y="706"/>
                </a:moveTo>
                <a:lnTo>
                  <a:pt x="1139" y="722"/>
                </a:lnTo>
                <a:cubicBezTo>
                  <a:pt x="1141" y="723"/>
                  <a:pt x="1143" y="723"/>
                  <a:pt x="1145" y="723"/>
                </a:cubicBezTo>
                <a:cubicBezTo>
                  <a:pt x="1159" y="723"/>
                  <a:pt x="1171" y="713"/>
                  <a:pt x="1174" y="698"/>
                </a:cubicBezTo>
                <a:cubicBezTo>
                  <a:pt x="1177" y="682"/>
                  <a:pt x="1166" y="667"/>
                  <a:pt x="1150" y="664"/>
                </a:cubicBezTo>
                <a:lnTo>
                  <a:pt x="1055" y="647"/>
                </a:lnTo>
                <a:cubicBezTo>
                  <a:pt x="1039" y="644"/>
                  <a:pt x="1023" y="655"/>
                  <a:pt x="1021" y="671"/>
                </a:cubicBezTo>
                <a:cubicBezTo>
                  <a:pt x="1018" y="687"/>
                  <a:pt x="1029" y="703"/>
                  <a:pt x="1045" y="706"/>
                </a:cubicBezTo>
                <a:close/>
                <a:moveTo>
                  <a:pt x="760" y="1202"/>
                </a:moveTo>
                <a:cubicBezTo>
                  <a:pt x="751" y="1278"/>
                  <a:pt x="687" y="1337"/>
                  <a:pt x="609" y="1337"/>
                </a:cubicBezTo>
                <a:lnTo>
                  <a:pt x="567" y="1337"/>
                </a:lnTo>
                <a:cubicBezTo>
                  <a:pt x="489" y="1337"/>
                  <a:pt x="425" y="1278"/>
                  <a:pt x="416" y="1202"/>
                </a:cubicBezTo>
                <a:lnTo>
                  <a:pt x="760" y="1202"/>
                </a:lnTo>
                <a:close/>
                <a:moveTo>
                  <a:pt x="567" y="1396"/>
                </a:moveTo>
                <a:lnTo>
                  <a:pt x="609" y="1396"/>
                </a:lnTo>
                <a:cubicBezTo>
                  <a:pt x="612" y="1396"/>
                  <a:pt x="614" y="1395"/>
                  <a:pt x="617" y="1395"/>
                </a:cubicBezTo>
                <a:cubicBezTo>
                  <a:pt x="615" y="1410"/>
                  <a:pt x="603" y="1421"/>
                  <a:pt x="588" y="1421"/>
                </a:cubicBezTo>
                <a:cubicBezTo>
                  <a:pt x="573" y="1421"/>
                  <a:pt x="561" y="1410"/>
                  <a:pt x="559" y="1395"/>
                </a:cubicBezTo>
                <a:cubicBezTo>
                  <a:pt x="562" y="1395"/>
                  <a:pt x="564" y="1396"/>
                  <a:pt x="567" y="1396"/>
                </a:cubicBezTo>
                <a:close/>
                <a:moveTo>
                  <a:pt x="820" y="1143"/>
                </a:moveTo>
                <a:lnTo>
                  <a:pt x="356" y="1143"/>
                </a:lnTo>
                <a:lnTo>
                  <a:pt x="356" y="1185"/>
                </a:lnTo>
                <a:cubicBezTo>
                  <a:pt x="356" y="1278"/>
                  <a:pt x="416" y="1355"/>
                  <a:pt x="499" y="1384"/>
                </a:cubicBezTo>
                <a:lnTo>
                  <a:pt x="499" y="1391"/>
                </a:lnTo>
                <a:cubicBezTo>
                  <a:pt x="499" y="1440"/>
                  <a:pt x="539" y="1480"/>
                  <a:pt x="588" y="1480"/>
                </a:cubicBezTo>
                <a:cubicBezTo>
                  <a:pt x="637" y="1480"/>
                  <a:pt x="677" y="1440"/>
                  <a:pt x="677" y="1391"/>
                </a:cubicBezTo>
                <a:lnTo>
                  <a:pt x="677" y="1384"/>
                </a:lnTo>
                <a:cubicBezTo>
                  <a:pt x="760" y="1355"/>
                  <a:pt x="820" y="1277"/>
                  <a:pt x="820" y="1185"/>
                </a:cubicBezTo>
                <a:lnTo>
                  <a:pt x="820" y="1143"/>
                </a:lnTo>
                <a:close/>
                <a:moveTo>
                  <a:pt x="386" y="1122"/>
                </a:moveTo>
                <a:lnTo>
                  <a:pt x="790" y="1122"/>
                </a:lnTo>
                <a:cubicBezTo>
                  <a:pt x="807" y="1122"/>
                  <a:pt x="820" y="1110"/>
                  <a:pt x="820" y="1093"/>
                </a:cubicBezTo>
                <a:cubicBezTo>
                  <a:pt x="820" y="1077"/>
                  <a:pt x="807" y="1063"/>
                  <a:pt x="790" y="1063"/>
                </a:cubicBezTo>
                <a:lnTo>
                  <a:pt x="386" y="1063"/>
                </a:lnTo>
                <a:cubicBezTo>
                  <a:pt x="369" y="1063"/>
                  <a:pt x="356" y="1076"/>
                  <a:pt x="356" y="1093"/>
                </a:cubicBezTo>
                <a:cubicBezTo>
                  <a:pt x="356" y="1109"/>
                  <a:pt x="369" y="1122"/>
                  <a:pt x="386" y="1122"/>
                </a:cubicBezTo>
                <a:close/>
                <a:moveTo>
                  <a:pt x="335" y="603"/>
                </a:moveTo>
                <a:cubicBezTo>
                  <a:pt x="336" y="603"/>
                  <a:pt x="337" y="603"/>
                  <a:pt x="338" y="603"/>
                </a:cubicBezTo>
                <a:cubicBezTo>
                  <a:pt x="353" y="603"/>
                  <a:pt x="366" y="592"/>
                  <a:pt x="367" y="576"/>
                </a:cubicBezTo>
                <a:cubicBezTo>
                  <a:pt x="376" y="466"/>
                  <a:pt x="466" y="377"/>
                  <a:pt x="577" y="370"/>
                </a:cubicBezTo>
                <a:cubicBezTo>
                  <a:pt x="637" y="366"/>
                  <a:pt x="697" y="386"/>
                  <a:pt x="742" y="426"/>
                </a:cubicBezTo>
                <a:cubicBezTo>
                  <a:pt x="755" y="437"/>
                  <a:pt x="773" y="435"/>
                  <a:pt x="784" y="423"/>
                </a:cubicBezTo>
                <a:cubicBezTo>
                  <a:pt x="795" y="411"/>
                  <a:pt x="794" y="392"/>
                  <a:pt x="781" y="381"/>
                </a:cubicBezTo>
                <a:cubicBezTo>
                  <a:pt x="724" y="331"/>
                  <a:pt x="649" y="305"/>
                  <a:pt x="572" y="311"/>
                </a:cubicBezTo>
                <a:cubicBezTo>
                  <a:pt x="433" y="320"/>
                  <a:pt x="320" y="432"/>
                  <a:pt x="308" y="571"/>
                </a:cubicBezTo>
                <a:cubicBezTo>
                  <a:pt x="307" y="588"/>
                  <a:pt x="319" y="602"/>
                  <a:pt x="335" y="603"/>
                </a:cubicBezTo>
                <a:close/>
                <a:moveTo>
                  <a:pt x="564" y="253"/>
                </a:moveTo>
                <a:cubicBezTo>
                  <a:pt x="572" y="253"/>
                  <a:pt x="580" y="252"/>
                  <a:pt x="588" y="252"/>
                </a:cubicBezTo>
                <a:cubicBezTo>
                  <a:pt x="777" y="252"/>
                  <a:pt x="931" y="406"/>
                  <a:pt x="931" y="596"/>
                </a:cubicBezTo>
                <a:cubicBezTo>
                  <a:pt x="931" y="688"/>
                  <a:pt x="895" y="774"/>
                  <a:pt x="830" y="839"/>
                </a:cubicBezTo>
                <a:cubicBezTo>
                  <a:pt x="791" y="878"/>
                  <a:pt x="766" y="929"/>
                  <a:pt x="760" y="984"/>
                </a:cubicBezTo>
                <a:lnTo>
                  <a:pt x="416" y="984"/>
                </a:lnTo>
                <a:cubicBezTo>
                  <a:pt x="410" y="930"/>
                  <a:pt x="384" y="878"/>
                  <a:pt x="343" y="836"/>
                </a:cubicBezTo>
                <a:cubicBezTo>
                  <a:pt x="273" y="765"/>
                  <a:pt x="238" y="667"/>
                  <a:pt x="246" y="566"/>
                </a:cubicBezTo>
                <a:cubicBezTo>
                  <a:pt x="260" y="399"/>
                  <a:pt x="396" y="265"/>
                  <a:pt x="564" y="253"/>
                </a:cubicBezTo>
                <a:close/>
                <a:moveTo>
                  <a:pt x="301" y="878"/>
                </a:moveTo>
                <a:cubicBezTo>
                  <a:pt x="338" y="915"/>
                  <a:pt x="359" y="963"/>
                  <a:pt x="359" y="1013"/>
                </a:cubicBezTo>
                <a:lnTo>
                  <a:pt x="359" y="1044"/>
                </a:lnTo>
                <a:lnTo>
                  <a:pt x="817" y="1044"/>
                </a:lnTo>
                <a:lnTo>
                  <a:pt x="817" y="1013"/>
                </a:lnTo>
                <a:cubicBezTo>
                  <a:pt x="817" y="963"/>
                  <a:pt x="837" y="915"/>
                  <a:pt x="871" y="881"/>
                </a:cubicBezTo>
                <a:cubicBezTo>
                  <a:pt x="948" y="805"/>
                  <a:pt x="990" y="704"/>
                  <a:pt x="990" y="596"/>
                </a:cubicBezTo>
                <a:cubicBezTo>
                  <a:pt x="990" y="374"/>
                  <a:pt x="810" y="193"/>
                  <a:pt x="588" y="193"/>
                </a:cubicBezTo>
                <a:cubicBezTo>
                  <a:pt x="579" y="193"/>
                  <a:pt x="569" y="194"/>
                  <a:pt x="560" y="194"/>
                </a:cubicBezTo>
                <a:cubicBezTo>
                  <a:pt x="363" y="208"/>
                  <a:pt x="203" y="366"/>
                  <a:pt x="187" y="562"/>
                </a:cubicBezTo>
                <a:cubicBezTo>
                  <a:pt x="177" y="679"/>
                  <a:pt x="219" y="794"/>
                  <a:pt x="301" y="878"/>
                </a:cubicBezTo>
                <a:close/>
                <a:moveTo>
                  <a:pt x="31" y="723"/>
                </a:moveTo>
                <a:cubicBezTo>
                  <a:pt x="33" y="723"/>
                  <a:pt x="35" y="723"/>
                  <a:pt x="37" y="722"/>
                </a:cubicBezTo>
                <a:lnTo>
                  <a:pt x="131" y="706"/>
                </a:lnTo>
                <a:cubicBezTo>
                  <a:pt x="147" y="703"/>
                  <a:pt x="158" y="687"/>
                  <a:pt x="155" y="671"/>
                </a:cubicBezTo>
                <a:cubicBezTo>
                  <a:pt x="153" y="655"/>
                  <a:pt x="137" y="644"/>
                  <a:pt x="121" y="647"/>
                </a:cubicBezTo>
                <a:lnTo>
                  <a:pt x="26" y="664"/>
                </a:lnTo>
                <a:cubicBezTo>
                  <a:pt x="11" y="667"/>
                  <a:pt x="0" y="682"/>
                  <a:pt x="3" y="698"/>
                </a:cubicBezTo>
                <a:cubicBezTo>
                  <a:pt x="6" y="713"/>
                  <a:pt x="17" y="723"/>
                  <a:pt x="31" y="723"/>
                </a:cubicBezTo>
                <a:close/>
                <a:moveTo>
                  <a:pt x="37" y="468"/>
                </a:moveTo>
                <a:cubicBezTo>
                  <a:pt x="20" y="465"/>
                  <a:pt x="6" y="476"/>
                  <a:pt x="3" y="492"/>
                </a:cubicBezTo>
                <a:cubicBezTo>
                  <a:pt x="0" y="508"/>
                  <a:pt x="11" y="523"/>
                  <a:pt x="26" y="526"/>
                </a:cubicBezTo>
                <a:lnTo>
                  <a:pt x="121" y="543"/>
                </a:lnTo>
                <a:cubicBezTo>
                  <a:pt x="123" y="543"/>
                  <a:pt x="125" y="543"/>
                  <a:pt x="126" y="543"/>
                </a:cubicBezTo>
                <a:cubicBezTo>
                  <a:pt x="140" y="543"/>
                  <a:pt x="153" y="533"/>
                  <a:pt x="155" y="519"/>
                </a:cubicBezTo>
                <a:cubicBezTo>
                  <a:pt x="158" y="503"/>
                  <a:pt x="147" y="487"/>
                  <a:pt x="131" y="484"/>
                </a:cubicBezTo>
                <a:lnTo>
                  <a:pt x="37" y="468"/>
                </a:lnTo>
                <a:close/>
                <a:moveTo>
                  <a:pt x="113" y="287"/>
                </a:moveTo>
                <a:cubicBezTo>
                  <a:pt x="99" y="279"/>
                  <a:pt x="81" y="283"/>
                  <a:pt x="73" y="298"/>
                </a:cubicBezTo>
                <a:cubicBezTo>
                  <a:pt x="65" y="312"/>
                  <a:pt x="70" y="330"/>
                  <a:pt x="84" y="338"/>
                </a:cubicBezTo>
                <a:lnTo>
                  <a:pt x="167" y="386"/>
                </a:lnTo>
                <a:cubicBezTo>
                  <a:pt x="172" y="389"/>
                  <a:pt x="177" y="390"/>
                  <a:pt x="182" y="390"/>
                </a:cubicBezTo>
                <a:cubicBezTo>
                  <a:pt x="192" y="390"/>
                  <a:pt x="202" y="385"/>
                  <a:pt x="208" y="375"/>
                </a:cubicBezTo>
                <a:cubicBezTo>
                  <a:pt x="216" y="361"/>
                  <a:pt x="211" y="343"/>
                  <a:pt x="197" y="335"/>
                </a:cubicBezTo>
                <a:lnTo>
                  <a:pt x="113" y="287"/>
                </a:lnTo>
                <a:close/>
                <a:moveTo>
                  <a:pt x="309" y="217"/>
                </a:moveTo>
                <a:lnTo>
                  <a:pt x="247" y="143"/>
                </a:lnTo>
                <a:cubicBezTo>
                  <a:pt x="237" y="130"/>
                  <a:pt x="218" y="129"/>
                  <a:pt x="206" y="139"/>
                </a:cubicBezTo>
                <a:cubicBezTo>
                  <a:pt x="193" y="150"/>
                  <a:pt x="191" y="169"/>
                  <a:pt x="202" y="181"/>
                </a:cubicBezTo>
                <a:lnTo>
                  <a:pt x="264" y="255"/>
                </a:lnTo>
                <a:cubicBezTo>
                  <a:pt x="270" y="262"/>
                  <a:pt x="278" y="265"/>
                  <a:pt x="287" y="265"/>
                </a:cubicBezTo>
                <a:cubicBezTo>
                  <a:pt x="293" y="265"/>
                  <a:pt x="300" y="263"/>
                  <a:pt x="306" y="258"/>
                </a:cubicBezTo>
                <a:cubicBezTo>
                  <a:pt x="318" y="248"/>
                  <a:pt x="320" y="229"/>
                  <a:pt x="309" y="217"/>
                </a:cubicBezTo>
                <a:close/>
                <a:moveTo>
                  <a:pt x="423" y="54"/>
                </a:moveTo>
                <a:cubicBezTo>
                  <a:pt x="417" y="38"/>
                  <a:pt x="400" y="30"/>
                  <a:pt x="385" y="36"/>
                </a:cubicBezTo>
                <a:cubicBezTo>
                  <a:pt x="369" y="42"/>
                  <a:pt x="361" y="59"/>
                  <a:pt x="367" y="74"/>
                </a:cubicBezTo>
                <a:lnTo>
                  <a:pt x="400" y="165"/>
                </a:lnTo>
                <a:cubicBezTo>
                  <a:pt x="404" y="177"/>
                  <a:pt x="416" y="184"/>
                  <a:pt x="428" y="184"/>
                </a:cubicBezTo>
                <a:cubicBezTo>
                  <a:pt x="431" y="184"/>
                  <a:pt x="434" y="183"/>
                  <a:pt x="438" y="182"/>
                </a:cubicBezTo>
                <a:cubicBezTo>
                  <a:pt x="453" y="177"/>
                  <a:pt x="461" y="160"/>
                  <a:pt x="455" y="144"/>
                </a:cubicBezTo>
                <a:lnTo>
                  <a:pt x="423" y="54"/>
                </a:lnTo>
                <a:close/>
                <a:moveTo>
                  <a:pt x="618" y="30"/>
                </a:moveTo>
                <a:cubicBezTo>
                  <a:pt x="618" y="13"/>
                  <a:pt x="604" y="0"/>
                  <a:pt x="588" y="0"/>
                </a:cubicBezTo>
                <a:cubicBezTo>
                  <a:pt x="572" y="0"/>
                  <a:pt x="558" y="13"/>
                  <a:pt x="558" y="30"/>
                </a:cubicBezTo>
                <a:lnTo>
                  <a:pt x="558" y="126"/>
                </a:lnTo>
                <a:cubicBezTo>
                  <a:pt x="558" y="142"/>
                  <a:pt x="572" y="156"/>
                  <a:pt x="588" y="156"/>
                </a:cubicBezTo>
                <a:cubicBezTo>
                  <a:pt x="604" y="156"/>
                  <a:pt x="618" y="142"/>
                  <a:pt x="618" y="126"/>
                </a:cubicBezTo>
                <a:lnTo>
                  <a:pt x="618" y="30"/>
                </a:lnTo>
                <a:close/>
                <a:moveTo>
                  <a:pt x="809" y="74"/>
                </a:moveTo>
                <a:cubicBezTo>
                  <a:pt x="815" y="59"/>
                  <a:pt x="807" y="42"/>
                  <a:pt x="791" y="36"/>
                </a:cubicBezTo>
                <a:cubicBezTo>
                  <a:pt x="776" y="30"/>
                  <a:pt x="759" y="38"/>
                  <a:pt x="753" y="54"/>
                </a:cubicBezTo>
                <a:lnTo>
                  <a:pt x="721" y="144"/>
                </a:lnTo>
                <a:cubicBezTo>
                  <a:pt x="715" y="160"/>
                  <a:pt x="723" y="177"/>
                  <a:pt x="738" y="182"/>
                </a:cubicBezTo>
                <a:cubicBezTo>
                  <a:pt x="742" y="183"/>
                  <a:pt x="745" y="184"/>
                  <a:pt x="748" y="184"/>
                </a:cubicBezTo>
                <a:cubicBezTo>
                  <a:pt x="760" y="184"/>
                  <a:pt x="772" y="177"/>
                  <a:pt x="776" y="165"/>
                </a:cubicBezTo>
                <a:lnTo>
                  <a:pt x="809" y="74"/>
                </a:lnTo>
                <a:close/>
                <a:moveTo>
                  <a:pt x="974" y="181"/>
                </a:moveTo>
                <a:cubicBezTo>
                  <a:pt x="985" y="169"/>
                  <a:pt x="983" y="150"/>
                  <a:pt x="970" y="139"/>
                </a:cubicBezTo>
                <a:cubicBezTo>
                  <a:pt x="958" y="129"/>
                  <a:pt x="939" y="130"/>
                  <a:pt x="929" y="143"/>
                </a:cubicBezTo>
                <a:lnTo>
                  <a:pt x="867" y="217"/>
                </a:lnTo>
                <a:cubicBezTo>
                  <a:pt x="856" y="229"/>
                  <a:pt x="858" y="248"/>
                  <a:pt x="870" y="258"/>
                </a:cubicBezTo>
                <a:cubicBezTo>
                  <a:pt x="876" y="263"/>
                  <a:pt x="883" y="265"/>
                  <a:pt x="889" y="265"/>
                </a:cubicBezTo>
                <a:cubicBezTo>
                  <a:pt x="898" y="265"/>
                  <a:pt x="906" y="262"/>
                  <a:pt x="912" y="255"/>
                </a:cubicBezTo>
                <a:lnTo>
                  <a:pt x="974" y="181"/>
                </a:lnTo>
                <a:close/>
                <a:moveTo>
                  <a:pt x="1063" y="287"/>
                </a:moveTo>
                <a:lnTo>
                  <a:pt x="979" y="335"/>
                </a:lnTo>
                <a:cubicBezTo>
                  <a:pt x="965" y="343"/>
                  <a:pt x="960" y="361"/>
                  <a:pt x="968" y="375"/>
                </a:cubicBezTo>
                <a:cubicBezTo>
                  <a:pt x="974" y="385"/>
                  <a:pt x="984" y="390"/>
                  <a:pt x="994" y="390"/>
                </a:cubicBezTo>
                <a:cubicBezTo>
                  <a:pt x="999" y="390"/>
                  <a:pt x="1004" y="389"/>
                  <a:pt x="1009" y="386"/>
                </a:cubicBezTo>
                <a:lnTo>
                  <a:pt x="1092" y="338"/>
                </a:lnTo>
                <a:cubicBezTo>
                  <a:pt x="1106" y="330"/>
                  <a:pt x="1111" y="312"/>
                  <a:pt x="1103" y="298"/>
                </a:cubicBezTo>
                <a:cubicBezTo>
                  <a:pt x="1095" y="283"/>
                  <a:pt x="1077" y="279"/>
                  <a:pt x="1063" y="287"/>
                </a:cubicBezTo>
                <a:close/>
                <a:moveTo>
                  <a:pt x="1139" y="468"/>
                </a:moveTo>
                <a:lnTo>
                  <a:pt x="1045" y="484"/>
                </a:lnTo>
                <a:cubicBezTo>
                  <a:pt x="1029" y="487"/>
                  <a:pt x="1018" y="503"/>
                  <a:pt x="1021" y="519"/>
                </a:cubicBezTo>
                <a:cubicBezTo>
                  <a:pt x="1023" y="533"/>
                  <a:pt x="1036" y="543"/>
                  <a:pt x="1050" y="543"/>
                </a:cubicBezTo>
                <a:cubicBezTo>
                  <a:pt x="1052" y="543"/>
                  <a:pt x="1053" y="543"/>
                  <a:pt x="1055" y="543"/>
                </a:cubicBezTo>
                <a:lnTo>
                  <a:pt x="1150" y="526"/>
                </a:lnTo>
                <a:cubicBezTo>
                  <a:pt x="1166" y="523"/>
                  <a:pt x="1177" y="508"/>
                  <a:pt x="1174" y="492"/>
                </a:cubicBezTo>
                <a:cubicBezTo>
                  <a:pt x="1171" y="476"/>
                  <a:pt x="1156" y="465"/>
                  <a:pt x="1139" y="4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Freeform 7">
            <a:extLst>
              <a:ext uri="{FF2B5EF4-FFF2-40B4-BE49-F238E27FC236}">
                <a16:creationId xmlns:a16="http://schemas.microsoft.com/office/drawing/2014/main" id="{C2A7597A-3DE2-BE4C-93B1-B4AA1220760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99635" y="3594509"/>
            <a:ext cx="428625" cy="488950"/>
          </a:xfrm>
          <a:custGeom>
            <a:avLst/>
            <a:gdLst>
              <a:gd name="T0" fmla="*/ 959 w 1192"/>
              <a:gd name="T1" fmla="*/ 1075 h 1358"/>
              <a:gd name="T2" fmla="*/ 1021 w 1192"/>
              <a:gd name="T3" fmla="*/ 1075 h 1358"/>
              <a:gd name="T4" fmla="*/ 1021 w 1192"/>
              <a:gd name="T5" fmla="*/ 426 h 1358"/>
              <a:gd name="T6" fmla="*/ 595 w 1192"/>
              <a:gd name="T7" fmla="*/ 0 h 1358"/>
              <a:gd name="T8" fmla="*/ 169 w 1192"/>
              <a:gd name="T9" fmla="*/ 426 h 1358"/>
              <a:gd name="T10" fmla="*/ 169 w 1192"/>
              <a:gd name="T11" fmla="*/ 1075 h 1358"/>
              <a:gd name="T12" fmla="*/ 231 w 1192"/>
              <a:gd name="T13" fmla="*/ 1075 h 1358"/>
              <a:gd name="T14" fmla="*/ 231 w 1192"/>
              <a:gd name="T15" fmla="*/ 426 h 1358"/>
              <a:gd name="T16" fmla="*/ 595 w 1192"/>
              <a:gd name="T17" fmla="*/ 62 h 1358"/>
              <a:gd name="T18" fmla="*/ 959 w 1192"/>
              <a:gd name="T19" fmla="*/ 426 h 1358"/>
              <a:gd name="T20" fmla="*/ 959 w 1192"/>
              <a:gd name="T21" fmla="*/ 1075 h 1358"/>
              <a:gd name="T22" fmla="*/ 694 w 1192"/>
              <a:gd name="T23" fmla="*/ 878 h 1358"/>
              <a:gd name="T24" fmla="*/ 595 w 1192"/>
              <a:gd name="T25" fmla="*/ 903 h 1358"/>
              <a:gd name="T26" fmla="*/ 496 w 1192"/>
              <a:gd name="T27" fmla="*/ 878 h 1358"/>
              <a:gd name="T28" fmla="*/ 482 w 1192"/>
              <a:gd name="T29" fmla="*/ 872 h 1358"/>
              <a:gd name="T30" fmla="*/ 344 w 1192"/>
              <a:gd name="T31" fmla="*/ 736 h 1358"/>
              <a:gd name="T32" fmla="*/ 344 w 1192"/>
              <a:gd name="T33" fmla="*/ 539 h 1358"/>
              <a:gd name="T34" fmla="*/ 451 w 1192"/>
              <a:gd name="T35" fmla="*/ 359 h 1358"/>
              <a:gd name="T36" fmla="*/ 652 w 1192"/>
              <a:gd name="T37" fmla="*/ 429 h 1358"/>
              <a:gd name="T38" fmla="*/ 847 w 1192"/>
              <a:gd name="T39" fmla="*/ 522 h 1358"/>
              <a:gd name="T40" fmla="*/ 847 w 1192"/>
              <a:gd name="T41" fmla="*/ 736 h 1358"/>
              <a:gd name="T42" fmla="*/ 709 w 1192"/>
              <a:gd name="T43" fmla="*/ 872 h 1358"/>
              <a:gd name="T44" fmla="*/ 694 w 1192"/>
              <a:gd name="T45" fmla="*/ 878 h 1358"/>
              <a:gd name="T46" fmla="*/ 1191 w 1192"/>
              <a:gd name="T47" fmla="*/ 1357 h 1358"/>
              <a:gd name="T48" fmla="*/ 1191 w 1192"/>
              <a:gd name="T49" fmla="*/ 1272 h 1358"/>
              <a:gd name="T50" fmla="*/ 1027 w 1192"/>
              <a:gd name="T51" fmla="*/ 1112 h 1358"/>
              <a:gd name="T52" fmla="*/ 858 w 1192"/>
              <a:gd name="T53" fmla="*/ 1067 h 1358"/>
              <a:gd name="T54" fmla="*/ 796 w 1192"/>
              <a:gd name="T55" fmla="*/ 1019 h 1358"/>
              <a:gd name="T56" fmla="*/ 796 w 1192"/>
              <a:gd name="T57" fmla="*/ 898 h 1358"/>
              <a:gd name="T58" fmla="*/ 909 w 1192"/>
              <a:gd name="T59" fmla="*/ 736 h 1358"/>
              <a:gd name="T60" fmla="*/ 909 w 1192"/>
              <a:gd name="T61" fmla="*/ 501 h 1358"/>
              <a:gd name="T62" fmla="*/ 903 w 1192"/>
              <a:gd name="T63" fmla="*/ 492 h 1358"/>
              <a:gd name="T64" fmla="*/ 652 w 1192"/>
              <a:gd name="T65" fmla="*/ 367 h 1358"/>
              <a:gd name="T66" fmla="*/ 457 w 1192"/>
              <a:gd name="T67" fmla="*/ 228 h 1358"/>
              <a:gd name="T68" fmla="*/ 395 w 1192"/>
              <a:gd name="T69" fmla="*/ 228 h 1358"/>
              <a:gd name="T70" fmla="*/ 414 w 1192"/>
              <a:gd name="T71" fmla="*/ 308 h 1358"/>
              <a:gd name="T72" fmla="*/ 282 w 1192"/>
              <a:gd name="T73" fmla="*/ 539 h 1358"/>
              <a:gd name="T74" fmla="*/ 282 w 1192"/>
              <a:gd name="T75" fmla="*/ 736 h 1358"/>
              <a:gd name="T76" fmla="*/ 395 w 1192"/>
              <a:gd name="T77" fmla="*/ 898 h 1358"/>
              <a:gd name="T78" fmla="*/ 395 w 1192"/>
              <a:gd name="T79" fmla="*/ 1019 h 1358"/>
              <a:gd name="T80" fmla="*/ 333 w 1192"/>
              <a:gd name="T81" fmla="*/ 1067 h 1358"/>
              <a:gd name="T82" fmla="*/ 164 w 1192"/>
              <a:gd name="T83" fmla="*/ 1112 h 1358"/>
              <a:gd name="T84" fmla="*/ 0 w 1192"/>
              <a:gd name="T85" fmla="*/ 1273 h 1358"/>
              <a:gd name="T86" fmla="*/ 0 w 1192"/>
              <a:gd name="T87" fmla="*/ 1357 h 1358"/>
              <a:gd name="T88" fmla="*/ 62 w 1192"/>
              <a:gd name="T89" fmla="*/ 1357 h 1358"/>
              <a:gd name="T90" fmla="*/ 62 w 1192"/>
              <a:gd name="T91" fmla="*/ 1273 h 1358"/>
              <a:gd name="T92" fmla="*/ 180 w 1192"/>
              <a:gd name="T93" fmla="*/ 1172 h 1358"/>
              <a:gd name="T94" fmla="*/ 349 w 1192"/>
              <a:gd name="T95" fmla="*/ 1127 h 1358"/>
              <a:gd name="T96" fmla="*/ 457 w 1192"/>
              <a:gd name="T97" fmla="*/ 1019 h 1358"/>
              <a:gd name="T98" fmla="*/ 457 w 1192"/>
              <a:gd name="T99" fmla="*/ 928 h 1358"/>
              <a:gd name="T100" fmla="*/ 458 w 1192"/>
              <a:gd name="T101" fmla="*/ 929 h 1358"/>
              <a:gd name="T102" fmla="*/ 469 w 1192"/>
              <a:gd name="T103" fmla="*/ 933 h 1358"/>
              <a:gd name="T104" fmla="*/ 595 w 1192"/>
              <a:gd name="T105" fmla="*/ 965 h 1358"/>
              <a:gd name="T106" fmla="*/ 722 w 1192"/>
              <a:gd name="T107" fmla="*/ 933 h 1358"/>
              <a:gd name="T108" fmla="*/ 733 w 1192"/>
              <a:gd name="T109" fmla="*/ 929 h 1358"/>
              <a:gd name="T110" fmla="*/ 734 w 1192"/>
              <a:gd name="T111" fmla="*/ 928 h 1358"/>
              <a:gd name="T112" fmla="*/ 734 w 1192"/>
              <a:gd name="T113" fmla="*/ 1019 h 1358"/>
              <a:gd name="T114" fmla="*/ 842 w 1192"/>
              <a:gd name="T115" fmla="*/ 1127 h 1358"/>
              <a:gd name="T116" fmla="*/ 1011 w 1192"/>
              <a:gd name="T117" fmla="*/ 1172 h 1358"/>
              <a:gd name="T118" fmla="*/ 1129 w 1192"/>
              <a:gd name="T119" fmla="*/ 1273 h 1358"/>
              <a:gd name="T120" fmla="*/ 1129 w 1192"/>
              <a:gd name="T121" fmla="*/ 1357 h 1358"/>
              <a:gd name="T122" fmla="*/ 1191 w 1192"/>
              <a:gd name="T123" fmla="*/ 1357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92" h="1358">
                <a:moveTo>
                  <a:pt x="959" y="1075"/>
                </a:moveTo>
                <a:lnTo>
                  <a:pt x="1021" y="1075"/>
                </a:lnTo>
                <a:lnTo>
                  <a:pt x="1021" y="426"/>
                </a:lnTo>
                <a:cubicBezTo>
                  <a:pt x="1021" y="191"/>
                  <a:pt x="830" y="0"/>
                  <a:pt x="595" y="0"/>
                </a:cubicBezTo>
                <a:cubicBezTo>
                  <a:pt x="360" y="0"/>
                  <a:pt x="169" y="191"/>
                  <a:pt x="169" y="426"/>
                </a:cubicBezTo>
                <a:lnTo>
                  <a:pt x="169" y="1075"/>
                </a:lnTo>
                <a:lnTo>
                  <a:pt x="231" y="1075"/>
                </a:lnTo>
                <a:lnTo>
                  <a:pt x="231" y="426"/>
                </a:lnTo>
                <a:cubicBezTo>
                  <a:pt x="231" y="225"/>
                  <a:pt x="395" y="62"/>
                  <a:pt x="595" y="62"/>
                </a:cubicBezTo>
                <a:cubicBezTo>
                  <a:pt x="796" y="62"/>
                  <a:pt x="959" y="225"/>
                  <a:pt x="959" y="426"/>
                </a:cubicBezTo>
                <a:lnTo>
                  <a:pt x="959" y="1075"/>
                </a:lnTo>
                <a:close/>
                <a:moveTo>
                  <a:pt x="694" y="878"/>
                </a:moveTo>
                <a:cubicBezTo>
                  <a:pt x="679" y="885"/>
                  <a:pt x="640" y="903"/>
                  <a:pt x="595" y="903"/>
                </a:cubicBezTo>
                <a:cubicBezTo>
                  <a:pt x="551" y="903"/>
                  <a:pt x="511" y="885"/>
                  <a:pt x="496" y="878"/>
                </a:cubicBezTo>
                <a:cubicBezTo>
                  <a:pt x="493" y="876"/>
                  <a:pt x="488" y="874"/>
                  <a:pt x="482" y="872"/>
                </a:cubicBezTo>
                <a:cubicBezTo>
                  <a:pt x="444" y="855"/>
                  <a:pt x="344" y="813"/>
                  <a:pt x="344" y="736"/>
                </a:cubicBezTo>
                <a:lnTo>
                  <a:pt x="344" y="539"/>
                </a:lnTo>
                <a:cubicBezTo>
                  <a:pt x="344" y="472"/>
                  <a:pt x="409" y="399"/>
                  <a:pt x="451" y="359"/>
                </a:cubicBezTo>
                <a:cubicBezTo>
                  <a:pt x="493" y="400"/>
                  <a:pt x="559" y="429"/>
                  <a:pt x="652" y="429"/>
                </a:cubicBezTo>
                <a:cubicBezTo>
                  <a:pt x="758" y="429"/>
                  <a:pt x="827" y="499"/>
                  <a:pt x="847" y="522"/>
                </a:cubicBezTo>
                <a:lnTo>
                  <a:pt x="847" y="736"/>
                </a:lnTo>
                <a:cubicBezTo>
                  <a:pt x="847" y="813"/>
                  <a:pt x="747" y="855"/>
                  <a:pt x="709" y="872"/>
                </a:cubicBezTo>
                <a:cubicBezTo>
                  <a:pt x="703" y="874"/>
                  <a:pt x="698" y="876"/>
                  <a:pt x="694" y="878"/>
                </a:cubicBezTo>
                <a:close/>
                <a:moveTo>
                  <a:pt x="1191" y="1357"/>
                </a:moveTo>
                <a:lnTo>
                  <a:pt x="1191" y="1272"/>
                </a:lnTo>
                <a:cubicBezTo>
                  <a:pt x="1189" y="1203"/>
                  <a:pt x="1120" y="1136"/>
                  <a:pt x="1027" y="1112"/>
                </a:cubicBezTo>
                <a:lnTo>
                  <a:pt x="858" y="1067"/>
                </a:lnTo>
                <a:cubicBezTo>
                  <a:pt x="796" y="1051"/>
                  <a:pt x="796" y="1029"/>
                  <a:pt x="796" y="1019"/>
                </a:cubicBezTo>
                <a:lnTo>
                  <a:pt x="796" y="898"/>
                </a:lnTo>
                <a:cubicBezTo>
                  <a:pt x="849" y="868"/>
                  <a:pt x="909" y="817"/>
                  <a:pt x="909" y="736"/>
                </a:cubicBezTo>
                <a:lnTo>
                  <a:pt x="909" y="501"/>
                </a:lnTo>
                <a:lnTo>
                  <a:pt x="903" y="492"/>
                </a:lnTo>
                <a:cubicBezTo>
                  <a:pt x="899" y="487"/>
                  <a:pt x="811" y="367"/>
                  <a:pt x="652" y="367"/>
                </a:cubicBezTo>
                <a:cubicBezTo>
                  <a:pt x="535" y="367"/>
                  <a:pt x="457" y="311"/>
                  <a:pt x="457" y="228"/>
                </a:cubicBezTo>
                <a:lnTo>
                  <a:pt x="395" y="228"/>
                </a:lnTo>
                <a:cubicBezTo>
                  <a:pt x="395" y="255"/>
                  <a:pt x="401" y="283"/>
                  <a:pt x="414" y="308"/>
                </a:cubicBezTo>
                <a:cubicBezTo>
                  <a:pt x="367" y="353"/>
                  <a:pt x="282" y="444"/>
                  <a:pt x="282" y="539"/>
                </a:cubicBezTo>
                <a:lnTo>
                  <a:pt x="282" y="736"/>
                </a:lnTo>
                <a:cubicBezTo>
                  <a:pt x="282" y="817"/>
                  <a:pt x="342" y="868"/>
                  <a:pt x="395" y="898"/>
                </a:cubicBezTo>
                <a:lnTo>
                  <a:pt x="395" y="1019"/>
                </a:lnTo>
                <a:cubicBezTo>
                  <a:pt x="395" y="1029"/>
                  <a:pt x="395" y="1051"/>
                  <a:pt x="333" y="1067"/>
                </a:cubicBezTo>
                <a:lnTo>
                  <a:pt x="164" y="1112"/>
                </a:lnTo>
                <a:cubicBezTo>
                  <a:pt x="71" y="1136"/>
                  <a:pt x="2" y="1203"/>
                  <a:pt x="0" y="1273"/>
                </a:cubicBezTo>
                <a:lnTo>
                  <a:pt x="0" y="1357"/>
                </a:lnTo>
                <a:lnTo>
                  <a:pt x="62" y="1357"/>
                </a:lnTo>
                <a:lnTo>
                  <a:pt x="62" y="1273"/>
                </a:lnTo>
                <a:cubicBezTo>
                  <a:pt x="63" y="1234"/>
                  <a:pt x="116" y="1188"/>
                  <a:pt x="180" y="1172"/>
                </a:cubicBezTo>
                <a:lnTo>
                  <a:pt x="349" y="1127"/>
                </a:lnTo>
                <a:cubicBezTo>
                  <a:pt x="421" y="1109"/>
                  <a:pt x="457" y="1072"/>
                  <a:pt x="457" y="1019"/>
                </a:cubicBezTo>
                <a:lnTo>
                  <a:pt x="457" y="928"/>
                </a:lnTo>
                <a:lnTo>
                  <a:pt x="458" y="929"/>
                </a:lnTo>
                <a:cubicBezTo>
                  <a:pt x="462" y="931"/>
                  <a:pt x="466" y="932"/>
                  <a:pt x="469" y="933"/>
                </a:cubicBezTo>
                <a:cubicBezTo>
                  <a:pt x="492" y="945"/>
                  <a:pt x="540" y="965"/>
                  <a:pt x="595" y="965"/>
                </a:cubicBezTo>
                <a:cubicBezTo>
                  <a:pt x="651" y="965"/>
                  <a:pt x="699" y="945"/>
                  <a:pt x="722" y="933"/>
                </a:cubicBezTo>
                <a:cubicBezTo>
                  <a:pt x="725" y="932"/>
                  <a:pt x="728" y="931"/>
                  <a:pt x="733" y="929"/>
                </a:cubicBezTo>
                <a:lnTo>
                  <a:pt x="734" y="928"/>
                </a:lnTo>
                <a:lnTo>
                  <a:pt x="734" y="1019"/>
                </a:lnTo>
                <a:cubicBezTo>
                  <a:pt x="734" y="1072"/>
                  <a:pt x="770" y="1109"/>
                  <a:pt x="842" y="1127"/>
                </a:cubicBezTo>
                <a:lnTo>
                  <a:pt x="1011" y="1172"/>
                </a:lnTo>
                <a:cubicBezTo>
                  <a:pt x="1075" y="1188"/>
                  <a:pt x="1128" y="1234"/>
                  <a:pt x="1129" y="1273"/>
                </a:cubicBezTo>
                <a:lnTo>
                  <a:pt x="1129" y="1357"/>
                </a:lnTo>
                <a:lnTo>
                  <a:pt x="1191" y="13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" name="Freeform 8">
            <a:extLst>
              <a:ext uri="{FF2B5EF4-FFF2-40B4-BE49-F238E27FC236}">
                <a16:creationId xmlns:a16="http://schemas.microsoft.com/office/drawing/2014/main" id="{DCAD513B-BCDD-3F46-8D5E-83C0BE4DA48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99332" y="3594509"/>
            <a:ext cx="428625" cy="488950"/>
          </a:xfrm>
          <a:custGeom>
            <a:avLst/>
            <a:gdLst>
              <a:gd name="T0" fmla="*/ 596 w 1192"/>
              <a:gd name="T1" fmla="*/ 931 h 1358"/>
              <a:gd name="T2" fmla="*/ 482 w 1192"/>
              <a:gd name="T3" fmla="*/ 900 h 1358"/>
              <a:gd name="T4" fmla="*/ 345 w 1192"/>
              <a:gd name="T5" fmla="*/ 663 h 1358"/>
              <a:gd name="T6" fmla="*/ 260 w 1192"/>
              <a:gd name="T7" fmla="*/ 593 h 1358"/>
              <a:gd name="T8" fmla="*/ 282 w 1192"/>
              <a:gd name="T9" fmla="*/ 513 h 1358"/>
              <a:gd name="T10" fmla="*/ 345 w 1192"/>
              <a:gd name="T11" fmla="*/ 539 h 1358"/>
              <a:gd name="T12" fmla="*/ 345 w 1192"/>
              <a:gd name="T13" fmla="*/ 482 h 1358"/>
              <a:gd name="T14" fmla="*/ 381 w 1192"/>
              <a:gd name="T15" fmla="*/ 344 h 1358"/>
              <a:gd name="T16" fmla="*/ 847 w 1192"/>
              <a:gd name="T17" fmla="*/ 454 h 1358"/>
              <a:gd name="T18" fmla="*/ 847 w 1192"/>
              <a:gd name="T19" fmla="*/ 513 h 1358"/>
              <a:gd name="T20" fmla="*/ 909 w 1192"/>
              <a:gd name="T21" fmla="*/ 539 h 1358"/>
              <a:gd name="T22" fmla="*/ 931 w 1192"/>
              <a:gd name="T23" fmla="*/ 513 h 1358"/>
              <a:gd name="T24" fmla="*/ 920 w 1192"/>
              <a:gd name="T25" fmla="*/ 615 h 1358"/>
              <a:gd name="T26" fmla="*/ 847 w 1192"/>
              <a:gd name="T27" fmla="*/ 765 h 1358"/>
              <a:gd name="T28" fmla="*/ 695 w 1192"/>
              <a:gd name="T29" fmla="*/ 906 h 1358"/>
              <a:gd name="T30" fmla="*/ 283 w 1192"/>
              <a:gd name="T31" fmla="*/ 451 h 1358"/>
              <a:gd name="T32" fmla="*/ 232 w 1192"/>
              <a:gd name="T33" fmla="*/ 398 h 1358"/>
              <a:gd name="T34" fmla="*/ 236 w 1192"/>
              <a:gd name="T35" fmla="*/ 303 h 1358"/>
              <a:gd name="T36" fmla="*/ 283 w 1192"/>
              <a:gd name="T37" fmla="*/ 426 h 1358"/>
              <a:gd name="T38" fmla="*/ 1191 w 1192"/>
              <a:gd name="T39" fmla="*/ 1300 h 1358"/>
              <a:gd name="T40" fmla="*/ 858 w 1192"/>
              <a:gd name="T41" fmla="*/ 1096 h 1358"/>
              <a:gd name="T42" fmla="*/ 796 w 1192"/>
              <a:gd name="T43" fmla="*/ 927 h 1358"/>
              <a:gd name="T44" fmla="*/ 909 w 1192"/>
              <a:gd name="T45" fmla="*/ 697 h 1358"/>
              <a:gd name="T46" fmla="*/ 994 w 1192"/>
              <a:gd name="T47" fmla="*/ 593 h 1358"/>
              <a:gd name="T48" fmla="*/ 909 w 1192"/>
              <a:gd name="T49" fmla="*/ 451 h 1358"/>
              <a:gd name="T50" fmla="*/ 370 w 1192"/>
              <a:gd name="T51" fmla="*/ 282 h 1358"/>
              <a:gd name="T52" fmla="*/ 232 w 1192"/>
              <a:gd name="T53" fmla="*/ 62 h 1358"/>
              <a:gd name="T54" fmla="*/ 932 w 1192"/>
              <a:gd name="T55" fmla="*/ 257 h 1358"/>
              <a:gd name="T56" fmla="*/ 994 w 1192"/>
              <a:gd name="T57" fmla="*/ 426 h 1358"/>
              <a:gd name="T58" fmla="*/ 709 w 1192"/>
              <a:gd name="T59" fmla="*/ 0 h 1358"/>
              <a:gd name="T60" fmla="*/ 170 w 1192"/>
              <a:gd name="T61" fmla="*/ 172 h 1358"/>
              <a:gd name="T62" fmla="*/ 170 w 1192"/>
              <a:gd name="T63" fmla="*/ 341 h 1358"/>
              <a:gd name="T64" fmla="*/ 198 w 1192"/>
              <a:gd name="T65" fmla="*/ 476 h 1358"/>
              <a:gd name="T66" fmla="*/ 237 w 1192"/>
              <a:gd name="T67" fmla="*/ 666 h 1358"/>
              <a:gd name="T68" fmla="*/ 282 w 1192"/>
              <a:gd name="T69" fmla="*/ 765 h 1358"/>
              <a:gd name="T70" fmla="*/ 395 w 1192"/>
              <a:gd name="T71" fmla="*/ 1047 h 1358"/>
              <a:gd name="T72" fmla="*/ 164 w 1192"/>
              <a:gd name="T73" fmla="*/ 1140 h 1358"/>
              <a:gd name="T74" fmla="*/ 0 w 1192"/>
              <a:gd name="T75" fmla="*/ 1357 h 1358"/>
              <a:gd name="T76" fmla="*/ 62 w 1192"/>
              <a:gd name="T77" fmla="*/ 1330 h 1358"/>
              <a:gd name="T78" fmla="*/ 349 w 1192"/>
              <a:gd name="T79" fmla="*/ 1156 h 1358"/>
              <a:gd name="T80" fmla="*/ 457 w 1192"/>
              <a:gd name="T81" fmla="*/ 957 h 1358"/>
              <a:gd name="T82" fmla="*/ 469 w 1192"/>
              <a:gd name="T83" fmla="*/ 962 h 1358"/>
              <a:gd name="T84" fmla="*/ 723 w 1192"/>
              <a:gd name="T85" fmla="*/ 962 h 1358"/>
              <a:gd name="T86" fmla="*/ 734 w 1192"/>
              <a:gd name="T87" fmla="*/ 957 h 1358"/>
              <a:gd name="T88" fmla="*/ 842 w 1192"/>
              <a:gd name="T89" fmla="*/ 1156 h 1358"/>
              <a:gd name="T90" fmla="*/ 1129 w 1192"/>
              <a:gd name="T91" fmla="*/ 1301 h 1358"/>
              <a:gd name="T92" fmla="*/ 1191 w 1192"/>
              <a:gd name="T93" fmla="*/ 1357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92" h="1358">
                <a:moveTo>
                  <a:pt x="695" y="906"/>
                </a:moveTo>
                <a:cubicBezTo>
                  <a:pt x="680" y="914"/>
                  <a:pt x="640" y="931"/>
                  <a:pt x="596" y="931"/>
                </a:cubicBezTo>
                <a:cubicBezTo>
                  <a:pt x="551" y="931"/>
                  <a:pt x="512" y="914"/>
                  <a:pt x="497" y="906"/>
                </a:cubicBezTo>
                <a:cubicBezTo>
                  <a:pt x="494" y="905"/>
                  <a:pt x="489" y="903"/>
                  <a:pt x="482" y="900"/>
                </a:cubicBezTo>
                <a:cubicBezTo>
                  <a:pt x="445" y="884"/>
                  <a:pt x="345" y="841"/>
                  <a:pt x="345" y="765"/>
                </a:cubicBezTo>
                <a:lnTo>
                  <a:pt x="345" y="663"/>
                </a:lnTo>
                <a:lnTo>
                  <a:pt x="271" y="615"/>
                </a:lnTo>
                <a:cubicBezTo>
                  <a:pt x="264" y="610"/>
                  <a:pt x="260" y="602"/>
                  <a:pt x="260" y="593"/>
                </a:cubicBezTo>
                <a:lnTo>
                  <a:pt x="260" y="513"/>
                </a:lnTo>
                <a:lnTo>
                  <a:pt x="282" y="513"/>
                </a:lnTo>
                <a:lnTo>
                  <a:pt x="282" y="539"/>
                </a:lnTo>
                <a:lnTo>
                  <a:pt x="345" y="539"/>
                </a:lnTo>
                <a:lnTo>
                  <a:pt x="345" y="513"/>
                </a:lnTo>
                <a:lnTo>
                  <a:pt x="345" y="482"/>
                </a:lnTo>
                <a:lnTo>
                  <a:pt x="345" y="426"/>
                </a:lnTo>
                <a:cubicBezTo>
                  <a:pt x="345" y="392"/>
                  <a:pt x="356" y="366"/>
                  <a:pt x="381" y="344"/>
                </a:cubicBezTo>
                <a:lnTo>
                  <a:pt x="765" y="344"/>
                </a:lnTo>
                <a:cubicBezTo>
                  <a:pt x="841" y="344"/>
                  <a:pt x="847" y="428"/>
                  <a:pt x="847" y="454"/>
                </a:cubicBezTo>
                <a:lnTo>
                  <a:pt x="847" y="482"/>
                </a:lnTo>
                <a:lnTo>
                  <a:pt x="847" y="513"/>
                </a:lnTo>
                <a:lnTo>
                  <a:pt x="847" y="539"/>
                </a:lnTo>
                <a:lnTo>
                  <a:pt x="909" y="539"/>
                </a:lnTo>
                <a:lnTo>
                  <a:pt x="909" y="513"/>
                </a:lnTo>
                <a:lnTo>
                  <a:pt x="931" y="513"/>
                </a:lnTo>
                <a:lnTo>
                  <a:pt x="931" y="593"/>
                </a:lnTo>
                <a:cubicBezTo>
                  <a:pt x="931" y="602"/>
                  <a:pt x="927" y="610"/>
                  <a:pt x="920" y="615"/>
                </a:cubicBezTo>
                <a:lnTo>
                  <a:pt x="847" y="663"/>
                </a:lnTo>
                <a:lnTo>
                  <a:pt x="847" y="765"/>
                </a:lnTo>
                <a:cubicBezTo>
                  <a:pt x="847" y="841"/>
                  <a:pt x="747" y="884"/>
                  <a:pt x="709" y="900"/>
                </a:cubicBezTo>
                <a:cubicBezTo>
                  <a:pt x="703" y="903"/>
                  <a:pt x="698" y="905"/>
                  <a:pt x="695" y="906"/>
                </a:cubicBezTo>
                <a:close/>
                <a:moveTo>
                  <a:pt x="283" y="426"/>
                </a:moveTo>
                <a:lnTo>
                  <a:pt x="283" y="451"/>
                </a:lnTo>
                <a:lnTo>
                  <a:pt x="264" y="451"/>
                </a:lnTo>
                <a:cubicBezTo>
                  <a:pt x="253" y="446"/>
                  <a:pt x="232" y="431"/>
                  <a:pt x="232" y="398"/>
                </a:cubicBezTo>
                <a:lnTo>
                  <a:pt x="232" y="341"/>
                </a:lnTo>
                <a:cubicBezTo>
                  <a:pt x="232" y="324"/>
                  <a:pt x="234" y="312"/>
                  <a:pt x="236" y="303"/>
                </a:cubicBezTo>
                <a:cubicBezTo>
                  <a:pt x="256" y="318"/>
                  <a:pt x="279" y="330"/>
                  <a:pt x="307" y="337"/>
                </a:cubicBezTo>
                <a:cubicBezTo>
                  <a:pt x="291" y="363"/>
                  <a:pt x="283" y="393"/>
                  <a:pt x="283" y="426"/>
                </a:cubicBezTo>
                <a:close/>
                <a:moveTo>
                  <a:pt x="1191" y="1357"/>
                </a:moveTo>
                <a:lnTo>
                  <a:pt x="1191" y="1300"/>
                </a:lnTo>
                <a:cubicBezTo>
                  <a:pt x="1189" y="1231"/>
                  <a:pt x="1120" y="1164"/>
                  <a:pt x="1027" y="1140"/>
                </a:cubicBezTo>
                <a:lnTo>
                  <a:pt x="858" y="1096"/>
                </a:lnTo>
                <a:cubicBezTo>
                  <a:pt x="796" y="1079"/>
                  <a:pt x="796" y="1057"/>
                  <a:pt x="796" y="1047"/>
                </a:cubicBezTo>
                <a:lnTo>
                  <a:pt x="796" y="927"/>
                </a:lnTo>
                <a:cubicBezTo>
                  <a:pt x="849" y="896"/>
                  <a:pt x="909" y="845"/>
                  <a:pt x="909" y="765"/>
                </a:cubicBezTo>
                <a:lnTo>
                  <a:pt x="909" y="697"/>
                </a:lnTo>
                <a:lnTo>
                  <a:pt x="955" y="666"/>
                </a:lnTo>
                <a:cubicBezTo>
                  <a:pt x="979" y="650"/>
                  <a:pt x="994" y="623"/>
                  <a:pt x="994" y="593"/>
                </a:cubicBezTo>
                <a:lnTo>
                  <a:pt x="994" y="451"/>
                </a:lnTo>
                <a:lnTo>
                  <a:pt x="909" y="451"/>
                </a:lnTo>
                <a:cubicBezTo>
                  <a:pt x="908" y="367"/>
                  <a:pt x="863" y="282"/>
                  <a:pt x="765" y="282"/>
                </a:cubicBezTo>
                <a:lnTo>
                  <a:pt x="370" y="282"/>
                </a:lnTo>
                <a:cubicBezTo>
                  <a:pt x="275" y="282"/>
                  <a:pt x="232" y="225"/>
                  <a:pt x="232" y="172"/>
                </a:cubicBezTo>
                <a:lnTo>
                  <a:pt x="232" y="62"/>
                </a:lnTo>
                <a:lnTo>
                  <a:pt x="709" y="62"/>
                </a:lnTo>
                <a:cubicBezTo>
                  <a:pt x="900" y="62"/>
                  <a:pt x="932" y="89"/>
                  <a:pt x="932" y="257"/>
                </a:cubicBezTo>
                <a:lnTo>
                  <a:pt x="932" y="426"/>
                </a:lnTo>
                <a:lnTo>
                  <a:pt x="994" y="426"/>
                </a:lnTo>
                <a:lnTo>
                  <a:pt x="994" y="257"/>
                </a:lnTo>
                <a:cubicBezTo>
                  <a:pt x="994" y="36"/>
                  <a:pt x="910" y="0"/>
                  <a:pt x="709" y="0"/>
                </a:cubicBezTo>
                <a:lnTo>
                  <a:pt x="170" y="0"/>
                </a:lnTo>
                <a:lnTo>
                  <a:pt x="170" y="172"/>
                </a:lnTo>
                <a:cubicBezTo>
                  <a:pt x="170" y="200"/>
                  <a:pt x="177" y="228"/>
                  <a:pt x="192" y="253"/>
                </a:cubicBezTo>
                <a:cubicBezTo>
                  <a:pt x="180" y="271"/>
                  <a:pt x="170" y="298"/>
                  <a:pt x="170" y="341"/>
                </a:cubicBezTo>
                <a:lnTo>
                  <a:pt x="170" y="398"/>
                </a:lnTo>
                <a:cubicBezTo>
                  <a:pt x="170" y="431"/>
                  <a:pt x="182" y="457"/>
                  <a:pt x="198" y="476"/>
                </a:cubicBezTo>
                <a:lnTo>
                  <a:pt x="198" y="593"/>
                </a:lnTo>
                <a:cubicBezTo>
                  <a:pt x="198" y="623"/>
                  <a:pt x="212" y="650"/>
                  <a:pt x="237" y="666"/>
                </a:cubicBezTo>
                <a:lnTo>
                  <a:pt x="282" y="697"/>
                </a:lnTo>
                <a:lnTo>
                  <a:pt x="282" y="765"/>
                </a:lnTo>
                <a:cubicBezTo>
                  <a:pt x="282" y="845"/>
                  <a:pt x="342" y="896"/>
                  <a:pt x="395" y="927"/>
                </a:cubicBezTo>
                <a:lnTo>
                  <a:pt x="395" y="1047"/>
                </a:lnTo>
                <a:cubicBezTo>
                  <a:pt x="395" y="1057"/>
                  <a:pt x="395" y="1079"/>
                  <a:pt x="333" y="1096"/>
                </a:cubicBezTo>
                <a:lnTo>
                  <a:pt x="164" y="1140"/>
                </a:lnTo>
                <a:cubicBezTo>
                  <a:pt x="74" y="1163"/>
                  <a:pt x="2" y="1260"/>
                  <a:pt x="0" y="1329"/>
                </a:cubicBezTo>
                <a:lnTo>
                  <a:pt x="0" y="1357"/>
                </a:lnTo>
                <a:lnTo>
                  <a:pt x="62" y="1357"/>
                </a:lnTo>
                <a:lnTo>
                  <a:pt x="62" y="1330"/>
                </a:lnTo>
                <a:cubicBezTo>
                  <a:pt x="63" y="1290"/>
                  <a:pt x="114" y="1217"/>
                  <a:pt x="180" y="1200"/>
                </a:cubicBezTo>
                <a:lnTo>
                  <a:pt x="349" y="1156"/>
                </a:lnTo>
                <a:cubicBezTo>
                  <a:pt x="421" y="1137"/>
                  <a:pt x="457" y="1100"/>
                  <a:pt x="457" y="1047"/>
                </a:cubicBezTo>
                <a:lnTo>
                  <a:pt x="457" y="957"/>
                </a:lnTo>
                <a:cubicBezTo>
                  <a:pt x="458" y="957"/>
                  <a:pt x="458" y="957"/>
                  <a:pt x="458" y="957"/>
                </a:cubicBezTo>
                <a:cubicBezTo>
                  <a:pt x="463" y="959"/>
                  <a:pt x="467" y="961"/>
                  <a:pt x="469" y="962"/>
                </a:cubicBezTo>
                <a:cubicBezTo>
                  <a:pt x="492" y="974"/>
                  <a:pt x="540" y="993"/>
                  <a:pt x="596" y="993"/>
                </a:cubicBezTo>
                <a:cubicBezTo>
                  <a:pt x="651" y="993"/>
                  <a:pt x="699" y="974"/>
                  <a:pt x="723" y="962"/>
                </a:cubicBezTo>
                <a:cubicBezTo>
                  <a:pt x="725" y="961"/>
                  <a:pt x="729" y="959"/>
                  <a:pt x="734" y="957"/>
                </a:cubicBezTo>
                <a:lnTo>
                  <a:pt x="734" y="957"/>
                </a:lnTo>
                <a:lnTo>
                  <a:pt x="734" y="1047"/>
                </a:lnTo>
                <a:cubicBezTo>
                  <a:pt x="734" y="1100"/>
                  <a:pt x="771" y="1137"/>
                  <a:pt x="842" y="1156"/>
                </a:cubicBezTo>
                <a:lnTo>
                  <a:pt x="1012" y="1200"/>
                </a:lnTo>
                <a:cubicBezTo>
                  <a:pt x="1075" y="1216"/>
                  <a:pt x="1128" y="1262"/>
                  <a:pt x="1129" y="1301"/>
                </a:cubicBezTo>
                <a:lnTo>
                  <a:pt x="1129" y="1357"/>
                </a:lnTo>
                <a:lnTo>
                  <a:pt x="1191" y="13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Freeform 9">
            <a:extLst>
              <a:ext uri="{FF2B5EF4-FFF2-40B4-BE49-F238E27FC236}">
                <a16:creationId xmlns:a16="http://schemas.microsoft.com/office/drawing/2014/main" id="{8EDAA060-637C-5043-A3CB-42805D1055A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99029" y="3624672"/>
            <a:ext cx="428625" cy="428625"/>
          </a:xfrm>
          <a:custGeom>
            <a:avLst/>
            <a:gdLst>
              <a:gd name="T0" fmla="*/ 341 w 1192"/>
              <a:gd name="T1" fmla="*/ 1129 h 1192"/>
              <a:gd name="T2" fmla="*/ 62 w 1192"/>
              <a:gd name="T3" fmla="*/ 966 h 1192"/>
              <a:gd name="T4" fmla="*/ 621 w 1192"/>
              <a:gd name="T5" fmla="*/ 966 h 1192"/>
              <a:gd name="T6" fmla="*/ 621 w 1192"/>
              <a:gd name="T7" fmla="*/ 850 h 1192"/>
              <a:gd name="T8" fmla="*/ 62 w 1192"/>
              <a:gd name="T9" fmla="*/ 850 h 1192"/>
              <a:gd name="T10" fmla="*/ 341 w 1192"/>
              <a:gd name="T11" fmla="*/ 909 h 1192"/>
              <a:gd name="T12" fmla="*/ 621 w 1192"/>
              <a:gd name="T13" fmla="*/ 850 h 1192"/>
              <a:gd name="T14" fmla="*/ 62 w 1192"/>
              <a:gd name="T15" fmla="*/ 708 h 1192"/>
              <a:gd name="T16" fmla="*/ 621 w 1192"/>
              <a:gd name="T17" fmla="*/ 708 h 1192"/>
              <a:gd name="T18" fmla="*/ 0 w 1192"/>
              <a:gd name="T19" fmla="*/ 708 h 1192"/>
              <a:gd name="T20" fmla="*/ 341 w 1192"/>
              <a:gd name="T21" fmla="*/ 1191 h 1192"/>
              <a:gd name="T22" fmla="*/ 683 w 1192"/>
              <a:gd name="T23" fmla="*/ 708 h 1192"/>
              <a:gd name="T24" fmla="*/ 0 w 1192"/>
              <a:gd name="T25" fmla="*/ 708 h 1192"/>
              <a:gd name="T26" fmla="*/ 570 w 1192"/>
              <a:gd name="T27" fmla="*/ 200 h 1192"/>
              <a:gd name="T28" fmla="*/ 1129 w 1192"/>
              <a:gd name="T29" fmla="*/ 200 h 1192"/>
              <a:gd name="T30" fmla="*/ 570 w 1192"/>
              <a:gd name="T31" fmla="*/ 317 h 1192"/>
              <a:gd name="T32" fmla="*/ 1129 w 1192"/>
              <a:gd name="T33" fmla="*/ 317 h 1192"/>
              <a:gd name="T34" fmla="*/ 849 w 1192"/>
              <a:gd name="T35" fmla="*/ 480 h 1192"/>
              <a:gd name="T36" fmla="*/ 570 w 1192"/>
              <a:gd name="T37" fmla="*/ 317 h 1192"/>
              <a:gd name="T38" fmla="*/ 849 w 1192"/>
              <a:gd name="T39" fmla="*/ 0 h 1192"/>
              <a:gd name="T40" fmla="*/ 508 w 1192"/>
              <a:gd name="T41" fmla="*/ 483 h 1192"/>
              <a:gd name="T42" fmla="*/ 570 w 1192"/>
              <a:gd name="T43" fmla="*/ 483 h 1192"/>
              <a:gd name="T44" fmla="*/ 849 w 1192"/>
              <a:gd name="T45" fmla="*/ 542 h 1192"/>
              <a:gd name="T46" fmla="*/ 1129 w 1192"/>
              <a:gd name="T47" fmla="*/ 483 h 1192"/>
              <a:gd name="T48" fmla="*/ 732 w 1192"/>
              <a:gd name="T49" fmla="*/ 608 h 1192"/>
              <a:gd name="T50" fmla="*/ 718 w 1192"/>
              <a:gd name="T51" fmla="*/ 668 h 1192"/>
              <a:gd name="T52" fmla="*/ 1129 w 1192"/>
              <a:gd name="T53" fmla="*/ 599 h 1192"/>
              <a:gd name="T54" fmla="*/ 849 w 1192"/>
              <a:gd name="T55" fmla="*/ 762 h 1192"/>
              <a:gd name="T56" fmla="*/ 695 w 1192"/>
              <a:gd name="T57" fmla="*/ 772 h 1192"/>
              <a:gd name="T58" fmla="*/ 849 w 1192"/>
              <a:gd name="T59" fmla="*/ 824 h 1192"/>
              <a:gd name="T60" fmla="*/ 1129 w 1192"/>
              <a:gd name="T61" fmla="*/ 765 h 1192"/>
              <a:gd name="T62" fmla="*/ 732 w 1192"/>
              <a:gd name="T63" fmla="*/ 890 h 1192"/>
              <a:gd name="T64" fmla="*/ 718 w 1192"/>
              <a:gd name="T65" fmla="*/ 950 h 1192"/>
              <a:gd name="T66" fmla="*/ 1191 w 1192"/>
              <a:gd name="T67" fmla="*/ 765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92" h="1192">
                <a:moveTo>
                  <a:pt x="621" y="991"/>
                </a:moveTo>
                <a:cubicBezTo>
                  <a:pt x="621" y="1056"/>
                  <a:pt x="505" y="1129"/>
                  <a:pt x="341" y="1129"/>
                </a:cubicBezTo>
                <a:cubicBezTo>
                  <a:pt x="176" y="1129"/>
                  <a:pt x="62" y="1056"/>
                  <a:pt x="62" y="991"/>
                </a:cubicBezTo>
                <a:lnTo>
                  <a:pt x="62" y="966"/>
                </a:lnTo>
                <a:cubicBezTo>
                  <a:pt x="123" y="1017"/>
                  <a:pt x="224" y="1050"/>
                  <a:pt x="341" y="1050"/>
                </a:cubicBezTo>
                <a:cubicBezTo>
                  <a:pt x="458" y="1050"/>
                  <a:pt x="559" y="1017"/>
                  <a:pt x="621" y="966"/>
                </a:cubicBezTo>
                <a:lnTo>
                  <a:pt x="621" y="991"/>
                </a:lnTo>
                <a:close/>
                <a:moveTo>
                  <a:pt x="621" y="850"/>
                </a:moveTo>
                <a:cubicBezTo>
                  <a:pt x="621" y="915"/>
                  <a:pt x="505" y="988"/>
                  <a:pt x="341" y="988"/>
                </a:cubicBezTo>
                <a:cubicBezTo>
                  <a:pt x="176" y="988"/>
                  <a:pt x="62" y="915"/>
                  <a:pt x="62" y="850"/>
                </a:cubicBezTo>
                <a:lnTo>
                  <a:pt x="62" y="825"/>
                </a:lnTo>
                <a:cubicBezTo>
                  <a:pt x="123" y="876"/>
                  <a:pt x="224" y="909"/>
                  <a:pt x="341" y="909"/>
                </a:cubicBezTo>
                <a:cubicBezTo>
                  <a:pt x="458" y="909"/>
                  <a:pt x="559" y="876"/>
                  <a:pt x="621" y="825"/>
                </a:cubicBezTo>
                <a:lnTo>
                  <a:pt x="621" y="850"/>
                </a:lnTo>
                <a:close/>
                <a:moveTo>
                  <a:pt x="341" y="847"/>
                </a:moveTo>
                <a:cubicBezTo>
                  <a:pt x="176" y="847"/>
                  <a:pt x="62" y="774"/>
                  <a:pt x="62" y="708"/>
                </a:cubicBezTo>
                <a:cubicBezTo>
                  <a:pt x="62" y="643"/>
                  <a:pt x="176" y="570"/>
                  <a:pt x="341" y="570"/>
                </a:cubicBezTo>
                <a:cubicBezTo>
                  <a:pt x="505" y="570"/>
                  <a:pt x="621" y="643"/>
                  <a:pt x="621" y="708"/>
                </a:cubicBezTo>
                <a:cubicBezTo>
                  <a:pt x="621" y="774"/>
                  <a:pt x="505" y="847"/>
                  <a:pt x="341" y="847"/>
                </a:cubicBezTo>
                <a:close/>
                <a:moveTo>
                  <a:pt x="0" y="708"/>
                </a:moveTo>
                <a:lnTo>
                  <a:pt x="0" y="991"/>
                </a:lnTo>
                <a:cubicBezTo>
                  <a:pt x="0" y="1103"/>
                  <a:pt x="150" y="1191"/>
                  <a:pt x="341" y="1191"/>
                </a:cubicBezTo>
                <a:cubicBezTo>
                  <a:pt x="533" y="1191"/>
                  <a:pt x="683" y="1103"/>
                  <a:pt x="683" y="991"/>
                </a:cubicBezTo>
                <a:lnTo>
                  <a:pt x="683" y="708"/>
                </a:lnTo>
                <a:cubicBezTo>
                  <a:pt x="683" y="596"/>
                  <a:pt x="533" y="508"/>
                  <a:pt x="341" y="508"/>
                </a:cubicBezTo>
                <a:cubicBezTo>
                  <a:pt x="150" y="508"/>
                  <a:pt x="0" y="596"/>
                  <a:pt x="0" y="708"/>
                </a:cubicBezTo>
                <a:close/>
                <a:moveTo>
                  <a:pt x="849" y="339"/>
                </a:moveTo>
                <a:cubicBezTo>
                  <a:pt x="684" y="339"/>
                  <a:pt x="570" y="266"/>
                  <a:pt x="570" y="200"/>
                </a:cubicBezTo>
                <a:cubicBezTo>
                  <a:pt x="570" y="135"/>
                  <a:pt x="684" y="62"/>
                  <a:pt x="849" y="62"/>
                </a:cubicBezTo>
                <a:cubicBezTo>
                  <a:pt x="1013" y="62"/>
                  <a:pt x="1129" y="135"/>
                  <a:pt x="1129" y="200"/>
                </a:cubicBezTo>
                <a:cubicBezTo>
                  <a:pt x="1129" y="266"/>
                  <a:pt x="1013" y="339"/>
                  <a:pt x="849" y="339"/>
                </a:cubicBezTo>
                <a:close/>
                <a:moveTo>
                  <a:pt x="570" y="317"/>
                </a:moveTo>
                <a:cubicBezTo>
                  <a:pt x="631" y="368"/>
                  <a:pt x="732" y="401"/>
                  <a:pt x="849" y="401"/>
                </a:cubicBezTo>
                <a:cubicBezTo>
                  <a:pt x="966" y="401"/>
                  <a:pt x="1067" y="368"/>
                  <a:pt x="1129" y="317"/>
                </a:cubicBezTo>
                <a:lnTo>
                  <a:pt x="1129" y="342"/>
                </a:lnTo>
                <a:cubicBezTo>
                  <a:pt x="1129" y="407"/>
                  <a:pt x="1013" y="480"/>
                  <a:pt x="849" y="480"/>
                </a:cubicBezTo>
                <a:cubicBezTo>
                  <a:pt x="684" y="480"/>
                  <a:pt x="570" y="407"/>
                  <a:pt x="570" y="342"/>
                </a:cubicBezTo>
                <a:lnTo>
                  <a:pt x="570" y="317"/>
                </a:lnTo>
                <a:close/>
                <a:moveTo>
                  <a:pt x="1191" y="200"/>
                </a:moveTo>
                <a:cubicBezTo>
                  <a:pt x="1191" y="88"/>
                  <a:pt x="1041" y="0"/>
                  <a:pt x="849" y="0"/>
                </a:cubicBezTo>
                <a:cubicBezTo>
                  <a:pt x="658" y="0"/>
                  <a:pt x="508" y="88"/>
                  <a:pt x="508" y="200"/>
                </a:cubicBezTo>
                <a:lnTo>
                  <a:pt x="508" y="483"/>
                </a:lnTo>
                <a:cubicBezTo>
                  <a:pt x="508" y="500"/>
                  <a:pt x="522" y="514"/>
                  <a:pt x="539" y="514"/>
                </a:cubicBezTo>
                <a:cubicBezTo>
                  <a:pt x="556" y="514"/>
                  <a:pt x="570" y="500"/>
                  <a:pt x="570" y="483"/>
                </a:cubicBezTo>
                <a:lnTo>
                  <a:pt x="570" y="458"/>
                </a:lnTo>
                <a:cubicBezTo>
                  <a:pt x="631" y="509"/>
                  <a:pt x="732" y="542"/>
                  <a:pt x="849" y="542"/>
                </a:cubicBezTo>
                <a:cubicBezTo>
                  <a:pt x="966" y="542"/>
                  <a:pt x="1067" y="509"/>
                  <a:pt x="1129" y="458"/>
                </a:cubicBezTo>
                <a:lnTo>
                  <a:pt x="1129" y="483"/>
                </a:lnTo>
                <a:cubicBezTo>
                  <a:pt x="1129" y="548"/>
                  <a:pt x="1014" y="621"/>
                  <a:pt x="849" y="621"/>
                </a:cubicBezTo>
                <a:cubicBezTo>
                  <a:pt x="809" y="621"/>
                  <a:pt x="769" y="616"/>
                  <a:pt x="732" y="608"/>
                </a:cubicBezTo>
                <a:cubicBezTo>
                  <a:pt x="716" y="604"/>
                  <a:pt x="699" y="614"/>
                  <a:pt x="695" y="631"/>
                </a:cubicBezTo>
                <a:cubicBezTo>
                  <a:pt x="691" y="647"/>
                  <a:pt x="701" y="664"/>
                  <a:pt x="718" y="668"/>
                </a:cubicBezTo>
                <a:cubicBezTo>
                  <a:pt x="760" y="678"/>
                  <a:pt x="804" y="683"/>
                  <a:pt x="849" y="683"/>
                </a:cubicBezTo>
                <a:cubicBezTo>
                  <a:pt x="966" y="683"/>
                  <a:pt x="1067" y="650"/>
                  <a:pt x="1129" y="599"/>
                </a:cubicBezTo>
                <a:lnTo>
                  <a:pt x="1129" y="624"/>
                </a:lnTo>
                <a:cubicBezTo>
                  <a:pt x="1129" y="689"/>
                  <a:pt x="1014" y="762"/>
                  <a:pt x="849" y="762"/>
                </a:cubicBezTo>
                <a:cubicBezTo>
                  <a:pt x="809" y="762"/>
                  <a:pt x="769" y="758"/>
                  <a:pt x="732" y="749"/>
                </a:cubicBezTo>
                <a:cubicBezTo>
                  <a:pt x="716" y="745"/>
                  <a:pt x="699" y="755"/>
                  <a:pt x="695" y="772"/>
                </a:cubicBezTo>
                <a:cubicBezTo>
                  <a:pt x="691" y="788"/>
                  <a:pt x="701" y="805"/>
                  <a:pt x="718" y="809"/>
                </a:cubicBezTo>
                <a:cubicBezTo>
                  <a:pt x="759" y="819"/>
                  <a:pt x="804" y="824"/>
                  <a:pt x="849" y="824"/>
                </a:cubicBezTo>
                <a:cubicBezTo>
                  <a:pt x="966" y="824"/>
                  <a:pt x="1067" y="791"/>
                  <a:pt x="1129" y="740"/>
                </a:cubicBezTo>
                <a:lnTo>
                  <a:pt x="1129" y="765"/>
                </a:lnTo>
                <a:cubicBezTo>
                  <a:pt x="1129" y="830"/>
                  <a:pt x="1014" y="903"/>
                  <a:pt x="849" y="903"/>
                </a:cubicBezTo>
                <a:cubicBezTo>
                  <a:pt x="809" y="903"/>
                  <a:pt x="769" y="899"/>
                  <a:pt x="732" y="890"/>
                </a:cubicBezTo>
                <a:cubicBezTo>
                  <a:pt x="716" y="886"/>
                  <a:pt x="699" y="896"/>
                  <a:pt x="695" y="913"/>
                </a:cubicBezTo>
                <a:cubicBezTo>
                  <a:pt x="691" y="929"/>
                  <a:pt x="701" y="946"/>
                  <a:pt x="718" y="950"/>
                </a:cubicBezTo>
                <a:cubicBezTo>
                  <a:pt x="760" y="960"/>
                  <a:pt x="804" y="965"/>
                  <a:pt x="849" y="965"/>
                </a:cubicBezTo>
                <a:cubicBezTo>
                  <a:pt x="1041" y="965"/>
                  <a:pt x="1191" y="877"/>
                  <a:pt x="1191" y="765"/>
                </a:cubicBezTo>
                <a:lnTo>
                  <a:pt x="1191" y="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" name="Freeform 11">
            <a:extLst>
              <a:ext uri="{FF2B5EF4-FFF2-40B4-BE49-F238E27FC236}">
                <a16:creationId xmlns:a16="http://schemas.microsoft.com/office/drawing/2014/main" id="{216094D3-6728-6B4D-A942-2E17A5FDCB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67163" y="3624672"/>
            <a:ext cx="490538" cy="428625"/>
          </a:xfrm>
          <a:custGeom>
            <a:avLst/>
            <a:gdLst>
              <a:gd name="T0" fmla="*/ 591 w 1361"/>
              <a:gd name="T1" fmla="*/ 363 h 1192"/>
              <a:gd name="T2" fmla="*/ 458 w 1361"/>
              <a:gd name="T3" fmla="*/ 337 h 1192"/>
              <a:gd name="T4" fmla="*/ 997 w 1361"/>
              <a:gd name="T5" fmla="*/ 405 h 1192"/>
              <a:gd name="T6" fmla="*/ 845 w 1361"/>
              <a:gd name="T7" fmla="*/ 565 h 1192"/>
              <a:gd name="T8" fmla="*/ 1064 w 1361"/>
              <a:gd name="T9" fmla="*/ 392 h 1192"/>
              <a:gd name="T10" fmla="*/ 691 w 1361"/>
              <a:gd name="T11" fmla="*/ 198 h 1192"/>
              <a:gd name="T12" fmla="*/ 264 w 1361"/>
              <a:gd name="T13" fmla="*/ 498 h 1192"/>
              <a:gd name="T14" fmla="*/ 310 w 1361"/>
              <a:gd name="T15" fmla="*/ 561 h 1192"/>
              <a:gd name="T16" fmla="*/ 378 w 1361"/>
              <a:gd name="T17" fmla="*/ 496 h 1192"/>
              <a:gd name="T18" fmla="*/ 829 w 1361"/>
              <a:gd name="T19" fmla="*/ 542 h 1192"/>
              <a:gd name="T20" fmla="*/ 680 w 1361"/>
              <a:gd name="T21" fmla="*/ 881 h 1192"/>
              <a:gd name="T22" fmla="*/ 680 w 1361"/>
              <a:gd name="T23" fmla="*/ 717 h 1192"/>
              <a:gd name="T24" fmla="*/ 680 w 1361"/>
              <a:gd name="T25" fmla="*/ 881 h 1192"/>
              <a:gd name="T26" fmla="*/ 1086 w 1361"/>
              <a:gd name="T27" fmla="*/ 491 h 1192"/>
              <a:gd name="T28" fmla="*/ 680 w 1361"/>
              <a:gd name="T29" fmla="*/ 655 h 1192"/>
              <a:gd name="T30" fmla="*/ 546 w 1361"/>
              <a:gd name="T31" fmla="*/ 851 h 1192"/>
              <a:gd name="T32" fmla="*/ 499 w 1361"/>
              <a:gd name="T33" fmla="*/ 956 h 1192"/>
              <a:gd name="T34" fmla="*/ 680 w 1361"/>
              <a:gd name="T35" fmla="*/ 943 h 1192"/>
              <a:gd name="T36" fmla="*/ 814 w 1361"/>
              <a:gd name="T37" fmla="*/ 748 h 1192"/>
              <a:gd name="T38" fmla="*/ 1231 w 1361"/>
              <a:gd name="T39" fmla="*/ 960 h 1192"/>
              <a:gd name="T40" fmla="*/ 939 w 1361"/>
              <a:gd name="T41" fmla="*/ 1079 h 1192"/>
              <a:gd name="T42" fmla="*/ 420 w 1361"/>
              <a:gd name="T43" fmla="*/ 1079 h 1192"/>
              <a:gd name="T44" fmla="*/ 129 w 1361"/>
              <a:gd name="T45" fmla="*/ 960 h 1192"/>
              <a:gd name="T46" fmla="*/ 680 w 1361"/>
              <a:gd name="T47" fmla="*/ 62 h 1192"/>
              <a:gd name="T48" fmla="*/ 1231 w 1361"/>
              <a:gd name="T49" fmla="*/ 960 h 1192"/>
              <a:gd name="T50" fmla="*/ 0 w 1361"/>
              <a:gd name="T51" fmla="*/ 680 h 1192"/>
              <a:gd name="T52" fmla="*/ 91 w 1361"/>
              <a:gd name="T53" fmla="*/ 1022 h 1192"/>
              <a:gd name="T54" fmla="*/ 375 w 1361"/>
              <a:gd name="T55" fmla="*/ 1127 h 1192"/>
              <a:gd name="T56" fmla="*/ 680 w 1361"/>
              <a:gd name="T57" fmla="*/ 1191 h 1192"/>
              <a:gd name="T58" fmla="*/ 985 w 1361"/>
              <a:gd name="T59" fmla="*/ 1127 h 1192"/>
              <a:gd name="T60" fmla="*/ 1268 w 1361"/>
              <a:gd name="T61" fmla="*/ 1022 h 1192"/>
              <a:gd name="T62" fmla="*/ 1360 w 1361"/>
              <a:gd name="T63" fmla="*/ 680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61" h="1192">
                <a:moveTo>
                  <a:pt x="862" y="484"/>
                </a:moveTo>
                <a:cubicBezTo>
                  <a:pt x="797" y="406"/>
                  <a:pt x="699" y="363"/>
                  <a:pt x="591" y="363"/>
                </a:cubicBezTo>
                <a:cubicBezTo>
                  <a:pt x="514" y="363"/>
                  <a:pt x="437" y="385"/>
                  <a:pt x="370" y="427"/>
                </a:cubicBezTo>
                <a:cubicBezTo>
                  <a:pt x="394" y="392"/>
                  <a:pt x="423" y="362"/>
                  <a:pt x="458" y="337"/>
                </a:cubicBezTo>
                <a:cubicBezTo>
                  <a:pt x="526" y="286"/>
                  <a:pt x="607" y="260"/>
                  <a:pt x="691" y="260"/>
                </a:cubicBezTo>
                <a:cubicBezTo>
                  <a:pt x="812" y="260"/>
                  <a:pt x="923" y="313"/>
                  <a:pt x="997" y="405"/>
                </a:cubicBezTo>
                <a:lnTo>
                  <a:pt x="862" y="484"/>
                </a:lnTo>
                <a:close/>
                <a:moveTo>
                  <a:pt x="845" y="565"/>
                </a:moveTo>
                <a:lnTo>
                  <a:pt x="1087" y="425"/>
                </a:lnTo>
                <a:lnTo>
                  <a:pt x="1064" y="392"/>
                </a:lnTo>
                <a:cubicBezTo>
                  <a:pt x="1061" y="387"/>
                  <a:pt x="1059" y="383"/>
                  <a:pt x="1055" y="379"/>
                </a:cubicBezTo>
                <a:cubicBezTo>
                  <a:pt x="970" y="265"/>
                  <a:pt x="834" y="198"/>
                  <a:pt x="691" y="198"/>
                </a:cubicBezTo>
                <a:cubicBezTo>
                  <a:pt x="593" y="198"/>
                  <a:pt x="500" y="228"/>
                  <a:pt x="421" y="287"/>
                </a:cubicBezTo>
                <a:cubicBezTo>
                  <a:pt x="348" y="340"/>
                  <a:pt x="294" y="413"/>
                  <a:pt x="264" y="498"/>
                </a:cubicBezTo>
                <a:lnTo>
                  <a:pt x="257" y="519"/>
                </a:lnTo>
                <a:lnTo>
                  <a:pt x="310" y="561"/>
                </a:lnTo>
                <a:lnTo>
                  <a:pt x="330" y="540"/>
                </a:lnTo>
                <a:cubicBezTo>
                  <a:pt x="347" y="522"/>
                  <a:pt x="363" y="508"/>
                  <a:pt x="378" y="496"/>
                </a:cubicBezTo>
                <a:cubicBezTo>
                  <a:pt x="441" y="450"/>
                  <a:pt x="516" y="425"/>
                  <a:pt x="591" y="425"/>
                </a:cubicBezTo>
                <a:cubicBezTo>
                  <a:pt x="689" y="425"/>
                  <a:pt x="776" y="468"/>
                  <a:pt x="829" y="542"/>
                </a:cubicBezTo>
                <a:lnTo>
                  <a:pt x="845" y="565"/>
                </a:lnTo>
                <a:close/>
                <a:moveTo>
                  <a:pt x="680" y="881"/>
                </a:moveTo>
                <a:cubicBezTo>
                  <a:pt x="635" y="881"/>
                  <a:pt x="598" y="844"/>
                  <a:pt x="598" y="799"/>
                </a:cubicBezTo>
                <a:cubicBezTo>
                  <a:pt x="598" y="754"/>
                  <a:pt x="635" y="717"/>
                  <a:pt x="680" y="717"/>
                </a:cubicBezTo>
                <a:cubicBezTo>
                  <a:pt x="725" y="717"/>
                  <a:pt x="762" y="754"/>
                  <a:pt x="762" y="799"/>
                </a:cubicBezTo>
                <a:cubicBezTo>
                  <a:pt x="762" y="844"/>
                  <a:pt x="725" y="881"/>
                  <a:pt x="680" y="881"/>
                </a:cubicBezTo>
                <a:close/>
                <a:moveTo>
                  <a:pt x="1120" y="543"/>
                </a:moveTo>
                <a:lnTo>
                  <a:pt x="1086" y="491"/>
                </a:lnTo>
                <a:lnTo>
                  <a:pt x="780" y="696"/>
                </a:lnTo>
                <a:cubicBezTo>
                  <a:pt x="754" y="671"/>
                  <a:pt x="719" y="655"/>
                  <a:pt x="680" y="655"/>
                </a:cubicBezTo>
                <a:cubicBezTo>
                  <a:pt x="600" y="655"/>
                  <a:pt x="536" y="720"/>
                  <a:pt x="536" y="799"/>
                </a:cubicBezTo>
                <a:cubicBezTo>
                  <a:pt x="536" y="817"/>
                  <a:pt x="540" y="835"/>
                  <a:pt x="546" y="851"/>
                </a:cubicBezTo>
                <a:lnTo>
                  <a:pt x="465" y="904"/>
                </a:lnTo>
                <a:lnTo>
                  <a:pt x="499" y="956"/>
                </a:lnTo>
                <a:lnTo>
                  <a:pt x="580" y="903"/>
                </a:lnTo>
                <a:cubicBezTo>
                  <a:pt x="606" y="928"/>
                  <a:pt x="641" y="943"/>
                  <a:pt x="680" y="943"/>
                </a:cubicBezTo>
                <a:cubicBezTo>
                  <a:pt x="759" y="943"/>
                  <a:pt x="824" y="878"/>
                  <a:pt x="824" y="799"/>
                </a:cubicBezTo>
                <a:cubicBezTo>
                  <a:pt x="824" y="781"/>
                  <a:pt x="820" y="764"/>
                  <a:pt x="814" y="748"/>
                </a:cubicBezTo>
                <a:lnTo>
                  <a:pt x="1120" y="543"/>
                </a:lnTo>
                <a:close/>
                <a:moveTo>
                  <a:pt x="1231" y="960"/>
                </a:moveTo>
                <a:lnTo>
                  <a:pt x="999" y="960"/>
                </a:lnTo>
                <a:lnTo>
                  <a:pt x="939" y="1079"/>
                </a:lnTo>
                <a:cubicBezTo>
                  <a:pt x="856" y="1114"/>
                  <a:pt x="778" y="1129"/>
                  <a:pt x="680" y="1129"/>
                </a:cubicBezTo>
                <a:cubicBezTo>
                  <a:pt x="582" y="1129"/>
                  <a:pt x="503" y="1114"/>
                  <a:pt x="420" y="1079"/>
                </a:cubicBezTo>
                <a:lnTo>
                  <a:pt x="360" y="960"/>
                </a:lnTo>
                <a:lnTo>
                  <a:pt x="129" y="960"/>
                </a:lnTo>
                <a:cubicBezTo>
                  <a:pt x="85" y="874"/>
                  <a:pt x="62" y="777"/>
                  <a:pt x="62" y="680"/>
                </a:cubicBezTo>
                <a:cubicBezTo>
                  <a:pt x="62" y="339"/>
                  <a:pt x="339" y="62"/>
                  <a:pt x="680" y="62"/>
                </a:cubicBezTo>
                <a:cubicBezTo>
                  <a:pt x="1021" y="62"/>
                  <a:pt x="1298" y="339"/>
                  <a:pt x="1298" y="680"/>
                </a:cubicBezTo>
                <a:cubicBezTo>
                  <a:pt x="1298" y="777"/>
                  <a:pt x="1275" y="874"/>
                  <a:pt x="1231" y="960"/>
                </a:cubicBezTo>
                <a:close/>
                <a:moveTo>
                  <a:pt x="680" y="0"/>
                </a:moveTo>
                <a:cubicBezTo>
                  <a:pt x="305" y="0"/>
                  <a:pt x="0" y="305"/>
                  <a:pt x="0" y="680"/>
                </a:cubicBezTo>
                <a:cubicBezTo>
                  <a:pt x="0" y="794"/>
                  <a:pt x="28" y="906"/>
                  <a:pt x="83" y="1006"/>
                </a:cubicBezTo>
                <a:lnTo>
                  <a:pt x="91" y="1022"/>
                </a:lnTo>
                <a:lnTo>
                  <a:pt x="322" y="1022"/>
                </a:lnTo>
                <a:lnTo>
                  <a:pt x="375" y="1127"/>
                </a:lnTo>
                <a:lnTo>
                  <a:pt x="385" y="1132"/>
                </a:lnTo>
                <a:cubicBezTo>
                  <a:pt x="479" y="1173"/>
                  <a:pt x="570" y="1191"/>
                  <a:pt x="680" y="1191"/>
                </a:cubicBezTo>
                <a:cubicBezTo>
                  <a:pt x="790" y="1191"/>
                  <a:pt x="881" y="1173"/>
                  <a:pt x="974" y="1132"/>
                </a:cubicBezTo>
                <a:lnTo>
                  <a:pt x="985" y="1127"/>
                </a:lnTo>
                <a:lnTo>
                  <a:pt x="1038" y="1022"/>
                </a:lnTo>
                <a:lnTo>
                  <a:pt x="1268" y="1022"/>
                </a:lnTo>
                <a:lnTo>
                  <a:pt x="1277" y="1006"/>
                </a:lnTo>
                <a:cubicBezTo>
                  <a:pt x="1331" y="906"/>
                  <a:pt x="1360" y="794"/>
                  <a:pt x="1360" y="680"/>
                </a:cubicBezTo>
                <a:cubicBezTo>
                  <a:pt x="1360" y="305"/>
                  <a:pt x="1055" y="0"/>
                  <a:pt x="6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" name="Freeform 12">
            <a:extLst>
              <a:ext uri="{FF2B5EF4-FFF2-40B4-BE49-F238E27FC236}">
                <a16:creationId xmlns:a16="http://schemas.microsoft.com/office/drawing/2014/main" id="{A47FD1BC-F82A-BA47-8F6B-B3242FC8C2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83129" y="2562139"/>
            <a:ext cx="458788" cy="490537"/>
          </a:xfrm>
          <a:custGeom>
            <a:avLst/>
            <a:gdLst>
              <a:gd name="T0" fmla="*/ 200 w 1276"/>
              <a:gd name="T1" fmla="*/ 141 h 1361"/>
              <a:gd name="T2" fmla="*/ 0 w 1276"/>
              <a:gd name="T3" fmla="*/ 229 h 1361"/>
              <a:gd name="T4" fmla="*/ 87 w 1276"/>
              <a:gd name="T5" fmla="*/ 1360 h 1361"/>
              <a:gd name="T6" fmla="*/ 1078 w 1276"/>
              <a:gd name="T7" fmla="*/ 1273 h 1361"/>
              <a:gd name="T8" fmla="*/ 1016 w 1276"/>
              <a:gd name="T9" fmla="*/ 906 h 1361"/>
              <a:gd name="T10" fmla="*/ 990 w 1276"/>
              <a:gd name="T11" fmla="*/ 1298 h 1361"/>
              <a:gd name="T12" fmla="*/ 62 w 1276"/>
              <a:gd name="T13" fmla="*/ 1273 h 1361"/>
              <a:gd name="T14" fmla="*/ 87 w 1276"/>
              <a:gd name="T15" fmla="*/ 203 h 1361"/>
              <a:gd name="T16" fmla="*/ 175 w 1276"/>
              <a:gd name="T17" fmla="*/ 316 h 1361"/>
              <a:gd name="T18" fmla="*/ 200 w 1276"/>
              <a:gd name="T19" fmla="*/ 254 h 1361"/>
              <a:gd name="T20" fmla="*/ 113 w 1276"/>
              <a:gd name="T21" fmla="*/ 1247 h 1361"/>
              <a:gd name="T22" fmla="*/ 965 w 1276"/>
              <a:gd name="T23" fmla="*/ 1019 h 1361"/>
              <a:gd name="T24" fmla="*/ 903 w 1276"/>
              <a:gd name="T25" fmla="*/ 1185 h 1361"/>
              <a:gd name="T26" fmla="*/ 175 w 1276"/>
              <a:gd name="T27" fmla="*/ 316 h 1361"/>
              <a:gd name="T28" fmla="*/ 508 w 1276"/>
              <a:gd name="T29" fmla="*/ 116 h 1361"/>
              <a:gd name="T30" fmla="*/ 570 w 1276"/>
              <a:gd name="T31" fmla="*/ 172 h 1361"/>
              <a:gd name="T32" fmla="*/ 288 w 1276"/>
              <a:gd name="T33" fmla="*/ 229 h 1361"/>
              <a:gd name="T34" fmla="*/ 457 w 1276"/>
              <a:gd name="T35" fmla="*/ 175 h 1361"/>
              <a:gd name="T36" fmla="*/ 539 w 1276"/>
              <a:gd name="T37" fmla="*/ 62 h 1361"/>
              <a:gd name="T38" fmla="*/ 621 w 1276"/>
              <a:gd name="T39" fmla="*/ 175 h 1361"/>
              <a:gd name="T40" fmla="*/ 790 w 1276"/>
              <a:gd name="T41" fmla="*/ 229 h 1361"/>
              <a:gd name="T42" fmla="*/ 288 w 1276"/>
              <a:gd name="T43" fmla="*/ 282 h 1361"/>
              <a:gd name="T44" fmla="*/ 226 w 1276"/>
              <a:gd name="T45" fmla="*/ 344 h 1361"/>
              <a:gd name="T46" fmla="*/ 852 w 1276"/>
              <a:gd name="T47" fmla="*/ 229 h 1361"/>
              <a:gd name="T48" fmla="*/ 679 w 1276"/>
              <a:gd name="T49" fmla="*/ 113 h 1361"/>
              <a:gd name="T50" fmla="*/ 398 w 1276"/>
              <a:gd name="T51" fmla="*/ 113 h 1361"/>
              <a:gd name="T52" fmla="*/ 226 w 1276"/>
              <a:gd name="T53" fmla="*/ 229 h 1361"/>
              <a:gd name="T54" fmla="*/ 1016 w 1276"/>
              <a:gd name="T55" fmla="*/ 426 h 1361"/>
              <a:gd name="T56" fmla="*/ 1078 w 1276"/>
              <a:gd name="T57" fmla="*/ 229 h 1361"/>
              <a:gd name="T58" fmla="*/ 878 w 1276"/>
              <a:gd name="T59" fmla="*/ 141 h 1361"/>
              <a:gd name="T60" fmla="*/ 990 w 1276"/>
              <a:gd name="T61" fmla="*/ 203 h 1361"/>
              <a:gd name="T62" fmla="*/ 1016 w 1276"/>
              <a:gd name="T63" fmla="*/ 426 h 1361"/>
              <a:gd name="T64" fmla="*/ 878 w 1276"/>
              <a:gd name="T65" fmla="*/ 254 h 1361"/>
              <a:gd name="T66" fmla="*/ 903 w 1276"/>
              <a:gd name="T67" fmla="*/ 316 h 1361"/>
              <a:gd name="T68" fmla="*/ 965 w 1276"/>
              <a:gd name="T69" fmla="*/ 539 h 1361"/>
              <a:gd name="T70" fmla="*/ 1200 w 1276"/>
              <a:gd name="T71" fmla="*/ 595 h 1361"/>
              <a:gd name="T72" fmla="*/ 554 w 1276"/>
              <a:gd name="T73" fmla="*/ 818 h 1361"/>
              <a:gd name="T74" fmla="*/ 743 w 1276"/>
              <a:gd name="T75" fmla="*/ 868 h 1361"/>
              <a:gd name="T76" fmla="*/ 1131 w 1276"/>
              <a:gd name="T77" fmla="*/ 526 h 1361"/>
              <a:gd name="T78" fmla="*/ 1266 w 1276"/>
              <a:gd name="T79" fmla="*/ 574 h 1361"/>
              <a:gd name="T80" fmla="*/ 1110 w 1276"/>
              <a:gd name="T81" fmla="*/ 461 h 1361"/>
              <a:gd name="T82" fmla="*/ 645 w 1276"/>
              <a:gd name="T83" fmla="*/ 683 h 1361"/>
              <a:gd name="T84" fmla="*/ 489 w 1276"/>
              <a:gd name="T85" fmla="*/ 796 h 1361"/>
              <a:gd name="T86" fmla="*/ 738 w 1276"/>
              <a:gd name="T87" fmla="*/ 1097 h 1361"/>
              <a:gd name="T88" fmla="*/ 760 w 1276"/>
              <a:gd name="T89" fmla="*/ 1106 h 1361"/>
              <a:gd name="T90" fmla="*/ 1266 w 1276"/>
              <a:gd name="T91" fmla="*/ 617 h 1361"/>
              <a:gd name="T92" fmla="*/ 1266 w 1276"/>
              <a:gd name="T93" fmla="*/ 574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276" h="1361">
                <a:moveTo>
                  <a:pt x="200" y="203"/>
                </a:moveTo>
                <a:lnTo>
                  <a:pt x="200" y="141"/>
                </a:lnTo>
                <a:lnTo>
                  <a:pt x="87" y="141"/>
                </a:lnTo>
                <a:cubicBezTo>
                  <a:pt x="39" y="141"/>
                  <a:pt x="0" y="180"/>
                  <a:pt x="0" y="229"/>
                </a:cubicBezTo>
                <a:lnTo>
                  <a:pt x="0" y="1273"/>
                </a:lnTo>
                <a:cubicBezTo>
                  <a:pt x="0" y="1321"/>
                  <a:pt x="39" y="1360"/>
                  <a:pt x="87" y="1360"/>
                </a:cubicBezTo>
                <a:lnTo>
                  <a:pt x="990" y="1360"/>
                </a:lnTo>
                <a:cubicBezTo>
                  <a:pt x="1039" y="1360"/>
                  <a:pt x="1078" y="1321"/>
                  <a:pt x="1078" y="1273"/>
                </a:cubicBezTo>
                <a:lnTo>
                  <a:pt x="1078" y="906"/>
                </a:lnTo>
                <a:lnTo>
                  <a:pt x="1016" y="906"/>
                </a:lnTo>
                <a:lnTo>
                  <a:pt x="1016" y="1273"/>
                </a:lnTo>
                <a:cubicBezTo>
                  <a:pt x="1016" y="1287"/>
                  <a:pt x="1004" y="1298"/>
                  <a:pt x="990" y="1298"/>
                </a:cubicBezTo>
                <a:lnTo>
                  <a:pt x="87" y="1298"/>
                </a:lnTo>
                <a:cubicBezTo>
                  <a:pt x="73" y="1298"/>
                  <a:pt x="62" y="1287"/>
                  <a:pt x="62" y="1273"/>
                </a:cubicBezTo>
                <a:lnTo>
                  <a:pt x="62" y="229"/>
                </a:lnTo>
                <a:cubicBezTo>
                  <a:pt x="62" y="215"/>
                  <a:pt x="73" y="203"/>
                  <a:pt x="87" y="203"/>
                </a:cubicBezTo>
                <a:lnTo>
                  <a:pt x="200" y="203"/>
                </a:lnTo>
                <a:close/>
                <a:moveTo>
                  <a:pt x="175" y="316"/>
                </a:moveTo>
                <a:lnTo>
                  <a:pt x="200" y="316"/>
                </a:lnTo>
                <a:lnTo>
                  <a:pt x="200" y="254"/>
                </a:lnTo>
                <a:lnTo>
                  <a:pt x="113" y="254"/>
                </a:lnTo>
                <a:lnTo>
                  <a:pt x="113" y="1247"/>
                </a:lnTo>
                <a:lnTo>
                  <a:pt x="965" y="1247"/>
                </a:lnTo>
                <a:lnTo>
                  <a:pt x="965" y="1019"/>
                </a:lnTo>
                <a:lnTo>
                  <a:pt x="903" y="1019"/>
                </a:lnTo>
                <a:lnTo>
                  <a:pt x="903" y="1185"/>
                </a:lnTo>
                <a:lnTo>
                  <a:pt x="175" y="1185"/>
                </a:lnTo>
                <a:lnTo>
                  <a:pt x="175" y="316"/>
                </a:lnTo>
                <a:close/>
                <a:moveTo>
                  <a:pt x="570" y="116"/>
                </a:moveTo>
                <a:lnTo>
                  <a:pt x="508" y="116"/>
                </a:lnTo>
                <a:lnTo>
                  <a:pt x="508" y="172"/>
                </a:lnTo>
                <a:lnTo>
                  <a:pt x="570" y="172"/>
                </a:lnTo>
                <a:lnTo>
                  <a:pt x="570" y="116"/>
                </a:lnTo>
                <a:close/>
                <a:moveTo>
                  <a:pt x="288" y="229"/>
                </a:moveTo>
                <a:cubicBezTo>
                  <a:pt x="288" y="199"/>
                  <a:pt x="312" y="175"/>
                  <a:pt x="341" y="175"/>
                </a:cubicBezTo>
                <a:lnTo>
                  <a:pt x="457" y="175"/>
                </a:lnTo>
                <a:lnTo>
                  <a:pt x="457" y="144"/>
                </a:lnTo>
                <a:cubicBezTo>
                  <a:pt x="457" y="99"/>
                  <a:pt x="494" y="62"/>
                  <a:pt x="539" y="62"/>
                </a:cubicBezTo>
                <a:cubicBezTo>
                  <a:pt x="584" y="62"/>
                  <a:pt x="621" y="99"/>
                  <a:pt x="621" y="144"/>
                </a:cubicBezTo>
                <a:lnTo>
                  <a:pt x="621" y="175"/>
                </a:lnTo>
                <a:lnTo>
                  <a:pt x="736" y="175"/>
                </a:lnTo>
                <a:cubicBezTo>
                  <a:pt x="766" y="175"/>
                  <a:pt x="790" y="199"/>
                  <a:pt x="790" y="229"/>
                </a:cubicBezTo>
                <a:lnTo>
                  <a:pt x="790" y="282"/>
                </a:lnTo>
                <a:lnTo>
                  <a:pt x="288" y="282"/>
                </a:lnTo>
                <a:lnTo>
                  <a:pt x="288" y="229"/>
                </a:lnTo>
                <a:close/>
                <a:moveTo>
                  <a:pt x="226" y="344"/>
                </a:moveTo>
                <a:lnTo>
                  <a:pt x="852" y="344"/>
                </a:lnTo>
                <a:lnTo>
                  <a:pt x="852" y="229"/>
                </a:lnTo>
                <a:cubicBezTo>
                  <a:pt x="852" y="165"/>
                  <a:pt x="800" y="113"/>
                  <a:pt x="736" y="113"/>
                </a:cubicBezTo>
                <a:lnTo>
                  <a:pt x="679" y="113"/>
                </a:lnTo>
                <a:cubicBezTo>
                  <a:pt x="665" y="48"/>
                  <a:pt x="608" y="0"/>
                  <a:pt x="539" y="0"/>
                </a:cubicBezTo>
                <a:cubicBezTo>
                  <a:pt x="470" y="0"/>
                  <a:pt x="413" y="48"/>
                  <a:pt x="398" y="113"/>
                </a:cubicBezTo>
                <a:lnTo>
                  <a:pt x="341" y="113"/>
                </a:lnTo>
                <a:cubicBezTo>
                  <a:pt x="278" y="113"/>
                  <a:pt x="226" y="165"/>
                  <a:pt x="226" y="229"/>
                </a:cubicBezTo>
                <a:lnTo>
                  <a:pt x="226" y="344"/>
                </a:lnTo>
                <a:close/>
                <a:moveTo>
                  <a:pt x="1016" y="426"/>
                </a:moveTo>
                <a:lnTo>
                  <a:pt x="1078" y="426"/>
                </a:lnTo>
                <a:lnTo>
                  <a:pt x="1078" y="229"/>
                </a:lnTo>
                <a:cubicBezTo>
                  <a:pt x="1078" y="180"/>
                  <a:pt x="1039" y="141"/>
                  <a:pt x="990" y="141"/>
                </a:cubicBezTo>
                <a:lnTo>
                  <a:pt x="878" y="141"/>
                </a:lnTo>
                <a:lnTo>
                  <a:pt x="878" y="203"/>
                </a:lnTo>
                <a:lnTo>
                  <a:pt x="990" y="203"/>
                </a:lnTo>
                <a:cubicBezTo>
                  <a:pt x="1004" y="203"/>
                  <a:pt x="1016" y="215"/>
                  <a:pt x="1016" y="229"/>
                </a:cubicBezTo>
                <a:lnTo>
                  <a:pt x="1016" y="426"/>
                </a:lnTo>
                <a:close/>
                <a:moveTo>
                  <a:pt x="965" y="254"/>
                </a:moveTo>
                <a:lnTo>
                  <a:pt x="878" y="254"/>
                </a:lnTo>
                <a:lnTo>
                  <a:pt x="878" y="316"/>
                </a:lnTo>
                <a:lnTo>
                  <a:pt x="903" y="316"/>
                </a:lnTo>
                <a:lnTo>
                  <a:pt x="903" y="539"/>
                </a:lnTo>
                <a:lnTo>
                  <a:pt x="965" y="539"/>
                </a:lnTo>
                <a:lnTo>
                  <a:pt x="965" y="254"/>
                </a:lnTo>
                <a:close/>
                <a:moveTo>
                  <a:pt x="1200" y="595"/>
                </a:moveTo>
                <a:lnTo>
                  <a:pt x="760" y="1031"/>
                </a:lnTo>
                <a:lnTo>
                  <a:pt x="554" y="818"/>
                </a:lnTo>
                <a:lnTo>
                  <a:pt x="624" y="749"/>
                </a:lnTo>
                <a:lnTo>
                  <a:pt x="743" y="868"/>
                </a:lnTo>
                <a:cubicBezTo>
                  <a:pt x="755" y="880"/>
                  <a:pt x="774" y="880"/>
                  <a:pt x="786" y="868"/>
                </a:cubicBezTo>
                <a:lnTo>
                  <a:pt x="1131" y="526"/>
                </a:lnTo>
                <a:lnTo>
                  <a:pt x="1200" y="595"/>
                </a:lnTo>
                <a:close/>
                <a:moveTo>
                  <a:pt x="1266" y="574"/>
                </a:moveTo>
                <a:lnTo>
                  <a:pt x="1153" y="461"/>
                </a:lnTo>
                <a:cubicBezTo>
                  <a:pt x="1141" y="449"/>
                  <a:pt x="1122" y="448"/>
                  <a:pt x="1110" y="461"/>
                </a:cubicBezTo>
                <a:lnTo>
                  <a:pt x="765" y="802"/>
                </a:lnTo>
                <a:lnTo>
                  <a:pt x="645" y="683"/>
                </a:lnTo>
                <a:cubicBezTo>
                  <a:pt x="633" y="671"/>
                  <a:pt x="614" y="671"/>
                  <a:pt x="602" y="683"/>
                </a:cubicBezTo>
                <a:lnTo>
                  <a:pt x="489" y="796"/>
                </a:lnTo>
                <a:cubicBezTo>
                  <a:pt x="477" y="808"/>
                  <a:pt x="477" y="827"/>
                  <a:pt x="488" y="839"/>
                </a:cubicBezTo>
                <a:lnTo>
                  <a:pt x="738" y="1097"/>
                </a:lnTo>
                <a:cubicBezTo>
                  <a:pt x="743" y="1103"/>
                  <a:pt x="751" y="1106"/>
                  <a:pt x="760" y="1106"/>
                </a:cubicBezTo>
                <a:lnTo>
                  <a:pt x="760" y="1106"/>
                </a:lnTo>
                <a:cubicBezTo>
                  <a:pt x="768" y="1106"/>
                  <a:pt x="776" y="1103"/>
                  <a:pt x="782" y="1097"/>
                </a:cubicBezTo>
                <a:lnTo>
                  <a:pt x="1266" y="617"/>
                </a:lnTo>
                <a:cubicBezTo>
                  <a:pt x="1272" y="612"/>
                  <a:pt x="1275" y="604"/>
                  <a:pt x="1275" y="596"/>
                </a:cubicBezTo>
                <a:cubicBezTo>
                  <a:pt x="1275" y="587"/>
                  <a:pt x="1272" y="579"/>
                  <a:pt x="1266" y="5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" name="Freeform 13">
            <a:extLst>
              <a:ext uri="{FF2B5EF4-FFF2-40B4-BE49-F238E27FC236}">
                <a16:creationId xmlns:a16="http://schemas.microsoft.com/office/drawing/2014/main" id="{318C8368-4070-7647-BD91-85CBB16806F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29833" y="742632"/>
            <a:ext cx="563562" cy="376238"/>
          </a:xfrm>
          <a:custGeom>
            <a:avLst/>
            <a:gdLst>
              <a:gd name="T0" fmla="*/ 717 w 1566"/>
              <a:gd name="T1" fmla="*/ 765 h 1044"/>
              <a:gd name="T2" fmla="*/ 772 w 1566"/>
              <a:gd name="T3" fmla="*/ 800 h 1044"/>
              <a:gd name="T4" fmla="*/ 1277 w 1566"/>
              <a:gd name="T5" fmla="*/ 856 h 1044"/>
              <a:gd name="T6" fmla="*/ 1091 w 1566"/>
              <a:gd name="T7" fmla="*/ 792 h 1044"/>
              <a:gd name="T8" fmla="*/ 1277 w 1566"/>
              <a:gd name="T9" fmla="*/ 856 h 1044"/>
              <a:gd name="T10" fmla="*/ 1212 w 1566"/>
              <a:gd name="T11" fmla="*/ 737 h 1044"/>
              <a:gd name="T12" fmla="*/ 1277 w 1566"/>
              <a:gd name="T13" fmla="*/ 670 h 1044"/>
              <a:gd name="T14" fmla="*/ 1157 w 1566"/>
              <a:gd name="T15" fmla="*/ 737 h 1044"/>
              <a:gd name="T16" fmla="*/ 1091 w 1566"/>
              <a:gd name="T17" fmla="*/ 670 h 1044"/>
              <a:gd name="T18" fmla="*/ 1157 w 1566"/>
              <a:gd name="T19" fmla="*/ 737 h 1044"/>
              <a:gd name="T20" fmla="*/ 1036 w 1566"/>
              <a:gd name="T21" fmla="*/ 615 h 1044"/>
              <a:gd name="T22" fmla="*/ 1332 w 1566"/>
              <a:gd name="T23" fmla="*/ 911 h 1044"/>
              <a:gd name="T24" fmla="*/ 490 w 1566"/>
              <a:gd name="T25" fmla="*/ 856 h 1044"/>
              <a:gd name="T26" fmla="*/ 304 w 1566"/>
              <a:gd name="T27" fmla="*/ 792 h 1044"/>
              <a:gd name="T28" fmla="*/ 490 w 1566"/>
              <a:gd name="T29" fmla="*/ 856 h 1044"/>
              <a:gd name="T30" fmla="*/ 424 w 1566"/>
              <a:gd name="T31" fmla="*/ 737 h 1044"/>
              <a:gd name="T32" fmla="*/ 490 w 1566"/>
              <a:gd name="T33" fmla="*/ 670 h 1044"/>
              <a:gd name="T34" fmla="*/ 369 w 1566"/>
              <a:gd name="T35" fmla="*/ 737 h 1044"/>
              <a:gd name="T36" fmla="*/ 304 w 1566"/>
              <a:gd name="T37" fmla="*/ 670 h 1044"/>
              <a:gd name="T38" fmla="*/ 369 w 1566"/>
              <a:gd name="T39" fmla="*/ 737 h 1044"/>
              <a:gd name="T40" fmla="*/ 249 w 1566"/>
              <a:gd name="T41" fmla="*/ 615 h 1044"/>
              <a:gd name="T42" fmla="*/ 545 w 1566"/>
              <a:gd name="T43" fmla="*/ 911 h 1044"/>
              <a:gd name="T44" fmla="*/ 1510 w 1566"/>
              <a:gd name="T45" fmla="*/ 439 h 1044"/>
              <a:gd name="T46" fmla="*/ 759 w 1566"/>
              <a:gd name="T47" fmla="*/ 221 h 1044"/>
              <a:gd name="T48" fmla="*/ 1510 w 1566"/>
              <a:gd name="T49" fmla="*/ 439 h 1044"/>
              <a:gd name="T50" fmla="*/ 1091 w 1566"/>
              <a:gd name="T51" fmla="*/ 153 h 1044"/>
              <a:gd name="T52" fmla="*/ 1184 w 1566"/>
              <a:gd name="T53" fmla="*/ 153 h 1044"/>
              <a:gd name="T54" fmla="*/ 1192 w 1566"/>
              <a:gd name="T55" fmla="*/ 164 h 1044"/>
              <a:gd name="T56" fmla="*/ 1157 w 1566"/>
              <a:gd name="T57" fmla="*/ 98 h 1044"/>
              <a:gd name="T58" fmla="*/ 1127 w 1566"/>
              <a:gd name="T59" fmla="*/ 55 h 1044"/>
              <a:gd name="T60" fmla="*/ 1157 w 1566"/>
              <a:gd name="T61" fmla="*/ 98 h 1044"/>
              <a:gd name="T62" fmla="*/ 501 w 1566"/>
              <a:gd name="T63" fmla="*/ 445 h 1044"/>
              <a:gd name="T64" fmla="*/ 517 w 1566"/>
              <a:gd name="T65" fmla="*/ 495 h 1044"/>
              <a:gd name="T66" fmla="*/ 779 w 1566"/>
              <a:gd name="T67" fmla="*/ 305 h 1044"/>
              <a:gd name="T68" fmla="*/ 1043 w 1566"/>
              <a:gd name="T69" fmla="*/ 495 h 1044"/>
              <a:gd name="T70" fmla="*/ 1451 w 1566"/>
              <a:gd name="T71" fmla="*/ 988 h 1044"/>
              <a:gd name="T72" fmla="*/ 906 w 1566"/>
              <a:gd name="T73" fmla="*/ 625 h 1044"/>
              <a:gd name="T74" fmla="*/ 740 w 1566"/>
              <a:gd name="T75" fmla="*/ 529 h 1044"/>
              <a:gd name="T76" fmla="*/ 644 w 1566"/>
              <a:gd name="T77" fmla="*/ 988 h 1044"/>
              <a:gd name="T78" fmla="*/ 154 w 1566"/>
              <a:gd name="T79" fmla="*/ 410 h 1044"/>
              <a:gd name="T80" fmla="*/ 660 w 1566"/>
              <a:gd name="T81" fmla="*/ 216 h 1044"/>
              <a:gd name="T82" fmla="*/ 733 w 1566"/>
              <a:gd name="T83" fmla="*/ 270 h 1044"/>
              <a:gd name="T84" fmla="*/ 740 w 1566"/>
              <a:gd name="T85" fmla="*/ 584 h 1044"/>
              <a:gd name="T86" fmla="*/ 851 w 1566"/>
              <a:gd name="T87" fmla="*/ 625 h 1044"/>
              <a:gd name="T88" fmla="*/ 699 w 1566"/>
              <a:gd name="T89" fmla="*/ 988 h 1044"/>
              <a:gd name="T90" fmla="*/ 1565 w 1566"/>
              <a:gd name="T91" fmla="*/ 194 h 1044"/>
              <a:gd name="T92" fmla="*/ 1247 w 1566"/>
              <a:gd name="T93" fmla="*/ 166 h 1044"/>
              <a:gd name="T94" fmla="*/ 1220 w 1566"/>
              <a:gd name="T95" fmla="*/ 98 h 1044"/>
              <a:gd name="T96" fmla="*/ 1212 w 1566"/>
              <a:gd name="T97" fmla="*/ 27 h 1044"/>
              <a:gd name="T98" fmla="*/ 1099 w 1566"/>
              <a:gd name="T99" fmla="*/ 0 h 1044"/>
              <a:gd name="T100" fmla="*/ 1071 w 1566"/>
              <a:gd name="T101" fmla="*/ 98 h 1044"/>
              <a:gd name="T102" fmla="*/ 1036 w 1566"/>
              <a:gd name="T103" fmla="*/ 125 h 1044"/>
              <a:gd name="T104" fmla="*/ 685 w 1566"/>
              <a:gd name="T105" fmla="*/ 166 h 1044"/>
              <a:gd name="T106" fmla="*/ 518 w 1566"/>
              <a:gd name="T107" fmla="*/ 66 h 1044"/>
              <a:gd name="T108" fmla="*/ 10 w 1566"/>
              <a:gd name="T109" fmla="*/ 484 h 1044"/>
              <a:gd name="T110" fmla="*/ 48 w 1566"/>
              <a:gd name="T111" fmla="*/ 489 h 1044"/>
              <a:gd name="T112" fmla="*/ 99 w 1566"/>
              <a:gd name="T113" fmla="*/ 1016 h 1044"/>
              <a:gd name="T114" fmla="*/ 672 w 1566"/>
              <a:gd name="T115" fmla="*/ 1043 h 1044"/>
              <a:gd name="T116" fmla="*/ 1479 w 1566"/>
              <a:gd name="T117" fmla="*/ 1043 h 1044"/>
              <a:gd name="T118" fmla="*/ 1506 w 1566"/>
              <a:gd name="T119" fmla="*/ 495 h 1044"/>
              <a:gd name="T120" fmla="*/ 1565 w 1566"/>
              <a:gd name="T121" fmla="*/ 467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66" h="1044">
                <a:moveTo>
                  <a:pt x="772" y="765"/>
                </a:moveTo>
                <a:lnTo>
                  <a:pt x="717" y="765"/>
                </a:lnTo>
                <a:lnTo>
                  <a:pt x="717" y="800"/>
                </a:lnTo>
                <a:lnTo>
                  <a:pt x="772" y="800"/>
                </a:lnTo>
                <a:lnTo>
                  <a:pt x="772" y="765"/>
                </a:lnTo>
                <a:close/>
                <a:moveTo>
                  <a:pt x="1277" y="856"/>
                </a:moveTo>
                <a:lnTo>
                  <a:pt x="1091" y="856"/>
                </a:lnTo>
                <a:lnTo>
                  <a:pt x="1091" y="792"/>
                </a:lnTo>
                <a:lnTo>
                  <a:pt x="1277" y="792"/>
                </a:lnTo>
                <a:lnTo>
                  <a:pt x="1277" y="856"/>
                </a:lnTo>
                <a:close/>
                <a:moveTo>
                  <a:pt x="1277" y="737"/>
                </a:moveTo>
                <a:lnTo>
                  <a:pt x="1212" y="737"/>
                </a:lnTo>
                <a:lnTo>
                  <a:pt x="1212" y="670"/>
                </a:lnTo>
                <a:lnTo>
                  <a:pt x="1277" y="670"/>
                </a:lnTo>
                <a:lnTo>
                  <a:pt x="1277" y="737"/>
                </a:lnTo>
                <a:close/>
                <a:moveTo>
                  <a:pt x="1157" y="737"/>
                </a:moveTo>
                <a:lnTo>
                  <a:pt x="1091" y="737"/>
                </a:lnTo>
                <a:lnTo>
                  <a:pt x="1091" y="670"/>
                </a:lnTo>
                <a:lnTo>
                  <a:pt x="1157" y="670"/>
                </a:lnTo>
                <a:lnTo>
                  <a:pt x="1157" y="737"/>
                </a:lnTo>
                <a:close/>
                <a:moveTo>
                  <a:pt x="1332" y="615"/>
                </a:moveTo>
                <a:lnTo>
                  <a:pt x="1036" y="615"/>
                </a:lnTo>
                <a:lnTo>
                  <a:pt x="1036" y="911"/>
                </a:lnTo>
                <a:lnTo>
                  <a:pt x="1332" y="911"/>
                </a:lnTo>
                <a:lnTo>
                  <a:pt x="1332" y="615"/>
                </a:lnTo>
                <a:close/>
                <a:moveTo>
                  <a:pt x="490" y="856"/>
                </a:moveTo>
                <a:lnTo>
                  <a:pt x="304" y="856"/>
                </a:lnTo>
                <a:lnTo>
                  <a:pt x="304" y="792"/>
                </a:lnTo>
                <a:lnTo>
                  <a:pt x="490" y="792"/>
                </a:lnTo>
                <a:lnTo>
                  <a:pt x="490" y="856"/>
                </a:lnTo>
                <a:close/>
                <a:moveTo>
                  <a:pt x="490" y="737"/>
                </a:moveTo>
                <a:lnTo>
                  <a:pt x="424" y="737"/>
                </a:lnTo>
                <a:lnTo>
                  <a:pt x="424" y="670"/>
                </a:lnTo>
                <a:lnTo>
                  <a:pt x="490" y="670"/>
                </a:lnTo>
                <a:lnTo>
                  <a:pt x="490" y="737"/>
                </a:lnTo>
                <a:close/>
                <a:moveTo>
                  <a:pt x="369" y="737"/>
                </a:moveTo>
                <a:lnTo>
                  <a:pt x="304" y="737"/>
                </a:lnTo>
                <a:lnTo>
                  <a:pt x="304" y="670"/>
                </a:lnTo>
                <a:lnTo>
                  <a:pt x="369" y="670"/>
                </a:lnTo>
                <a:lnTo>
                  <a:pt x="369" y="737"/>
                </a:lnTo>
                <a:close/>
                <a:moveTo>
                  <a:pt x="545" y="615"/>
                </a:moveTo>
                <a:lnTo>
                  <a:pt x="249" y="615"/>
                </a:lnTo>
                <a:lnTo>
                  <a:pt x="249" y="911"/>
                </a:lnTo>
                <a:lnTo>
                  <a:pt x="545" y="911"/>
                </a:lnTo>
                <a:lnTo>
                  <a:pt x="545" y="615"/>
                </a:lnTo>
                <a:close/>
                <a:moveTo>
                  <a:pt x="1510" y="439"/>
                </a:moveTo>
                <a:lnTo>
                  <a:pt x="1052" y="439"/>
                </a:lnTo>
                <a:lnTo>
                  <a:pt x="759" y="221"/>
                </a:lnTo>
                <a:lnTo>
                  <a:pt x="1510" y="221"/>
                </a:lnTo>
                <a:lnTo>
                  <a:pt x="1510" y="439"/>
                </a:lnTo>
                <a:close/>
                <a:moveTo>
                  <a:pt x="1091" y="164"/>
                </a:moveTo>
                <a:lnTo>
                  <a:pt x="1091" y="153"/>
                </a:lnTo>
                <a:lnTo>
                  <a:pt x="1099" y="153"/>
                </a:lnTo>
                <a:lnTo>
                  <a:pt x="1184" y="153"/>
                </a:lnTo>
                <a:lnTo>
                  <a:pt x="1192" y="153"/>
                </a:lnTo>
                <a:lnTo>
                  <a:pt x="1192" y="164"/>
                </a:lnTo>
                <a:lnTo>
                  <a:pt x="1091" y="164"/>
                </a:lnTo>
                <a:close/>
                <a:moveTo>
                  <a:pt x="1157" y="98"/>
                </a:moveTo>
                <a:lnTo>
                  <a:pt x="1127" y="98"/>
                </a:lnTo>
                <a:lnTo>
                  <a:pt x="1127" y="55"/>
                </a:lnTo>
                <a:lnTo>
                  <a:pt x="1157" y="55"/>
                </a:lnTo>
                <a:lnTo>
                  <a:pt x="1157" y="98"/>
                </a:lnTo>
                <a:close/>
                <a:moveTo>
                  <a:pt x="733" y="270"/>
                </a:moveTo>
                <a:lnTo>
                  <a:pt x="501" y="445"/>
                </a:lnTo>
                <a:cubicBezTo>
                  <a:pt x="488" y="454"/>
                  <a:pt x="486" y="471"/>
                  <a:pt x="495" y="484"/>
                </a:cubicBezTo>
                <a:cubicBezTo>
                  <a:pt x="500" y="491"/>
                  <a:pt x="509" y="495"/>
                  <a:pt x="517" y="495"/>
                </a:cubicBezTo>
                <a:cubicBezTo>
                  <a:pt x="523" y="495"/>
                  <a:pt x="529" y="493"/>
                  <a:pt x="534" y="489"/>
                </a:cubicBezTo>
                <a:lnTo>
                  <a:pt x="779" y="305"/>
                </a:lnTo>
                <a:lnTo>
                  <a:pt x="1026" y="489"/>
                </a:lnTo>
                <a:cubicBezTo>
                  <a:pt x="1031" y="493"/>
                  <a:pt x="1037" y="495"/>
                  <a:pt x="1043" y="495"/>
                </a:cubicBezTo>
                <a:lnTo>
                  <a:pt x="1451" y="495"/>
                </a:lnTo>
                <a:lnTo>
                  <a:pt x="1451" y="988"/>
                </a:lnTo>
                <a:lnTo>
                  <a:pt x="906" y="988"/>
                </a:lnTo>
                <a:lnTo>
                  <a:pt x="906" y="625"/>
                </a:lnTo>
                <a:cubicBezTo>
                  <a:pt x="906" y="572"/>
                  <a:pt x="863" y="529"/>
                  <a:pt x="811" y="529"/>
                </a:cubicBezTo>
                <a:lnTo>
                  <a:pt x="740" y="529"/>
                </a:lnTo>
                <a:cubicBezTo>
                  <a:pt x="687" y="529"/>
                  <a:pt x="644" y="572"/>
                  <a:pt x="644" y="625"/>
                </a:cubicBezTo>
                <a:lnTo>
                  <a:pt x="644" y="988"/>
                </a:lnTo>
                <a:lnTo>
                  <a:pt x="154" y="988"/>
                </a:lnTo>
                <a:lnTo>
                  <a:pt x="154" y="410"/>
                </a:lnTo>
                <a:lnTo>
                  <a:pt x="534" y="122"/>
                </a:lnTo>
                <a:lnTo>
                  <a:pt x="660" y="216"/>
                </a:lnTo>
                <a:lnTo>
                  <a:pt x="660" y="216"/>
                </a:lnTo>
                <a:lnTo>
                  <a:pt x="733" y="270"/>
                </a:lnTo>
                <a:close/>
                <a:moveTo>
                  <a:pt x="699" y="625"/>
                </a:moveTo>
                <a:cubicBezTo>
                  <a:pt x="699" y="602"/>
                  <a:pt x="718" y="584"/>
                  <a:pt x="740" y="584"/>
                </a:cubicBezTo>
                <a:lnTo>
                  <a:pt x="811" y="584"/>
                </a:lnTo>
                <a:cubicBezTo>
                  <a:pt x="833" y="584"/>
                  <a:pt x="851" y="602"/>
                  <a:pt x="851" y="625"/>
                </a:cubicBezTo>
                <a:lnTo>
                  <a:pt x="851" y="988"/>
                </a:lnTo>
                <a:lnTo>
                  <a:pt x="699" y="988"/>
                </a:lnTo>
                <a:lnTo>
                  <a:pt x="699" y="625"/>
                </a:lnTo>
                <a:close/>
                <a:moveTo>
                  <a:pt x="1565" y="194"/>
                </a:moveTo>
                <a:cubicBezTo>
                  <a:pt x="1565" y="178"/>
                  <a:pt x="1553" y="166"/>
                  <a:pt x="1537" y="166"/>
                </a:cubicBezTo>
                <a:lnTo>
                  <a:pt x="1247" y="166"/>
                </a:lnTo>
                <a:lnTo>
                  <a:pt x="1247" y="125"/>
                </a:lnTo>
                <a:cubicBezTo>
                  <a:pt x="1247" y="110"/>
                  <a:pt x="1235" y="98"/>
                  <a:pt x="1220" y="98"/>
                </a:cubicBezTo>
                <a:lnTo>
                  <a:pt x="1212" y="98"/>
                </a:lnTo>
                <a:lnTo>
                  <a:pt x="1212" y="27"/>
                </a:lnTo>
                <a:cubicBezTo>
                  <a:pt x="1212" y="12"/>
                  <a:pt x="1200" y="0"/>
                  <a:pt x="1184" y="0"/>
                </a:cubicBezTo>
                <a:lnTo>
                  <a:pt x="1099" y="0"/>
                </a:lnTo>
                <a:cubicBezTo>
                  <a:pt x="1084" y="0"/>
                  <a:pt x="1071" y="12"/>
                  <a:pt x="1071" y="27"/>
                </a:cubicBezTo>
                <a:lnTo>
                  <a:pt x="1071" y="98"/>
                </a:lnTo>
                <a:lnTo>
                  <a:pt x="1064" y="98"/>
                </a:lnTo>
                <a:cubicBezTo>
                  <a:pt x="1049" y="98"/>
                  <a:pt x="1036" y="110"/>
                  <a:pt x="1036" y="125"/>
                </a:cubicBezTo>
                <a:lnTo>
                  <a:pt x="1036" y="166"/>
                </a:lnTo>
                <a:lnTo>
                  <a:pt x="685" y="166"/>
                </a:lnTo>
                <a:lnTo>
                  <a:pt x="551" y="66"/>
                </a:lnTo>
                <a:cubicBezTo>
                  <a:pt x="541" y="59"/>
                  <a:pt x="528" y="59"/>
                  <a:pt x="518" y="66"/>
                </a:cubicBezTo>
                <a:lnTo>
                  <a:pt x="15" y="445"/>
                </a:lnTo>
                <a:cubicBezTo>
                  <a:pt x="3" y="454"/>
                  <a:pt x="0" y="471"/>
                  <a:pt x="10" y="484"/>
                </a:cubicBezTo>
                <a:cubicBezTo>
                  <a:pt x="15" y="491"/>
                  <a:pt x="23" y="495"/>
                  <a:pt x="32" y="495"/>
                </a:cubicBezTo>
                <a:cubicBezTo>
                  <a:pt x="37" y="495"/>
                  <a:pt x="43" y="493"/>
                  <a:pt x="48" y="489"/>
                </a:cubicBezTo>
                <a:lnTo>
                  <a:pt x="99" y="451"/>
                </a:lnTo>
                <a:lnTo>
                  <a:pt x="99" y="1016"/>
                </a:lnTo>
                <a:cubicBezTo>
                  <a:pt x="99" y="1031"/>
                  <a:pt x="111" y="1043"/>
                  <a:pt x="126" y="1043"/>
                </a:cubicBezTo>
                <a:lnTo>
                  <a:pt x="672" y="1043"/>
                </a:lnTo>
                <a:lnTo>
                  <a:pt x="879" y="1043"/>
                </a:lnTo>
                <a:lnTo>
                  <a:pt x="1479" y="1043"/>
                </a:lnTo>
                <a:cubicBezTo>
                  <a:pt x="1494" y="1043"/>
                  <a:pt x="1506" y="1031"/>
                  <a:pt x="1506" y="1016"/>
                </a:cubicBezTo>
                <a:lnTo>
                  <a:pt x="1506" y="495"/>
                </a:lnTo>
                <a:lnTo>
                  <a:pt x="1537" y="495"/>
                </a:lnTo>
                <a:cubicBezTo>
                  <a:pt x="1553" y="495"/>
                  <a:pt x="1565" y="482"/>
                  <a:pt x="1565" y="467"/>
                </a:cubicBezTo>
                <a:lnTo>
                  <a:pt x="1565" y="1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" name="Freeform 14">
            <a:extLst>
              <a:ext uri="{FF2B5EF4-FFF2-40B4-BE49-F238E27FC236}">
                <a16:creationId xmlns:a16="http://schemas.microsoft.com/office/drawing/2014/main" id="{E972E404-D6EA-7040-A7A3-66C600269C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24789" y="1601311"/>
            <a:ext cx="387350" cy="455612"/>
          </a:xfrm>
          <a:custGeom>
            <a:avLst/>
            <a:gdLst>
              <a:gd name="T0" fmla="*/ 940 w 1076"/>
              <a:gd name="T1" fmla="*/ 925 h 1264"/>
              <a:gd name="T2" fmla="*/ 763 w 1076"/>
              <a:gd name="T3" fmla="*/ 1206 h 1264"/>
              <a:gd name="T4" fmla="*/ 706 w 1076"/>
              <a:gd name="T5" fmla="*/ 1235 h 1264"/>
              <a:gd name="T6" fmla="*/ 969 w 1076"/>
              <a:gd name="T7" fmla="*/ 1263 h 1264"/>
              <a:gd name="T8" fmla="*/ 997 w 1076"/>
              <a:gd name="T9" fmla="*/ 896 h 1264"/>
              <a:gd name="T10" fmla="*/ 734 w 1076"/>
              <a:gd name="T11" fmla="*/ 867 h 1264"/>
              <a:gd name="T12" fmla="*/ 706 w 1076"/>
              <a:gd name="T13" fmla="*/ 1235 h 1264"/>
              <a:gd name="T14" fmla="*/ 601 w 1076"/>
              <a:gd name="T15" fmla="*/ 795 h 1264"/>
              <a:gd name="T16" fmla="*/ 424 w 1076"/>
              <a:gd name="T17" fmla="*/ 1206 h 1264"/>
              <a:gd name="T18" fmla="*/ 367 w 1076"/>
              <a:gd name="T19" fmla="*/ 1235 h 1264"/>
              <a:gd name="T20" fmla="*/ 630 w 1076"/>
              <a:gd name="T21" fmla="*/ 1263 h 1264"/>
              <a:gd name="T22" fmla="*/ 659 w 1076"/>
              <a:gd name="T23" fmla="*/ 766 h 1264"/>
              <a:gd name="T24" fmla="*/ 396 w 1076"/>
              <a:gd name="T25" fmla="*/ 737 h 1264"/>
              <a:gd name="T26" fmla="*/ 367 w 1076"/>
              <a:gd name="T27" fmla="*/ 1235 h 1264"/>
              <a:gd name="T28" fmla="*/ 263 w 1076"/>
              <a:gd name="T29" fmla="*/ 664 h 1264"/>
              <a:gd name="T30" fmla="*/ 86 w 1076"/>
              <a:gd name="T31" fmla="*/ 1206 h 1264"/>
              <a:gd name="T32" fmla="*/ 29 w 1076"/>
              <a:gd name="T33" fmla="*/ 1235 h 1264"/>
              <a:gd name="T34" fmla="*/ 292 w 1076"/>
              <a:gd name="T35" fmla="*/ 1263 h 1264"/>
              <a:gd name="T36" fmla="*/ 320 w 1076"/>
              <a:gd name="T37" fmla="*/ 636 h 1264"/>
              <a:gd name="T38" fmla="*/ 57 w 1076"/>
              <a:gd name="T39" fmla="*/ 607 h 1264"/>
              <a:gd name="T40" fmla="*/ 29 w 1076"/>
              <a:gd name="T41" fmla="*/ 1235 h 1264"/>
              <a:gd name="T42" fmla="*/ 855 w 1076"/>
              <a:gd name="T43" fmla="*/ 703 h 1264"/>
              <a:gd name="T44" fmla="*/ 885 w 1076"/>
              <a:gd name="T45" fmla="*/ 634 h 1264"/>
              <a:gd name="T46" fmla="*/ 558 w 1076"/>
              <a:gd name="T47" fmla="*/ 347 h 1264"/>
              <a:gd name="T48" fmla="*/ 72 w 1076"/>
              <a:gd name="T49" fmla="*/ 133 h 1264"/>
              <a:gd name="T50" fmla="*/ 402 w 1076"/>
              <a:gd name="T51" fmla="*/ 336 h 1264"/>
              <a:gd name="T52" fmla="*/ 578 w 1076"/>
              <a:gd name="T53" fmla="*/ 200 h 1264"/>
              <a:gd name="T54" fmla="*/ 989 w 1076"/>
              <a:gd name="T55" fmla="*/ 570 h 1264"/>
              <a:gd name="T56" fmla="*/ 1018 w 1076"/>
              <a:gd name="T57" fmla="*/ 703 h 1264"/>
              <a:gd name="T58" fmla="*/ 1058 w 1076"/>
              <a:gd name="T59" fmla="*/ 445 h 1264"/>
              <a:gd name="T60" fmla="*/ 969 w 1076"/>
              <a:gd name="T61" fmla="*/ 509 h 1264"/>
              <a:gd name="T62" fmla="*/ 558 w 1076"/>
              <a:gd name="T63" fmla="*/ 139 h 1264"/>
              <a:gd name="T64" fmla="*/ 156 w 1076"/>
              <a:gd name="T65" fmla="*/ 9 h 1264"/>
              <a:gd name="T66" fmla="*/ 115 w 1076"/>
              <a:gd name="T67" fmla="*/ 9 h 1264"/>
              <a:gd name="T68" fmla="*/ 11 w 1076"/>
              <a:gd name="T69" fmla="*/ 153 h 1264"/>
              <a:gd name="T70" fmla="*/ 442 w 1076"/>
              <a:gd name="T71" fmla="*/ 544 h 1264"/>
              <a:gd name="T72" fmla="*/ 824 w 1076"/>
              <a:gd name="T73" fmla="*/ 654 h 1264"/>
              <a:gd name="T74" fmla="*/ 760 w 1076"/>
              <a:gd name="T75" fmla="*/ 743 h 1264"/>
              <a:gd name="T76" fmla="*/ 1047 w 1076"/>
              <a:gd name="T77" fmla="*/ 761 h 1264"/>
              <a:gd name="T78" fmla="*/ 1075 w 1076"/>
              <a:gd name="T79" fmla="*/ 472 h 1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6" h="1264">
                <a:moveTo>
                  <a:pt x="763" y="925"/>
                </a:moveTo>
                <a:lnTo>
                  <a:pt x="940" y="925"/>
                </a:lnTo>
                <a:lnTo>
                  <a:pt x="940" y="1206"/>
                </a:lnTo>
                <a:lnTo>
                  <a:pt x="763" y="1206"/>
                </a:lnTo>
                <a:lnTo>
                  <a:pt x="763" y="925"/>
                </a:lnTo>
                <a:close/>
                <a:moveTo>
                  <a:pt x="706" y="1235"/>
                </a:moveTo>
                <a:cubicBezTo>
                  <a:pt x="706" y="1250"/>
                  <a:pt x="718" y="1263"/>
                  <a:pt x="734" y="1263"/>
                </a:cubicBezTo>
                <a:lnTo>
                  <a:pt x="969" y="1263"/>
                </a:lnTo>
                <a:cubicBezTo>
                  <a:pt x="984" y="1263"/>
                  <a:pt x="997" y="1250"/>
                  <a:pt x="997" y="1235"/>
                </a:cubicBezTo>
                <a:lnTo>
                  <a:pt x="997" y="896"/>
                </a:lnTo>
                <a:cubicBezTo>
                  <a:pt x="997" y="880"/>
                  <a:pt x="984" y="867"/>
                  <a:pt x="969" y="867"/>
                </a:cubicBezTo>
                <a:lnTo>
                  <a:pt x="734" y="867"/>
                </a:lnTo>
                <a:cubicBezTo>
                  <a:pt x="718" y="867"/>
                  <a:pt x="706" y="880"/>
                  <a:pt x="706" y="896"/>
                </a:cubicBezTo>
                <a:lnTo>
                  <a:pt x="706" y="1235"/>
                </a:lnTo>
                <a:close/>
                <a:moveTo>
                  <a:pt x="424" y="795"/>
                </a:moveTo>
                <a:lnTo>
                  <a:pt x="601" y="795"/>
                </a:lnTo>
                <a:lnTo>
                  <a:pt x="601" y="1206"/>
                </a:lnTo>
                <a:lnTo>
                  <a:pt x="424" y="1206"/>
                </a:lnTo>
                <a:lnTo>
                  <a:pt x="424" y="795"/>
                </a:lnTo>
                <a:close/>
                <a:moveTo>
                  <a:pt x="367" y="1235"/>
                </a:moveTo>
                <a:cubicBezTo>
                  <a:pt x="367" y="1250"/>
                  <a:pt x="380" y="1263"/>
                  <a:pt x="396" y="1263"/>
                </a:cubicBezTo>
                <a:lnTo>
                  <a:pt x="630" y="1263"/>
                </a:lnTo>
                <a:cubicBezTo>
                  <a:pt x="646" y="1263"/>
                  <a:pt x="659" y="1250"/>
                  <a:pt x="659" y="1235"/>
                </a:cubicBezTo>
                <a:lnTo>
                  <a:pt x="659" y="766"/>
                </a:lnTo>
                <a:cubicBezTo>
                  <a:pt x="659" y="750"/>
                  <a:pt x="646" y="737"/>
                  <a:pt x="630" y="737"/>
                </a:cubicBezTo>
                <a:lnTo>
                  <a:pt x="396" y="737"/>
                </a:lnTo>
                <a:cubicBezTo>
                  <a:pt x="380" y="737"/>
                  <a:pt x="367" y="750"/>
                  <a:pt x="367" y="766"/>
                </a:cubicBezTo>
                <a:lnTo>
                  <a:pt x="367" y="1235"/>
                </a:lnTo>
                <a:close/>
                <a:moveTo>
                  <a:pt x="86" y="664"/>
                </a:moveTo>
                <a:lnTo>
                  <a:pt x="263" y="664"/>
                </a:lnTo>
                <a:lnTo>
                  <a:pt x="263" y="1206"/>
                </a:lnTo>
                <a:lnTo>
                  <a:pt x="86" y="1206"/>
                </a:lnTo>
                <a:lnTo>
                  <a:pt x="86" y="664"/>
                </a:lnTo>
                <a:close/>
                <a:moveTo>
                  <a:pt x="29" y="1235"/>
                </a:moveTo>
                <a:cubicBezTo>
                  <a:pt x="29" y="1250"/>
                  <a:pt x="41" y="1263"/>
                  <a:pt x="57" y="1263"/>
                </a:cubicBezTo>
                <a:lnTo>
                  <a:pt x="292" y="1263"/>
                </a:lnTo>
                <a:cubicBezTo>
                  <a:pt x="307" y="1263"/>
                  <a:pt x="320" y="1250"/>
                  <a:pt x="320" y="1235"/>
                </a:cubicBezTo>
                <a:lnTo>
                  <a:pt x="320" y="636"/>
                </a:lnTo>
                <a:cubicBezTo>
                  <a:pt x="320" y="620"/>
                  <a:pt x="307" y="607"/>
                  <a:pt x="292" y="607"/>
                </a:cubicBezTo>
                <a:lnTo>
                  <a:pt x="57" y="607"/>
                </a:lnTo>
                <a:cubicBezTo>
                  <a:pt x="41" y="607"/>
                  <a:pt x="29" y="620"/>
                  <a:pt x="29" y="636"/>
                </a:cubicBezTo>
                <a:lnTo>
                  <a:pt x="29" y="1235"/>
                </a:lnTo>
                <a:close/>
                <a:moveTo>
                  <a:pt x="1018" y="703"/>
                </a:moveTo>
                <a:lnTo>
                  <a:pt x="855" y="703"/>
                </a:lnTo>
                <a:lnTo>
                  <a:pt x="885" y="674"/>
                </a:lnTo>
                <a:cubicBezTo>
                  <a:pt x="896" y="663"/>
                  <a:pt x="896" y="645"/>
                  <a:pt x="885" y="634"/>
                </a:cubicBezTo>
                <a:lnTo>
                  <a:pt x="598" y="347"/>
                </a:lnTo>
                <a:cubicBezTo>
                  <a:pt x="587" y="336"/>
                  <a:pt x="569" y="336"/>
                  <a:pt x="558" y="347"/>
                </a:cubicBezTo>
                <a:lnTo>
                  <a:pt x="422" y="483"/>
                </a:lnTo>
                <a:lnTo>
                  <a:pt x="72" y="133"/>
                </a:lnTo>
                <a:lnTo>
                  <a:pt x="135" y="69"/>
                </a:lnTo>
                <a:lnTo>
                  <a:pt x="402" y="336"/>
                </a:lnTo>
                <a:cubicBezTo>
                  <a:pt x="413" y="347"/>
                  <a:pt x="431" y="347"/>
                  <a:pt x="442" y="336"/>
                </a:cubicBezTo>
                <a:lnTo>
                  <a:pt x="578" y="200"/>
                </a:lnTo>
                <a:lnTo>
                  <a:pt x="948" y="570"/>
                </a:lnTo>
                <a:cubicBezTo>
                  <a:pt x="960" y="581"/>
                  <a:pt x="978" y="581"/>
                  <a:pt x="989" y="570"/>
                </a:cubicBezTo>
                <a:lnTo>
                  <a:pt x="1018" y="541"/>
                </a:lnTo>
                <a:lnTo>
                  <a:pt x="1018" y="703"/>
                </a:lnTo>
                <a:close/>
                <a:moveTo>
                  <a:pt x="1075" y="472"/>
                </a:moveTo>
                <a:cubicBezTo>
                  <a:pt x="1075" y="460"/>
                  <a:pt x="1068" y="449"/>
                  <a:pt x="1058" y="445"/>
                </a:cubicBezTo>
                <a:cubicBezTo>
                  <a:pt x="1047" y="441"/>
                  <a:pt x="1035" y="443"/>
                  <a:pt x="1026" y="451"/>
                </a:cubicBezTo>
                <a:lnTo>
                  <a:pt x="969" y="509"/>
                </a:lnTo>
                <a:lnTo>
                  <a:pt x="598" y="139"/>
                </a:lnTo>
                <a:cubicBezTo>
                  <a:pt x="587" y="128"/>
                  <a:pt x="569" y="128"/>
                  <a:pt x="558" y="139"/>
                </a:cubicBezTo>
                <a:lnTo>
                  <a:pt x="422" y="275"/>
                </a:lnTo>
                <a:lnTo>
                  <a:pt x="156" y="9"/>
                </a:lnTo>
                <a:cubicBezTo>
                  <a:pt x="150" y="3"/>
                  <a:pt x="143" y="0"/>
                  <a:pt x="135" y="0"/>
                </a:cubicBezTo>
                <a:cubicBezTo>
                  <a:pt x="128" y="0"/>
                  <a:pt x="121" y="3"/>
                  <a:pt x="115" y="9"/>
                </a:cubicBezTo>
                <a:lnTo>
                  <a:pt x="11" y="113"/>
                </a:lnTo>
                <a:cubicBezTo>
                  <a:pt x="0" y="124"/>
                  <a:pt x="0" y="142"/>
                  <a:pt x="11" y="153"/>
                </a:cubicBezTo>
                <a:lnTo>
                  <a:pt x="401" y="544"/>
                </a:lnTo>
                <a:cubicBezTo>
                  <a:pt x="413" y="555"/>
                  <a:pt x="431" y="555"/>
                  <a:pt x="442" y="544"/>
                </a:cubicBezTo>
                <a:lnTo>
                  <a:pt x="578" y="408"/>
                </a:lnTo>
                <a:lnTo>
                  <a:pt x="824" y="654"/>
                </a:lnTo>
                <a:lnTo>
                  <a:pt x="766" y="712"/>
                </a:lnTo>
                <a:cubicBezTo>
                  <a:pt x="758" y="720"/>
                  <a:pt x="755" y="732"/>
                  <a:pt x="760" y="743"/>
                </a:cubicBezTo>
                <a:cubicBezTo>
                  <a:pt x="764" y="754"/>
                  <a:pt x="775" y="761"/>
                  <a:pt x="786" y="761"/>
                </a:cubicBezTo>
                <a:lnTo>
                  <a:pt x="1047" y="761"/>
                </a:lnTo>
                <a:cubicBezTo>
                  <a:pt x="1063" y="761"/>
                  <a:pt x="1075" y="748"/>
                  <a:pt x="1075" y="732"/>
                </a:cubicBezTo>
                <a:lnTo>
                  <a:pt x="1075" y="4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" name="Freeform 15">
            <a:extLst>
              <a:ext uri="{FF2B5EF4-FFF2-40B4-BE49-F238E27FC236}">
                <a16:creationId xmlns:a16="http://schemas.microsoft.com/office/drawing/2014/main" id="{DFE63919-936D-6D41-ACE4-42180056EC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68048" y="691039"/>
            <a:ext cx="488950" cy="479425"/>
          </a:xfrm>
          <a:custGeom>
            <a:avLst/>
            <a:gdLst>
              <a:gd name="T0" fmla="*/ 344 w 1360"/>
              <a:gd name="T1" fmla="*/ 862 h 1330"/>
              <a:gd name="T2" fmla="*/ 404 w 1360"/>
              <a:gd name="T3" fmla="*/ 715 h 1330"/>
              <a:gd name="T4" fmla="*/ 344 w 1360"/>
              <a:gd name="T5" fmla="*/ 624 h 1330"/>
              <a:gd name="T6" fmla="*/ 282 w 1360"/>
              <a:gd name="T7" fmla="*/ 916 h 1330"/>
              <a:gd name="T8" fmla="*/ 150 w 1360"/>
              <a:gd name="T9" fmla="*/ 871 h 1330"/>
              <a:gd name="T10" fmla="*/ 282 w 1360"/>
              <a:gd name="T11" fmla="*/ 1126 h 1330"/>
              <a:gd name="T12" fmla="*/ 313 w 1360"/>
              <a:gd name="T13" fmla="*/ 343 h 1330"/>
              <a:gd name="T14" fmla="*/ 344 w 1360"/>
              <a:gd name="T15" fmla="*/ 1126 h 1330"/>
              <a:gd name="T16" fmla="*/ 287 w 1360"/>
              <a:gd name="T17" fmla="*/ 268 h 1330"/>
              <a:gd name="T18" fmla="*/ 282 w 1360"/>
              <a:gd name="T19" fmla="*/ 1189 h 1330"/>
              <a:gd name="T20" fmla="*/ 344 w 1360"/>
              <a:gd name="T21" fmla="*/ 1329 h 1330"/>
              <a:gd name="T22" fmla="*/ 627 w 1360"/>
              <a:gd name="T23" fmla="*/ 878 h 1330"/>
              <a:gd name="T24" fmla="*/ 858 w 1360"/>
              <a:gd name="T25" fmla="*/ 384 h 1330"/>
              <a:gd name="T26" fmla="*/ 626 w 1360"/>
              <a:gd name="T27" fmla="*/ 78 h 1330"/>
              <a:gd name="T28" fmla="*/ 501 w 1360"/>
              <a:gd name="T29" fmla="*/ 412 h 1330"/>
              <a:gd name="T30" fmla="*/ 803 w 1360"/>
              <a:gd name="T31" fmla="*/ 412 h 1330"/>
              <a:gd name="T32" fmla="*/ 1118 w 1360"/>
              <a:gd name="T33" fmla="*/ 254 h 1330"/>
              <a:gd name="T34" fmla="*/ 1118 w 1360"/>
              <a:gd name="T35" fmla="*/ 62 h 1330"/>
              <a:gd name="T36" fmla="*/ 1118 w 1360"/>
              <a:gd name="T37" fmla="*/ 254 h 1330"/>
              <a:gd name="T38" fmla="*/ 960 w 1360"/>
              <a:gd name="T39" fmla="*/ 158 h 1330"/>
              <a:gd name="T40" fmla="*/ 1276 w 1360"/>
              <a:gd name="T41" fmla="*/ 158 h 1330"/>
              <a:gd name="T42" fmla="*/ 1118 w 1360"/>
              <a:gd name="T43" fmla="*/ 632 h 1330"/>
              <a:gd name="T44" fmla="*/ 594 w 1360"/>
              <a:gd name="T45" fmla="*/ 659 h 1330"/>
              <a:gd name="T46" fmla="*/ 850 w 1360"/>
              <a:gd name="T47" fmla="*/ 485 h 1330"/>
              <a:gd name="T48" fmla="*/ 1093 w 1360"/>
              <a:gd name="T49" fmla="*/ 693 h 1330"/>
              <a:gd name="T50" fmla="*/ 1093 w 1360"/>
              <a:gd name="T51" fmla="*/ 1101 h 1330"/>
              <a:gd name="T52" fmla="*/ 881 w 1360"/>
              <a:gd name="T53" fmla="*/ 1003 h 1330"/>
              <a:gd name="T54" fmla="*/ 940 w 1360"/>
              <a:gd name="T55" fmla="*/ 856 h 1330"/>
              <a:gd name="T56" fmla="*/ 881 w 1360"/>
              <a:gd name="T57" fmla="*/ 652 h 1330"/>
              <a:gd name="T58" fmla="*/ 819 w 1360"/>
              <a:gd name="T59" fmla="*/ 916 h 1330"/>
              <a:gd name="T60" fmla="*/ 715 w 1360"/>
              <a:gd name="T61" fmla="*/ 900 h 1330"/>
              <a:gd name="T62" fmla="*/ 819 w 1360"/>
              <a:gd name="T63" fmla="*/ 1101 h 1330"/>
              <a:gd name="T64" fmla="*/ 596 w 1360"/>
              <a:gd name="T65" fmla="*/ 1163 h 1330"/>
              <a:gd name="T66" fmla="*/ 819 w 1360"/>
              <a:gd name="T67" fmla="*/ 1329 h 1330"/>
              <a:gd name="T68" fmla="*/ 881 w 1360"/>
              <a:gd name="T69" fmla="*/ 1163 h 1330"/>
              <a:gd name="T70" fmla="*/ 1359 w 1360"/>
              <a:gd name="T71" fmla="*/ 897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60" h="1330">
                <a:moveTo>
                  <a:pt x="344" y="1126"/>
                </a:moveTo>
                <a:lnTo>
                  <a:pt x="344" y="862"/>
                </a:lnTo>
                <a:lnTo>
                  <a:pt x="448" y="759"/>
                </a:lnTo>
                <a:lnTo>
                  <a:pt x="404" y="715"/>
                </a:lnTo>
                <a:lnTo>
                  <a:pt x="344" y="775"/>
                </a:lnTo>
                <a:lnTo>
                  <a:pt x="344" y="624"/>
                </a:lnTo>
                <a:lnTo>
                  <a:pt x="282" y="624"/>
                </a:lnTo>
                <a:lnTo>
                  <a:pt x="282" y="916"/>
                </a:lnTo>
                <a:lnTo>
                  <a:pt x="194" y="828"/>
                </a:lnTo>
                <a:lnTo>
                  <a:pt x="150" y="871"/>
                </a:lnTo>
                <a:lnTo>
                  <a:pt x="282" y="1003"/>
                </a:lnTo>
                <a:lnTo>
                  <a:pt x="282" y="1126"/>
                </a:lnTo>
                <a:cubicBezTo>
                  <a:pt x="159" y="1110"/>
                  <a:pt x="62" y="1006"/>
                  <a:pt x="62" y="878"/>
                </a:cubicBezTo>
                <a:cubicBezTo>
                  <a:pt x="62" y="769"/>
                  <a:pt x="225" y="485"/>
                  <a:pt x="313" y="343"/>
                </a:cubicBezTo>
                <a:cubicBezTo>
                  <a:pt x="402" y="485"/>
                  <a:pt x="565" y="769"/>
                  <a:pt x="565" y="878"/>
                </a:cubicBezTo>
                <a:cubicBezTo>
                  <a:pt x="565" y="1006"/>
                  <a:pt x="468" y="1110"/>
                  <a:pt x="344" y="1126"/>
                </a:cubicBezTo>
                <a:close/>
                <a:moveTo>
                  <a:pt x="339" y="268"/>
                </a:moveTo>
                <a:cubicBezTo>
                  <a:pt x="328" y="251"/>
                  <a:pt x="299" y="251"/>
                  <a:pt x="287" y="268"/>
                </a:cubicBezTo>
                <a:cubicBezTo>
                  <a:pt x="258" y="314"/>
                  <a:pt x="0" y="717"/>
                  <a:pt x="0" y="878"/>
                </a:cubicBezTo>
                <a:cubicBezTo>
                  <a:pt x="0" y="1040"/>
                  <a:pt x="124" y="1174"/>
                  <a:pt x="282" y="1189"/>
                </a:cubicBezTo>
                <a:lnTo>
                  <a:pt x="282" y="1329"/>
                </a:lnTo>
                <a:lnTo>
                  <a:pt x="344" y="1329"/>
                </a:lnTo>
                <a:lnTo>
                  <a:pt x="344" y="1189"/>
                </a:lnTo>
                <a:cubicBezTo>
                  <a:pt x="503" y="1174"/>
                  <a:pt x="627" y="1040"/>
                  <a:pt x="627" y="878"/>
                </a:cubicBezTo>
                <a:cubicBezTo>
                  <a:pt x="627" y="717"/>
                  <a:pt x="369" y="314"/>
                  <a:pt x="339" y="268"/>
                </a:cubicBezTo>
                <a:close/>
                <a:moveTo>
                  <a:pt x="858" y="384"/>
                </a:moveTo>
                <a:cubicBezTo>
                  <a:pt x="778" y="230"/>
                  <a:pt x="679" y="79"/>
                  <a:pt x="678" y="78"/>
                </a:cubicBezTo>
                <a:cubicBezTo>
                  <a:pt x="666" y="60"/>
                  <a:pt x="637" y="60"/>
                  <a:pt x="626" y="78"/>
                </a:cubicBezTo>
                <a:cubicBezTo>
                  <a:pt x="625" y="79"/>
                  <a:pt x="526" y="230"/>
                  <a:pt x="446" y="384"/>
                </a:cubicBezTo>
                <a:lnTo>
                  <a:pt x="501" y="412"/>
                </a:lnTo>
                <a:cubicBezTo>
                  <a:pt x="555" y="309"/>
                  <a:pt x="618" y="207"/>
                  <a:pt x="652" y="152"/>
                </a:cubicBezTo>
                <a:cubicBezTo>
                  <a:pt x="686" y="207"/>
                  <a:pt x="749" y="309"/>
                  <a:pt x="803" y="412"/>
                </a:cubicBezTo>
                <a:lnTo>
                  <a:pt x="858" y="384"/>
                </a:lnTo>
                <a:close/>
                <a:moveTo>
                  <a:pt x="1118" y="254"/>
                </a:moveTo>
                <a:cubicBezTo>
                  <a:pt x="1065" y="254"/>
                  <a:pt x="1022" y="211"/>
                  <a:pt x="1022" y="158"/>
                </a:cubicBezTo>
                <a:cubicBezTo>
                  <a:pt x="1022" y="105"/>
                  <a:pt x="1065" y="62"/>
                  <a:pt x="1118" y="62"/>
                </a:cubicBezTo>
                <a:cubicBezTo>
                  <a:pt x="1171" y="62"/>
                  <a:pt x="1214" y="105"/>
                  <a:pt x="1214" y="158"/>
                </a:cubicBezTo>
                <a:cubicBezTo>
                  <a:pt x="1214" y="211"/>
                  <a:pt x="1171" y="254"/>
                  <a:pt x="1118" y="254"/>
                </a:cubicBezTo>
                <a:close/>
                <a:moveTo>
                  <a:pt x="1118" y="0"/>
                </a:moveTo>
                <a:cubicBezTo>
                  <a:pt x="1030" y="0"/>
                  <a:pt x="960" y="71"/>
                  <a:pt x="960" y="158"/>
                </a:cubicBezTo>
                <a:cubicBezTo>
                  <a:pt x="960" y="245"/>
                  <a:pt x="1030" y="316"/>
                  <a:pt x="1118" y="316"/>
                </a:cubicBezTo>
                <a:cubicBezTo>
                  <a:pt x="1205" y="316"/>
                  <a:pt x="1276" y="245"/>
                  <a:pt x="1276" y="158"/>
                </a:cubicBezTo>
                <a:cubicBezTo>
                  <a:pt x="1276" y="71"/>
                  <a:pt x="1205" y="0"/>
                  <a:pt x="1118" y="0"/>
                </a:cubicBezTo>
                <a:close/>
                <a:moveTo>
                  <a:pt x="1118" y="632"/>
                </a:moveTo>
                <a:cubicBezTo>
                  <a:pt x="1092" y="513"/>
                  <a:pt x="979" y="423"/>
                  <a:pt x="850" y="423"/>
                </a:cubicBezTo>
                <a:cubicBezTo>
                  <a:pt x="717" y="423"/>
                  <a:pt x="609" y="522"/>
                  <a:pt x="594" y="659"/>
                </a:cubicBezTo>
                <a:lnTo>
                  <a:pt x="656" y="666"/>
                </a:lnTo>
                <a:cubicBezTo>
                  <a:pt x="668" y="560"/>
                  <a:pt x="747" y="485"/>
                  <a:pt x="850" y="485"/>
                </a:cubicBezTo>
                <a:cubicBezTo>
                  <a:pt x="957" y="485"/>
                  <a:pt x="1050" y="565"/>
                  <a:pt x="1061" y="666"/>
                </a:cubicBezTo>
                <a:cubicBezTo>
                  <a:pt x="1063" y="681"/>
                  <a:pt x="1078" y="693"/>
                  <a:pt x="1093" y="693"/>
                </a:cubicBezTo>
                <a:cubicBezTo>
                  <a:pt x="1206" y="693"/>
                  <a:pt x="1297" y="785"/>
                  <a:pt x="1297" y="897"/>
                </a:cubicBezTo>
                <a:cubicBezTo>
                  <a:pt x="1297" y="1009"/>
                  <a:pt x="1206" y="1101"/>
                  <a:pt x="1093" y="1101"/>
                </a:cubicBezTo>
                <a:lnTo>
                  <a:pt x="881" y="1101"/>
                </a:lnTo>
                <a:lnTo>
                  <a:pt x="881" y="1003"/>
                </a:lnTo>
                <a:lnTo>
                  <a:pt x="984" y="900"/>
                </a:lnTo>
                <a:lnTo>
                  <a:pt x="940" y="856"/>
                </a:lnTo>
                <a:lnTo>
                  <a:pt x="881" y="916"/>
                </a:lnTo>
                <a:lnTo>
                  <a:pt x="881" y="652"/>
                </a:lnTo>
                <a:lnTo>
                  <a:pt x="819" y="652"/>
                </a:lnTo>
                <a:lnTo>
                  <a:pt x="819" y="916"/>
                </a:lnTo>
                <a:lnTo>
                  <a:pt x="759" y="856"/>
                </a:lnTo>
                <a:lnTo>
                  <a:pt x="715" y="900"/>
                </a:lnTo>
                <a:lnTo>
                  <a:pt x="819" y="1003"/>
                </a:lnTo>
                <a:lnTo>
                  <a:pt x="819" y="1101"/>
                </a:lnTo>
                <a:lnTo>
                  <a:pt x="596" y="1101"/>
                </a:lnTo>
                <a:lnTo>
                  <a:pt x="596" y="1163"/>
                </a:lnTo>
                <a:lnTo>
                  <a:pt x="819" y="1163"/>
                </a:lnTo>
                <a:lnTo>
                  <a:pt x="819" y="1329"/>
                </a:lnTo>
                <a:lnTo>
                  <a:pt x="881" y="1329"/>
                </a:lnTo>
                <a:lnTo>
                  <a:pt x="881" y="1163"/>
                </a:lnTo>
                <a:lnTo>
                  <a:pt x="1093" y="1163"/>
                </a:lnTo>
                <a:cubicBezTo>
                  <a:pt x="1240" y="1163"/>
                  <a:pt x="1359" y="1044"/>
                  <a:pt x="1359" y="897"/>
                </a:cubicBezTo>
                <a:cubicBezTo>
                  <a:pt x="1359" y="759"/>
                  <a:pt x="1254" y="646"/>
                  <a:pt x="1118" y="6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" name="Freeform 16">
            <a:extLst>
              <a:ext uri="{FF2B5EF4-FFF2-40B4-BE49-F238E27FC236}">
                <a16:creationId xmlns:a16="http://schemas.microsoft.com/office/drawing/2014/main" id="{13DCF8E7-DC95-0B48-8A68-C7F376FDDCF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46336" y="1558449"/>
            <a:ext cx="346075" cy="541337"/>
          </a:xfrm>
          <a:custGeom>
            <a:avLst/>
            <a:gdLst>
              <a:gd name="T0" fmla="*/ 408 w 960"/>
              <a:gd name="T1" fmla="*/ 292 h 1502"/>
              <a:gd name="T2" fmla="*/ 551 w 960"/>
              <a:gd name="T3" fmla="*/ 292 h 1502"/>
              <a:gd name="T4" fmla="*/ 480 w 960"/>
              <a:gd name="T5" fmla="*/ 158 h 1502"/>
              <a:gd name="T6" fmla="*/ 480 w 960"/>
              <a:gd name="T7" fmla="*/ 425 h 1502"/>
              <a:gd name="T8" fmla="*/ 480 w 960"/>
              <a:gd name="T9" fmla="*/ 158 h 1502"/>
              <a:gd name="T10" fmla="*/ 408 w 960"/>
              <a:gd name="T11" fmla="*/ 577 h 1502"/>
              <a:gd name="T12" fmla="*/ 551 w 960"/>
              <a:gd name="T13" fmla="*/ 577 h 1502"/>
              <a:gd name="T14" fmla="*/ 480 w 960"/>
              <a:gd name="T15" fmla="*/ 443 h 1502"/>
              <a:gd name="T16" fmla="*/ 480 w 960"/>
              <a:gd name="T17" fmla="*/ 710 h 1502"/>
              <a:gd name="T18" fmla="*/ 480 w 960"/>
              <a:gd name="T19" fmla="*/ 443 h 1502"/>
              <a:gd name="T20" fmla="*/ 408 w 960"/>
              <a:gd name="T21" fmla="*/ 862 h 1502"/>
              <a:gd name="T22" fmla="*/ 551 w 960"/>
              <a:gd name="T23" fmla="*/ 862 h 1502"/>
              <a:gd name="T24" fmla="*/ 480 w 960"/>
              <a:gd name="T25" fmla="*/ 729 h 1502"/>
              <a:gd name="T26" fmla="*/ 480 w 960"/>
              <a:gd name="T27" fmla="*/ 996 h 1502"/>
              <a:gd name="T28" fmla="*/ 480 w 960"/>
              <a:gd name="T29" fmla="*/ 729 h 1502"/>
              <a:gd name="T30" fmla="*/ 741 w 960"/>
              <a:gd name="T31" fmla="*/ 222 h 1502"/>
              <a:gd name="T32" fmla="*/ 741 w 960"/>
              <a:gd name="T33" fmla="*/ 348 h 1502"/>
              <a:gd name="T34" fmla="*/ 648 w 960"/>
              <a:gd name="T35" fmla="*/ 1020 h 1502"/>
              <a:gd name="T36" fmla="*/ 280 w 960"/>
              <a:gd name="T37" fmla="*/ 989 h 1502"/>
              <a:gd name="T38" fmla="*/ 311 w 960"/>
              <a:gd name="T39" fmla="*/ 133 h 1502"/>
              <a:gd name="T40" fmla="*/ 642 w 960"/>
              <a:gd name="T41" fmla="*/ 133 h 1502"/>
              <a:gd name="T42" fmla="*/ 648 w 960"/>
              <a:gd name="T43" fmla="*/ 133 h 1502"/>
              <a:gd name="T44" fmla="*/ 680 w 960"/>
              <a:gd name="T45" fmla="*/ 989 h 1502"/>
              <a:gd name="T46" fmla="*/ 386 w 960"/>
              <a:gd name="T47" fmla="*/ 62 h 1502"/>
              <a:gd name="T48" fmla="*/ 592 w 960"/>
              <a:gd name="T49" fmla="*/ 72 h 1502"/>
              <a:gd name="T50" fmla="*/ 84 w 960"/>
              <a:gd name="T51" fmla="*/ 222 h 1502"/>
              <a:gd name="T52" fmla="*/ 218 w 960"/>
              <a:gd name="T53" fmla="*/ 348 h 1502"/>
              <a:gd name="T54" fmla="*/ 218 w 960"/>
              <a:gd name="T55" fmla="*/ 506 h 1502"/>
              <a:gd name="T56" fmla="*/ 84 w 960"/>
              <a:gd name="T57" fmla="*/ 506 h 1502"/>
              <a:gd name="T58" fmla="*/ 218 w 960"/>
              <a:gd name="T59" fmla="*/ 791 h 1502"/>
              <a:gd name="T60" fmla="*/ 84 w 960"/>
              <a:gd name="T61" fmla="*/ 791 h 1502"/>
              <a:gd name="T62" fmla="*/ 875 w 960"/>
              <a:gd name="T63" fmla="*/ 791 h 1502"/>
              <a:gd name="T64" fmla="*/ 741 w 960"/>
              <a:gd name="T65" fmla="*/ 791 h 1502"/>
              <a:gd name="T66" fmla="*/ 741 w 960"/>
              <a:gd name="T67" fmla="*/ 633 h 1502"/>
              <a:gd name="T68" fmla="*/ 875 w 960"/>
              <a:gd name="T69" fmla="*/ 506 h 1502"/>
              <a:gd name="T70" fmla="*/ 741 w 960"/>
              <a:gd name="T71" fmla="*/ 445 h 1502"/>
              <a:gd name="T72" fmla="*/ 939 w 960"/>
              <a:gd name="T73" fmla="*/ 246 h 1502"/>
              <a:gd name="T74" fmla="*/ 905 w 960"/>
              <a:gd name="T75" fmla="*/ 160 h 1502"/>
              <a:gd name="T76" fmla="*/ 662 w 960"/>
              <a:gd name="T77" fmla="*/ 73 h 1502"/>
              <a:gd name="T78" fmla="*/ 573 w 960"/>
              <a:gd name="T79" fmla="*/ 0 h 1502"/>
              <a:gd name="T80" fmla="*/ 307 w 960"/>
              <a:gd name="T81" fmla="*/ 51 h 1502"/>
              <a:gd name="T82" fmla="*/ 218 w 960"/>
              <a:gd name="T83" fmla="*/ 160 h 1502"/>
              <a:gd name="T84" fmla="*/ 8 w 960"/>
              <a:gd name="T85" fmla="*/ 191 h 1502"/>
              <a:gd name="T86" fmla="*/ 218 w 960"/>
              <a:gd name="T87" fmla="*/ 433 h 1502"/>
              <a:gd name="T88" fmla="*/ 54 w 960"/>
              <a:gd name="T89" fmla="*/ 445 h 1502"/>
              <a:gd name="T90" fmla="*/ 20 w 960"/>
              <a:gd name="T91" fmla="*/ 531 h 1502"/>
              <a:gd name="T92" fmla="*/ 218 w 960"/>
              <a:gd name="T93" fmla="*/ 730 h 1502"/>
              <a:gd name="T94" fmla="*/ 8 w 960"/>
              <a:gd name="T95" fmla="*/ 761 h 1502"/>
              <a:gd name="T96" fmla="*/ 219 w 960"/>
              <a:gd name="T97" fmla="*/ 1004 h 1502"/>
              <a:gd name="T98" fmla="*/ 376 w 960"/>
              <a:gd name="T99" fmla="*/ 1082 h 1502"/>
              <a:gd name="T100" fmla="*/ 437 w 960"/>
              <a:gd name="T101" fmla="*/ 1501 h 1502"/>
              <a:gd name="T102" fmla="*/ 522 w 960"/>
              <a:gd name="T103" fmla="*/ 1082 h 1502"/>
              <a:gd name="T104" fmla="*/ 584 w 960"/>
              <a:gd name="T105" fmla="*/ 1501 h 1502"/>
              <a:gd name="T106" fmla="*/ 648 w 960"/>
              <a:gd name="T107" fmla="*/ 1082 h 1502"/>
              <a:gd name="T108" fmla="*/ 939 w 960"/>
              <a:gd name="T109" fmla="*/ 816 h 1502"/>
              <a:gd name="T110" fmla="*/ 905 w 960"/>
              <a:gd name="T111" fmla="*/ 730 h 1502"/>
              <a:gd name="T112" fmla="*/ 741 w 960"/>
              <a:gd name="T113" fmla="*/ 718 h 1502"/>
              <a:gd name="T114" fmla="*/ 951 w 960"/>
              <a:gd name="T115" fmla="*/ 476 h 1502"/>
              <a:gd name="T116" fmla="*/ 741 w 960"/>
              <a:gd name="T117" fmla="*/ 445 h 1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60" h="1502">
                <a:moveTo>
                  <a:pt x="480" y="363"/>
                </a:moveTo>
                <a:cubicBezTo>
                  <a:pt x="440" y="363"/>
                  <a:pt x="408" y="331"/>
                  <a:pt x="408" y="292"/>
                </a:cubicBezTo>
                <a:cubicBezTo>
                  <a:pt x="408" y="252"/>
                  <a:pt x="440" y="220"/>
                  <a:pt x="480" y="220"/>
                </a:cubicBezTo>
                <a:cubicBezTo>
                  <a:pt x="519" y="220"/>
                  <a:pt x="551" y="252"/>
                  <a:pt x="551" y="292"/>
                </a:cubicBezTo>
                <a:cubicBezTo>
                  <a:pt x="551" y="331"/>
                  <a:pt x="519" y="363"/>
                  <a:pt x="480" y="363"/>
                </a:cubicBezTo>
                <a:close/>
                <a:moveTo>
                  <a:pt x="480" y="158"/>
                </a:moveTo>
                <a:cubicBezTo>
                  <a:pt x="406" y="158"/>
                  <a:pt x="346" y="218"/>
                  <a:pt x="346" y="292"/>
                </a:cubicBezTo>
                <a:cubicBezTo>
                  <a:pt x="346" y="365"/>
                  <a:pt x="406" y="425"/>
                  <a:pt x="480" y="425"/>
                </a:cubicBezTo>
                <a:cubicBezTo>
                  <a:pt x="553" y="425"/>
                  <a:pt x="613" y="365"/>
                  <a:pt x="613" y="292"/>
                </a:cubicBezTo>
                <a:cubicBezTo>
                  <a:pt x="613" y="218"/>
                  <a:pt x="553" y="158"/>
                  <a:pt x="480" y="158"/>
                </a:cubicBezTo>
                <a:close/>
                <a:moveTo>
                  <a:pt x="480" y="649"/>
                </a:moveTo>
                <a:cubicBezTo>
                  <a:pt x="440" y="649"/>
                  <a:pt x="408" y="616"/>
                  <a:pt x="408" y="577"/>
                </a:cubicBezTo>
                <a:cubicBezTo>
                  <a:pt x="408" y="537"/>
                  <a:pt x="440" y="505"/>
                  <a:pt x="480" y="505"/>
                </a:cubicBezTo>
                <a:cubicBezTo>
                  <a:pt x="519" y="505"/>
                  <a:pt x="551" y="537"/>
                  <a:pt x="551" y="577"/>
                </a:cubicBezTo>
                <a:cubicBezTo>
                  <a:pt x="551" y="616"/>
                  <a:pt x="519" y="649"/>
                  <a:pt x="480" y="649"/>
                </a:cubicBezTo>
                <a:close/>
                <a:moveTo>
                  <a:pt x="480" y="443"/>
                </a:moveTo>
                <a:cubicBezTo>
                  <a:pt x="406" y="443"/>
                  <a:pt x="346" y="503"/>
                  <a:pt x="346" y="577"/>
                </a:cubicBezTo>
                <a:cubicBezTo>
                  <a:pt x="346" y="650"/>
                  <a:pt x="406" y="710"/>
                  <a:pt x="480" y="710"/>
                </a:cubicBezTo>
                <a:cubicBezTo>
                  <a:pt x="553" y="710"/>
                  <a:pt x="613" y="650"/>
                  <a:pt x="613" y="577"/>
                </a:cubicBezTo>
                <a:cubicBezTo>
                  <a:pt x="613" y="503"/>
                  <a:pt x="553" y="443"/>
                  <a:pt x="480" y="443"/>
                </a:cubicBezTo>
                <a:close/>
                <a:moveTo>
                  <a:pt x="480" y="934"/>
                </a:moveTo>
                <a:cubicBezTo>
                  <a:pt x="440" y="934"/>
                  <a:pt x="408" y="901"/>
                  <a:pt x="408" y="862"/>
                </a:cubicBezTo>
                <a:cubicBezTo>
                  <a:pt x="408" y="822"/>
                  <a:pt x="440" y="790"/>
                  <a:pt x="480" y="790"/>
                </a:cubicBezTo>
                <a:cubicBezTo>
                  <a:pt x="519" y="790"/>
                  <a:pt x="551" y="822"/>
                  <a:pt x="551" y="862"/>
                </a:cubicBezTo>
                <a:cubicBezTo>
                  <a:pt x="551" y="901"/>
                  <a:pt x="519" y="934"/>
                  <a:pt x="480" y="934"/>
                </a:cubicBezTo>
                <a:close/>
                <a:moveTo>
                  <a:pt x="480" y="729"/>
                </a:moveTo>
                <a:cubicBezTo>
                  <a:pt x="406" y="729"/>
                  <a:pt x="346" y="788"/>
                  <a:pt x="346" y="862"/>
                </a:cubicBezTo>
                <a:cubicBezTo>
                  <a:pt x="346" y="935"/>
                  <a:pt x="406" y="996"/>
                  <a:pt x="480" y="996"/>
                </a:cubicBezTo>
                <a:cubicBezTo>
                  <a:pt x="553" y="996"/>
                  <a:pt x="613" y="936"/>
                  <a:pt x="613" y="862"/>
                </a:cubicBezTo>
                <a:cubicBezTo>
                  <a:pt x="613" y="789"/>
                  <a:pt x="553" y="729"/>
                  <a:pt x="480" y="729"/>
                </a:cubicBezTo>
                <a:close/>
                <a:moveTo>
                  <a:pt x="741" y="348"/>
                </a:moveTo>
                <a:lnTo>
                  <a:pt x="741" y="222"/>
                </a:lnTo>
                <a:lnTo>
                  <a:pt x="875" y="222"/>
                </a:lnTo>
                <a:lnTo>
                  <a:pt x="741" y="348"/>
                </a:lnTo>
                <a:close/>
                <a:moveTo>
                  <a:pt x="680" y="989"/>
                </a:moveTo>
                <a:cubicBezTo>
                  <a:pt x="680" y="1006"/>
                  <a:pt x="665" y="1020"/>
                  <a:pt x="648" y="1020"/>
                </a:cubicBezTo>
                <a:lnTo>
                  <a:pt x="311" y="1020"/>
                </a:lnTo>
                <a:cubicBezTo>
                  <a:pt x="294" y="1020"/>
                  <a:pt x="280" y="1006"/>
                  <a:pt x="280" y="989"/>
                </a:cubicBezTo>
                <a:lnTo>
                  <a:pt x="280" y="165"/>
                </a:lnTo>
                <a:cubicBezTo>
                  <a:pt x="280" y="147"/>
                  <a:pt x="294" y="133"/>
                  <a:pt x="311" y="133"/>
                </a:cubicBezTo>
                <a:lnTo>
                  <a:pt x="642" y="133"/>
                </a:lnTo>
                <a:lnTo>
                  <a:pt x="642" y="133"/>
                </a:lnTo>
                <a:lnTo>
                  <a:pt x="642" y="133"/>
                </a:lnTo>
                <a:lnTo>
                  <a:pt x="648" y="133"/>
                </a:lnTo>
                <a:cubicBezTo>
                  <a:pt x="665" y="133"/>
                  <a:pt x="680" y="147"/>
                  <a:pt x="680" y="165"/>
                </a:cubicBezTo>
                <a:lnTo>
                  <a:pt x="680" y="989"/>
                </a:lnTo>
                <a:close/>
                <a:moveTo>
                  <a:pt x="367" y="72"/>
                </a:moveTo>
                <a:cubicBezTo>
                  <a:pt x="372" y="66"/>
                  <a:pt x="378" y="62"/>
                  <a:pt x="386" y="62"/>
                </a:cubicBezTo>
                <a:lnTo>
                  <a:pt x="573" y="62"/>
                </a:lnTo>
                <a:cubicBezTo>
                  <a:pt x="581" y="62"/>
                  <a:pt x="587" y="66"/>
                  <a:pt x="592" y="72"/>
                </a:cubicBezTo>
                <a:lnTo>
                  <a:pt x="367" y="72"/>
                </a:lnTo>
                <a:close/>
                <a:moveTo>
                  <a:pt x="84" y="222"/>
                </a:moveTo>
                <a:lnTo>
                  <a:pt x="218" y="222"/>
                </a:lnTo>
                <a:lnTo>
                  <a:pt x="218" y="348"/>
                </a:lnTo>
                <a:lnTo>
                  <a:pt x="84" y="222"/>
                </a:lnTo>
                <a:close/>
                <a:moveTo>
                  <a:pt x="218" y="506"/>
                </a:moveTo>
                <a:lnTo>
                  <a:pt x="218" y="633"/>
                </a:lnTo>
                <a:lnTo>
                  <a:pt x="84" y="506"/>
                </a:lnTo>
                <a:lnTo>
                  <a:pt x="218" y="506"/>
                </a:lnTo>
                <a:close/>
                <a:moveTo>
                  <a:pt x="218" y="791"/>
                </a:moveTo>
                <a:lnTo>
                  <a:pt x="218" y="917"/>
                </a:lnTo>
                <a:lnTo>
                  <a:pt x="84" y="791"/>
                </a:lnTo>
                <a:lnTo>
                  <a:pt x="218" y="791"/>
                </a:lnTo>
                <a:close/>
                <a:moveTo>
                  <a:pt x="875" y="791"/>
                </a:moveTo>
                <a:lnTo>
                  <a:pt x="741" y="917"/>
                </a:lnTo>
                <a:lnTo>
                  <a:pt x="741" y="791"/>
                </a:lnTo>
                <a:lnTo>
                  <a:pt x="875" y="791"/>
                </a:lnTo>
                <a:close/>
                <a:moveTo>
                  <a:pt x="741" y="633"/>
                </a:moveTo>
                <a:lnTo>
                  <a:pt x="741" y="506"/>
                </a:lnTo>
                <a:lnTo>
                  <a:pt x="875" y="506"/>
                </a:lnTo>
                <a:lnTo>
                  <a:pt x="741" y="633"/>
                </a:lnTo>
                <a:close/>
                <a:moveTo>
                  <a:pt x="741" y="445"/>
                </a:moveTo>
                <a:lnTo>
                  <a:pt x="741" y="433"/>
                </a:lnTo>
                <a:lnTo>
                  <a:pt x="939" y="246"/>
                </a:lnTo>
                <a:cubicBezTo>
                  <a:pt x="954" y="232"/>
                  <a:pt x="959" y="211"/>
                  <a:pt x="951" y="191"/>
                </a:cubicBezTo>
                <a:cubicBezTo>
                  <a:pt x="944" y="172"/>
                  <a:pt x="926" y="160"/>
                  <a:pt x="905" y="160"/>
                </a:cubicBezTo>
                <a:lnTo>
                  <a:pt x="741" y="160"/>
                </a:lnTo>
                <a:cubicBezTo>
                  <a:pt x="739" y="116"/>
                  <a:pt x="705" y="80"/>
                  <a:pt x="662" y="73"/>
                </a:cubicBezTo>
                <a:lnTo>
                  <a:pt x="652" y="51"/>
                </a:lnTo>
                <a:cubicBezTo>
                  <a:pt x="638" y="20"/>
                  <a:pt x="607" y="0"/>
                  <a:pt x="573" y="0"/>
                </a:cubicBezTo>
                <a:lnTo>
                  <a:pt x="386" y="0"/>
                </a:lnTo>
                <a:cubicBezTo>
                  <a:pt x="352" y="0"/>
                  <a:pt x="321" y="20"/>
                  <a:pt x="307" y="51"/>
                </a:cubicBezTo>
                <a:lnTo>
                  <a:pt x="297" y="73"/>
                </a:lnTo>
                <a:cubicBezTo>
                  <a:pt x="254" y="80"/>
                  <a:pt x="221" y="116"/>
                  <a:pt x="218" y="160"/>
                </a:cubicBezTo>
                <a:lnTo>
                  <a:pt x="54" y="160"/>
                </a:lnTo>
                <a:cubicBezTo>
                  <a:pt x="34" y="160"/>
                  <a:pt x="15" y="172"/>
                  <a:pt x="8" y="191"/>
                </a:cubicBezTo>
                <a:cubicBezTo>
                  <a:pt x="0" y="211"/>
                  <a:pt x="5" y="232"/>
                  <a:pt x="20" y="246"/>
                </a:cubicBezTo>
                <a:lnTo>
                  <a:pt x="218" y="433"/>
                </a:lnTo>
                <a:lnTo>
                  <a:pt x="218" y="445"/>
                </a:lnTo>
                <a:lnTo>
                  <a:pt x="54" y="445"/>
                </a:lnTo>
                <a:cubicBezTo>
                  <a:pt x="34" y="445"/>
                  <a:pt x="15" y="457"/>
                  <a:pt x="8" y="476"/>
                </a:cubicBezTo>
                <a:cubicBezTo>
                  <a:pt x="0" y="495"/>
                  <a:pt x="5" y="517"/>
                  <a:pt x="20" y="531"/>
                </a:cubicBezTo>
                <a:lnTo>
                  <a:pt x="218" y="718"/>
                </a:lnTo>
                <a:lnTo>
                  <a:pt x="218" y="730"/>
                </a:lnTo>
                <a:lnTo>
                  <a:pt x="54" y="730"/>
                </a:lnTo>
                <a:cubicBezTo>
                  <a:pt x="34" y="730"/>
                  <a:pt x="15" y="742"/>
                  <a:pt x="8" y="761"/>
                </a:cubicBezTo>
                <a:cubicBezTo>
                  <a:pt x="0" y="780"/>
                  <a:pt x="5" y="801"/>
                  <a:pt x="20" y="816"/>
                </a:cubicBezTo>
                <a:lnTo>
                  <a:pt x="219" y="1004"/>
                </a:lnTo>
                <a:cubicBezTo>
                  <a:pt x="226" y="1048"/>
                  <a:pt x="265" y="1082"/>
                  <a:pt x="311" y="1082"/>
                </a:cubicBezTo>
                <a:lnTo>
                  <a:pt x="376" y="1082"/>
                </a:lnTo>
                <a:lnTo>
                  <a:pt x="376" y="1501"/>
                </a:lnTo>
                <a:lnTo>
                  <a:pt x="437" y="1501"/>
                </a:lnTo>
                <a:lnTo>
                  <a:pt x="437" y="1082"/>
                </a:lnTo>
                <a:lnTo>
                  <a:pt x="522" y="1082"/>
                </a:lnTo>
                <a:lnTo>
                  <a:pt x="522" y="1501"/>
                </a:lnTo>
                <a:lnTo>
                  <a:pt x="584" y="1501"/>
                </a:lnTo>
                <a:lnTo>
                  <a:pt x="584" y="1082"/>
                </a:lnTo>
                <a:lnTo>
                  <a:pt x="648" y="1082"/>
                </a:lnTo>
                <a:cubicBezTo>
                  <a:pt x="695" y="1082"/>
                  <a:pt x="733" y="1048"/>
                  <a:pt x="740" y="1004"/>
                </a:cubicBezTo>
                <a:lnTo>
                  <a:pt x="939" y="816"/>
                </a:lnTo>
                <a:cubicBezTo>
                  <a:pt x="954" y="801"/>
                  <a:pt x="959" y="780"/>
                  <a:pt x="951" y="761"/>
                </a:cubicBezTo>
                <a:cubicBezTo>
                  <a:pt x="944" y="742"/>
                  <a:pt x="926" y="730"/>
                  <a:pt x="905" y="730"/>
                </a:cubicBezTo>
                <a:lnTo>
                  <a:pt x="741" y="730"/>
                </a:lnTo>
                <a:lnTo>
                  <a:pt x="741" y="718"/>
                </a:lnTo>
                <a:lnTo>
                  <a:pt x="939" y="531"/>
                </a:lnTo>
                <a:cubicBezTo>
                  <a:pt x="954" y="517"/>
                  <a:pt x="959" y="495"/>
                  <a:pt x="951" y="476"/>
                </a:cubicBezTo>
                <a:cubicBezTo>
                  <a:pt x="944" y="457"/>
                  <a:pt x="926" y="445"/>
                  <a:pt x="905" y="445"/>
                </a:cubicBezTo>
                <a:lnTo>
                  <a:pt x="741" y="4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" name="Freeform 17">
            <a:extLst>
              <a:ext uri="{FF2B5EF4-FFF2-40B4-BE49-F238E27FC236}">
                <a16:creationId xmlns:a16="http://schemas.microsoft.com/office/drawing/2014/main" id="{6896B4DA-10EC-9E41-B3ED-091BD61157C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66952" y="691039"/>
            <a:ext cx="490537" cy="479425"/>
          </a:xfrm>
          <a:custGeom>
            <a:avLst/>
            <a:gdLst>
              <a:gd name="T0" fmla="*/ 551 w 1363"/>
              <a:gd name="T1" fmla="*/ 708 h 1330"/>
              <a:gd name="T2" fmla="*/ 485 w 1363"/>
              <a:gd name="T3" fmla="*/ 642 h 1330"/>
              <a:gd name="T4" fmla="*/ 551 w 1363"/>
              <a:gd name="T5" fmla="*/ 991 h 1330"/>
              <a:gd name="T6" fmla="*/ 485 w 1363"/>
              <a:gd name="T7" fmla="*/ 924 h 1330"/>
              <a:gd name="T8" fmla="*/ 564 w 1363"/>
              <a:gd name="T9" fmla="*/ 1066 h 1330"/>
              <a:gd name="T10" fmla="*/ 498 w 1363"/>
              <a:gd name="T11" fmla="*/ 1132 h 1330"/>
              <a:gd name="T12" fmla="*/ 498 w 1363"/>
              <a:gd name="T13" fmla="*/ 850 h 1330"/>
              <a:gd name="T14" fmla="*/ 564 w 1363"/>
              <a:gd name="T15" fmla="*/ 916 h 1330"/>
              <a:gd name="T16" fmla="*/ 423 w 1363"/>
              <a:gd name="T17" fmla="*/ 511 h 1330"/>
              <a:gd name="T18" fmla="*/ 485 w 1363"/>
              <a:gd name="T19" fmla="*/ 1329 h 1330"/>
              <a:gd name="T20" fmla="*/ 564 w 1363"/>
              <a:gd name="T21" fmla="*/ 1286 h 1330"/>
              <a:gd name="T22" fmla="*/ 626 w 1363"/>
              <a:gd name="T23" fmla="*/ 1329 h 1330"/>
              <a:gd name="T24" fmla="*/ 564 w 1363"/>
              <a:gd name="T25" fmla="*/ 511 h 1330"/>
              <a:gd name="T26" fmla="*/ 485 w 1363"/>
              <a:gd name="T27" fmla="*/ 554 h 1330"/>
              <a:gd name="T28" fmla="*/ 1254 w 1363"/>
              <a:gd name="T29" fmla="*/ 423 h 1330"/>
              <a:gd name="T30" fmla="*/ 1116 w 1363"/>
              <a:gd name="T31" fmla="*/ 344 h 1330"/>
              <a:gd name="T32" fmla="*/ 1254 w 1363"/>
              <a:gd name="T33" fmla="*/ 423 h 1330"/>
              <a:gd name="T34" fmla="*/ 285 w 1363"/>
              <a:gd name="T35" fmla="*/ 282 h 1330"/>
              <a:gd name="T36" fmla="*/ 423 w 1363"/>
              <a:gd name="T37" fmla="*/ 91 h 1330"/>
              <a:gd name="T38" fmla="*/ 485 w 1363"/>
              <a:gd name="T39" fmla="*/ 257 h 1330"/>
              <a:gd name="T40" fmla="*/ 564 w 1363"/>
              <a:gd name="T41" fmla="*/ 237 h 1330"/>
              <a:gd name="T42" fmla="*/ 626 w 1363"/>
              <a:gd name="T43" fmla="*/ 257 h 1330"/>
              <a:gd name="T44" fmla="*/ 622 w 1363"/>
              <a:gd name="T45" fmla="*/ 213 h 1330"/>
              <a:gd name="T46" fmla="*/ 915 w 1363"/>
              <a:gd name="T47" fmla="*/ 282 h 1330"/>
              <a:gd name="T48" fmla="*/ 254 w 1363"/>
              <a:gd name="T49" fmla="*/ 344 h 1330"/>
              <a:gd name="T50" fmla="*/ 62 w 1363"/>
              <a:gd name="T51" fmla="*/ 536 h 1330"/>
              <a:gd name="T52" fmla="*/ 316 w 1363"/>
              <a:gd name="T53" fmla="*/ 423 h 1330"/>
              <a:gd name="T54" fmla="*/ 464 w 1363"/>
              <a:gd name="T55" fmla="*/ 344 h 1330"/>
              <a:gd name="T56" fmla="*/ 316 w 1363"/>
              <a:gd name="T57" fmla="*/ 423 h 1330"/>
              <a:gd name="T58" fmla="*/ 1028 w 1363"/>
              <a:gd name="T59" fmla="*/ 344 h 1330"/>
              <a:gd name="T60" fmla="*/ 896 w 1363"/>
              <a:gd name="T61" fmla="*/ 344 h 1330"/>
              <a:gd name="T62" fmla="*/ 755 w 1363"/>
              <a:gd name="T63" fmla="*/ 423 h 1330"/>
              <a:gd name="T64" fmla="*/ 887 w 1363"/>
              <a:gd name="T65" fmla="*/ 423 h 1330"/>
              <a:gd name="T66" fmla="*/ 472 w 1363"/>
              <a:gd name="T67" fmla="*/ 423 h 1330"/>
              <a:gd name="T68" fmla="*/ 605 w 1363"/>
              <a:gd name="T69" fmla="*/ 423 h 1330"/>
              <a:gd name="T70" fmla="*/ 746 w 1363"/>
              <a:gd name="T71" fmla="*/ 344 h 1330"/>
              <a:gd name="T72" fmla="*/ 614 w 1363"/>
              <a:gd name="T73" fmla="*/ 344 h 1330"/>
              <a:gd name="T74" fmla="*/ 1154 w 1363"/>
              <a:gd name="T75" fmla="*/ 847 h 1330"/>
              <a:gd name="T76" fmla="*/ 1047 w 1363"/>
              <a:gd name="T77" fmla="*/ 704 h 1330"/>
              <a:gd name="T78" fmla="*/ 1188 w 1363"/>
              <a:gd name="T79" fmla="*/ 282 h 1330"/>
              <a:gd name="T80" fmla="*/ 496 w 1363"/>
              <a:gd name="T81" fmla="*/ 3 h 1330"/>
              <a:gd name="T82" fmla="*/ 482 w 1363"/>
              <a:gd name="T83" fmla="*/ 0 h 1330"/>
              <a:gd name="T84" fmla="*/ 436 w 1363"/>
              <a:gd name="T85" fmla="*/ 6 h 1330"/>
              <a:gd name="T86" fmla="*/ 49 w 1363"/>
              <a:gd name="T87" fmla="*/ 282 h 1330"/>
              <a:gd name="T88" fmla="*/ 0 w 1363"/>
              <a:gd name="T89" fmla="*/ 313 h 1330"/>
              <a:gd name="T90" fmla="*/ 31 w 1363"/>
              <a:gd name="T91" fmla="*/ 598 h 1330"/>
              <a:gd name="T92" fmla="*/ 316 w 1363"/>
              <a:gd name="T93" fmla="*/ 567 h 1330"/>
              <a:gd name="T94" fmla="*/ 680 w 1363"/>
              <a:gd name="T95" fmla="*/ 485 h 1330"/>
              <a:gd name="T96" fmla="*/ 1016 w 1363"/>
              <a:gd name="T97" fmla="*/ 642 h 1330"/>
              <a:gd name="T98" fmla="*/ 764 w 1363"/>
              <a:gd name="T99" fmla="*/ 847 h 1330"/>
              <a:gd name="T100" fmla="*/ 1329 w 1363"/>
              <a:gd name="T101" fmla="*/ 909 h 1330"/>
              <a:gd name="T102" fmla="*/ 1231 w 1363"/>
              <a:gd name="T103" fmla="*/ 847 h 1330"/>
              <a:gd name="T104" fmla="*/ 1078 w 1363"/>
              <a:gd name="T105" fmla="*/ 485 h 1330"/>
              <a:gd name="T106" fmla="*/ 1358 w 1363"/>
              <a:gd name="T107" fmla="*/ 466 h 1330"/>
              <a:gd name="T108" fmla="*/ 1210 w 1363"/>
              <a:gd name="T109" fmla="*/ 291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63" h="1330">
                <a:moveTo>
                  <a:pt x="485" y="642"/>
                </a:moveTo>
                <a:lnTo>
                  <a:pt x="551" y="708"/>
                </a:lnTo>
                <a:lnTo>
                  <a:pt x="485" y="775"/>
                </a:lnTo>
                <a:lnTo>
                  <a:pt x="485" y="642"/>
                </a:lnTo>
                <a:close/>
                <a:moveTo>
                  <a:pt x="485" y="924"/>
                </a:moveTo>
                <a:lnTo>
                  <a:pt x="551" y="991"/>
                </a:lnTo>
                <a:lnTo>
                  <a:pt x="485" y="1057"/>
                </a:lnTo>
                <a:lnTo>
                  <a:pt x="485" y="924"/>
                </a:lnTo>
                <a:close/>
                <a:moveTo>
                  <a:pt x="498" y="1132"/>
                </a:moveTo>
                <a:lnTo>
                  <a:pt x="564" y="1066"/>
                </a:lnTo>
                <a:lnTo>
                  <a:pt x="564" y="1198"/>
                </a:lnTo>
                <a:lnTo>
                  <a:pt x="498" y="1132"/>
                </a:lnTo>
                <a:close/>
                <a:moveTo>
                  <a:pt x="564" y="916"/>
                </a:moveTo>
                <a:lnTo>
                  <a:pt x="498" y="850"/>
                </a:lnTo>
                <a:lnTo>
                  <a:pt x="564" y="783"/>
                </a:lnTo>
                <a:lnTo>
                  <a:pt x="564" y="916"/>
                </a:lnTo>
                <a:close/>
                <a:moveTo>
                  <a:pt x="485" y="511"/>
                </a:moveTo>
                <a:lnTo>
                  <a:pt x="423" y="511"/>
                </a:lnTo>
                <a:lnTo>
                  <a:pt x="423" y="1329"/>
                </a:lnTo>
                <a:lnTo>
                  <a:pt x="485" y="1329"/>
                </a:lnTo>
                <a:lnTo>
                  <a:pt x="485" y="1207"/>
                </a:lnTo>
                <a:lnTo>
                  <a:pt x="564" y="1286"/>
                </a:lnTo>
                <a:lnTo>
                  <a:pt x="564" y="1329"/>
                </a:lnTo>
                <a:lnTo>
                  <a:pt x="626" y="1329"/>
                </a:lnTo>
                <a:lnTo>
                  <a:pt x="626" y="511"/>
                </a:lnTo>
                <a:lnTo>
                  <a:pt x="564" y="511"/>
                </a:lnTo>
                <a:lnTo>
                  <a:pt x="564" y="634"/>
                </a:lnTo>
                <a:lnTo>
                  <a:pt x="485" y="554"/>
                </a:lnTo>
                <a:lnTo>
                  <a:pt x="485" y="511"/>
                </a:lnTo>
                <a:close/>
                <a:moveTo>
                  <a:pt x="1254" y="423"/>
                </a:moveTo>
                <a:lnTo>
                  <a:pt x="1037" y="423"/>
                </a:lnTo>
                <a:lnTo>
                  <a:pt x="1116" y="344"/>
                </a:lnTo>
                <a:lnTo>
                  <a:pt x="1175" y="344"/>
                </a:lnTo>
                <a:lnTo>
                  <a:pt x="1254" y="423"/>
                </a:lnTo>
                <a:close/>
                <a:moveTo>
                  <a:pt x="915" y="282"/>
                </a:moveTo>
                <a:lnTo>
                  <a:pt x="285" y="282"/>
                </a:lnTo>
                <a:lnTo>
                  <a:pt x="156" y="282"/>
                </a:lnTo>
                <a:lnTo>
                  <a:pt x="423" y="91"/>
                </a:lnTo>
                <a:lnTo>
                  <a:pt x="423" y="257"/>
                </a:lnTo>
                <a:lnTo>
                  <a:pt x="485" y="257"/>
                </a:lnTo>
                <a:lnTo>
                  <a:pt x="485" y="99"/>
                </a:lnTo>
                <a:lnTo>
                  <a:pt x="564" y="237"/>
                </a:lnTo>
                <a:lnTo>
                  <a:pt x="564" y="257"/>
                </a:lnTo>
                <a:lnTo>
                  <a:pt x="626" y="257"/>
                </a:lnTo>
                <a:lnTo>
                  <a:pt x="626" y="229"/>
                </a:lnTo>
                <a:cubicBezTo>
                  <a:pt x="626" y="223"/>
                  <a:pt x="625" y="218"/>
                  <a:pt x="622" y="213"/>
                </a:cubicBezTo>
                <a:lnTo>
                  <a:pt x="560" y="105"/>
                </a:lnTo>
                <a:lnTo>
                  <a:pt x="915" y="282"/>
                </a:lnTo>
                <a:close/>
                <a:moveTo>
                  <a:pt x="62" y="344"/>
                </a:moveTo>
                <a:lnTo>
                  <a:pt x="254" y="344"/>
                </a:lnTo>
                <a:lnTo>
                  <a:pt x="254" y="536"/>
                </a:lnTo>
                <a:lnTo>
                  <a:pt x="62" y="536"/>
                </a:lnTo>
                <a:lnTo>
                  <a:pt x="62" y="344"/>
                </a:lnTo>
                <a:close/>
                <a:moveTo>
                  <a:pt x="316" y="423"/>
                </a:moveTo>
                <a:lnTo>
                  <a:pt x="316" y="344"/>
                </a:lnTo>
                <a:lnTo>
                  <a:pt x="464" y="344"/>
                </a:lnTo>
                <a:lnTo>
                  <a:pt x="385" y="423"/>
                </a:lnTo>
                <a:lnTo>
                  <a:pt x="316" y="423"/>
                </a:lnTo>
                <a:close/>
                <a:moveTo>
                  <a:pt x="896" y="344"/>
                </a:moveTo>
                <a:lnTo>
                  <a:pt x="1028" y="344"/>
                </a:lnTo>
                <a:lnTo>
                  <a:pt x="962" y="411"/>
                </a:lnTo>
                <a:lnTo>
                  <a:pt x="896" y="344"/>
                </a:lnTo>
                <a:close/>
                <a:moveTo>
                  <a:pt x="887" y="423"/>
                </a:moveTo>
                <a:lnTo>
                  <a:pt x="755" y="423"/>
                </a:lnTo>
                <a:lnTo>
                  <a:pt x="821" y="357"/>
                </a:lnTo>
                <a:lnTo>
                  <a:pt x="887" y="423"/>
                </a:lnTo>
                <a:close/>
                <a:moveTo>
                  <a:pt x="605" y="423"/>
                </a:moveTo>
                <a:lnTo>
                  <a:pt x="472" y="423"/>
                </a:lnTo>
                <a:lnTo>
                  <a:pt x="539" y="357"/>
                </a:lnTo>
                <a:lnTo>
                  <a:pt x="605" y="423"/>
                </a:lnTo>
                <a:close/>
                <a:moveTo>
                  <a:pt x="614" y="344"/>
                </a:moveTo>
                <a:lnTo>
                  <a:pt x="746" y="344"/>
                </a:lnTo>
                <a:lnTo>
                  <a:pt x="680" y="411"/>
                </a:lnTo>
                <a:lnTo>
                  <a:pt x="614" y="344"/>
                </a:lnTo>
                <a:close/>
                <a:moveTo>
                  <a:pt x="1047" y="704"/>
                </a:moveTo>
                <a:lnTo>
                  <a:pt x="1154" y="847"/>
                </a:lnTo>
                <a:lnTo>
                  <a:pt x="939" y="847"/>
                </a:lnTo>
                <a:lnTo>
                  <a:pt x="1047" y="704"/>
                </a:lnTo>
                <a:close/>
                <a:moveTo>
                  <a:pt x="1210" y="291"/>
                </a:moveTo>
                <a:cubicBezTo>
                  <a:pt x="1204" y="286"/>
                  <a:pt x="1196" y="282"/>
                  <a:pt x="1188" y="282"/>
                </a:cubicBezTo>
                <a:lnTo>
                  <a:pt x="1054" y="282"/>
                </a:lnTo>
                <a:lnTo>
                  <a:pt x="496" y="3"/>
                </a:lnTo>
                <a:lnTo>
                  <a:pt x="496" y="4"/>
                </a:lnTo>
                <a:cubicBezTo>
                  <a:pt x="492" y="2"/>
                  <a:pt x="487" y="0"/>
                  <a:pt x="482" y="0"/>
                </a:cubicBezTo>
                <a:lnTo>
                  <a:pt x="454" y="0"/>
                </a:lnTo>
                <a:cubicBezTo>
                  <a:pt x="447" y="0"/>
                  <a:pt x="441" y="3"/>
                  <a:pt x="436" y="6"/>
                </a:cubicBezTo>
                <a:lnTo>
                  <a:pt x="436" y="6"/>
                </a:lnTo>
                <a:lnTo>
                  <a:pt x="49" y="282"/>
                </a:lnTo>
                <a:lnTo>
                  <a:pt x="31" y="282"/>
                </a:lnTo>
                <a:cubicBezTo>
                  <a:pt x="14" y="282"/>
                  <a:pt x="0" y="296"/>
                  <a:pt x="0" y="313"/>
                </a:cubicBezTo>
                <a:lnTo>
                  <a:pt x="0" y="567"/>
                </a:lnTo>
                <a:cubicBezTo>
                  <a:pt x="0" y="584"/>
                  <a:pt x="13" y="598"/>
                  <a:pt x="31" y="598"/>
                </a:cubicBezTo>
                <a:lnTo>
                  <a:pt x="285" y="598"/>
                </a:lnTo>
                <a:cubicBezTo>
                  <a:pt x="302" y="598"/>
                  <a:pt x="316" y="584"/>
                  <a:pt x="316" y="567"/>
                </a:cubicBezTo>
                <a:lnTo>
                  <a:pt x="316" y="485"/>
                </a:lnTo>
                <a:lnTo>
                  <a:pt x="680" y="485"/>
                </a:lnTo>
                <a:lnTo>
                  <a:pt x="1016" y="485"/>
                </a:lnTo>
                <a:lnTo>
                  <a:pt x="1016" y="642"/>
                </a:lnTo>
                <a:lnTo>
                  <a:pt x="862" y="847"/>
                </a:lnTo>
                <a:lnTo>
                  <a:pt x="764" y="847"/>
                </a:lnTo>
                <a:lnTo>
                  <a:pt x="764" y="909"/>
                </a:lnTo>
                <a:lnTo>
                  <a:pt x="1329" y="909"/>
                </a:lnTo>
                <a:lnTo>
                  <a:pt x="1329" y="847"/>
                </a:lnTo>
                <a:lnTo>
                  <a:pt x="1231" y="847"/>
                </a:lnTo>
                <a:lnTo>
                  <a:pt x="1078" y="642"/>
                </a:lnTo>
                <a:lnTo>
                  <a:pt x="1078" y="485"/>
                </a:lnTo>
                <a:lnTo>
                  <a:pt x="1329" y="485"/>
                </a:lnTo>
                <a:cubicBezTo>
                  <a:pt x="1341" y="485"/>
                  <a:pt x="1353" y="478"/>
                  <a:pt x="1358" y="466"/>
                </a:cubicBezTo>
                <a:cubicBezTo>
                  <a:pt x="1362" y="455"/>
                  <a:pt x="1360" y="441"/>
                  <a:pt x="1351" y="433"/>
                </a:cubicBezTo>
                <a:lnTo>
                  <a:pt x="1210" y="29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" name="Freeform 18">
            <a:extLst>
              <a:ext uri="{FF2B5EF4-FFF2-40B4-BE49-F238E27FC236}">
                <a16:creationId xmlns:a16="http://schemas.microsoft.com/office/drawing/2014/main" id="{861791EC-01C3-BB44-8941-2516F415B09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59692" y="695007"/>
            <a:ext cx="503238" cy="471488"/>
          </a:xfrm>
          <a:custGeom>
            <a:avLst/>
            <a:gdLst>
              <a:gd name="T0" fmla="*/ 64 w 1398"/>
              <a:gd name="T1" fmla="*/ 1251 h 1308"/>
              <a:gd name="T2" fmla="*/ 154 w 1398"/>
              <a:gd name="T3" fmla="*/ 510 h 1308"/>
              <a:gd name="T4" fmla="*/ 302 w 1398"/>
              <a:gd name="T5" fmla="*/ 562 h 1308"/>
              <a:gd name="T6" fmla="*/ 171 w 1398"/>
              <a:gd name="T7" fmla="*/ 526 h 1308"/>
              <a:gd name="T8" fmla="*/ 154 w 1398"/>
              <a:gd name="T9" fmla="*/ 554 h 1308"/>
              <a:gd name="T10" fmla="*/ 191 w 1398"/>
              <a:gd name="T11" fmla="*/ 953 h 1308"/>
              <a:gd name="T12" fmla="*/ 244 w 1398"/>
              <a:gd name="T13" fmla="*/ 581 h 1308"/>
              <a:gd name="T14" fmla="*/ 244 w 1398"/>
              <a:gd name="T15" fmla="*/ 983 h 1308"/>
              <a:gd name="T16" fmla="*/ 154 w 1398"/>
              <a:gd name="T17" fmla="*/ 1011 h 1308"/>
              <a:gd name="T18" fmla="*/ 172 w 1398"/>
              <a:gd name="T19" fmla="*/ 1038 h 1308"/>
              <a:gd name="T20" fmla="*/ 302 w 1398"/>
              <a:gd name="T21" fmla="*/ 1002 h 1308"/>
              <a:gd name="T22" fmla="*/ 154 w 1398"/>
              <a:gd name="T23" fmla="*/ 1054 h 1308"/>
              <a:gd name="T24" fmla="*/ 565 w 1398"/>
              <a:gd name="T25" fmla="*/ 554 h 1308"/>
              <a:gd name="T26" fmla="*/ 565 w 1398"/>
              <a:gd name="T27" fmla="*/ 1011 h 1308"/>
              <a:gd name="T28" fmla="*/ 366 w 1398"/>
              <a:gd name="T29" fmla="*/ 1011 h 1308"/>
              <a:gd name="T30" fmla="*/ 366 w 1398"/>
              <a:gd name="T31" fmla="*/ 554 h 1308"/>
              <a:gd name="T32" fmla="*/ 620 w 1398"/>
              <a:gd name="T33" fmla="*/ 1054 h 1308"/>
              <a:gd name="T34" fmla="*/ 638 w 1398"/>
              <a:gd name="T35" fmla="*/ 1011 h 1308"/>
              <a:gd name="T36" fmla="*/ 759 w 1398"/>
              <a:gd name="T37" fmla="*/ 1011 h 1308"/>
              <a:gd name="T38" fmla="*/ 777 w 1398"/>
              <a:gd name="T39" fmla="*/ 1054 h 1308"/>
              <a:gd name="T40" fmla="*/ 740 w 1398"/>
              <a:gd name="T41" fmla="*/ 953 h 1308"/>
              <a:gd name="T42" fmla="*/ 657 w 1398"/>
              <a:gd name="T43" fmla="*/ 953 h 1308"/>
              <a:gd name="T44" fmla="*/ 710 w 1398"/>
              <a:gd name="T45" fmla="*/ 582 h 1308"/>
              <a:gd name="T46" fmla="*/ 629 w 1398"/>
              <a:gd name="T47" fmla="*/ 562 h 1308"/>
              <a:gd name="T48" fmla="*/ 777 w 1398"/>
              <a:gd name="T49" fmla="*/ 510 h 1308"/>
              <a:gd name="T50" fmla="*/ 759 w 1398"/>
              <a:gd name="T51" fmla="*/ 554 h 1308"/>
              <a:gd name="T52" fmla="*/ 832 w 1398"/>
              <a:gd name="T53" fmla="*/ 510 h 1308"/>
              <a:gd name="T54" fmla="*/ 1067 w 1398"/>
              <a:gd name="T55" fmla="*/ 611 h 1308"/>
              <a:gd name="T56" fmla="*/ 1031 w 1398"/>
              <a:gd name="T57" fmla="*/ 1054 h 1308"/>
              <a:gd name="T58" fmla="*/ 796 w 1398"/>
              <a:gd name="T59" fmla="*/ 953 h 1308"/>
              <a:gd name="T60" fmla="*/ 832 w 1398"/>
              <a:gd name="T61" fmla="*/ 510 h 1308"/>
              <a:gd name="T62" fmla="*/ 154 w 1398"/>
              <a:gd name="T63" fmla="*/ 1160 h 1308"/>
              <a:gd name="T64" fmla="*/ 565 w 1398"/>
              <a:gd name="T65" fmla="*/ 1110 h 1308"/>
              <a:gd name="T66" fmla="*/ 1243 w 1398"/>
              <a:gd name="T67" fmla="*/ 1110 h 1308"/>
              <a:gd name="T68" fmla="*/ 1086 w 1398"/>
              <a:gd name="T69" fmla="*/ 1011 h 1308"/>
              <a:gd name="T70" fmla="*/ 1104 w 1398"/>
              <a:gd name="T71" fmla="*/ 1038 h 1308"/>
              <a:gd name="T72" fmla="*/ 1234 w 1398"/>
              <a:gd name="T73" fmla="*/ 1002 h 1308"/>
              <a:gd name="T74" fmla="*/ 1176 w 1398"/>
              <a:gd name="T75" fmla="*/ 582 h 1308"/>
              <a:gd name="T76" fmla="*/ 1176 w 1398"/>
              <a:gd name="T77" fmla="*/ 983 h 1308"/>
              <a:gd name="T78" fmla="*/ 1123 w 1398"/>
              <a:gd name="T79" fmla="*/ 611 h 1308"/>
              <a:gd name="T80" fmla="*/ 1104 w 1398"/>
              <a:gd name="T81" fmla="*/ 526 h 1308"/>
              <a:gd name="T82" fmla="*/ 1086 w 1398"/>
              <a:gd name="T83" fmla="*/ 554 h 1308"/>
              <a:gd name="T84" fmla="*/ 1243 w 1398"/>
              <a:gd name="T85" fmla="*/ 554 h 1308"/>
              <a:gd name="T86" fmla="*/ 1225 w 1398"/>
              <a:gd name="T87" fmla="*/ 526 h 1308"/>
              <a:gd name="T88" fmla="*/ 1243 w 1398"/>
              <a:gd name="T89" fmla="*/ 455 h 1308"/>
              <a:gd name="T90" fmla="*/ 565 w 1398"/>
              <a:gd name="T91" fmla="*/ 455 h 1308"/>
              <a:gd name="T92" fmla="*/ 154 w 1398"/>
              <a:gd name="T93" fmla="*/ 427 h 1308"/>
              <a:gd name="T94" fmla="*/ 138 w 1398"/>
              <a:gd name="T95" fmla="*/ 371 h 1308"/>
              <a:gd name="T96" fmla="*/ 804 w 1398"/>
              <a:gd name="T97" fmla="*/ 371 h 1308"/>
              <a:gd name="T98" fmla="*/ 1262 w 1398"/>
              <a:gd name="T99" fmla="*/ 611 h 1308"/>
              <a:gd name="T100" fmla="*/ 1298 w 1398"/>
              <a:gd name="T101" fmla="*/ 455 h 1308"/>
              <a:gd name="T102" fmla="*/ 1393 w 1398"/>
              <a:gd name="T103" fmla="*/ 406 h 1308"/>
              <a:gd name="T104" fmla="*/ 685 w 1398"/>
              <a:gd name="T105" fmla="*/ 4 h 1308"/>
              <a:gd name="T106" fmla="*/ 30 w 1398"/>
              <a:gd name="T107" fmla="*/ 427 h 1308"/>
              <a:gd name="T108" fmla="*/ 99 w 1398"/>
              <a:gd name="T109" fmla="*/ 510 h 1308"/>
              <a:gd name="T110" fmla="*/ 135 w 1398"/>
              <a:gd name="T111" fmla="*/ 953 h 1308"/>
              <a:gd name="T112" fmla="*/ 99 w 1398"/>
              <a:gd name="T113" fmla="*/ 1110 h 1308"/>
              <a:gd name="T114" fmla="*/ 3 w 1398"/>
              <a:gd name="T115" fmla="*/ 1307 h 1308"/>
              <a:gd name="T116" fmla="*/ 1298 w 1398"/>
              <a:gd name="T117" fmla="*/ 1162 h 1308"/>
              <a:gd name="T118" fmla="*/ 1298 w 1398"/>
              <a:gd name="T119" fmla="*/ 1011 h 1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98" h="1308">
                <a:moveTo>
                  <a:pt x="1278" y="1216"/>
                </a:moveTo>
                <a:cubicBezTo>
                  <a:pt x="1302" y="1216"/>
                  <a:pt x="1323" y="1230"/>
                  <a:pt x="1333" y="1251"/>
                </a:cubicBezTo>
                <a:lnTo>
                  <a:pt x="64" y="1251"/>
                </a:lnTo>
                <a:cubicBezTo>
                  <a:pt x="74" y="1230"/>
                  <a:pt x="95" y="1216"/>
                  <a:pt x="119" y="1216"/>
                </a:cubicBezTo>
                <a:lnTo>
                  <a:pt x="1278" y="1216"/>
                </a:lnTo>
                <a:close/>
                <a:moveTo>
                  <a:pt x="154" y="510"/>
                </a:moveTo>
                <a:lnTo>
                  <a:pt x="311" y="510"/>
                </a:lnTo>
                <a:lnTo>
                  <a:pt x="311" y="554"/>
                </a:lnTo>
                <a:cubicBezTo>
                  <a:pt x="311" y="558"/>
                  <a:pt x="307" y="562"/>
                  <a:pt x="302" y="562"/>
                </a:cubicBezTo>
                <a:cubicBezTo>
                  <a:pt x="297" y="562"/>
                  <a:pt x="293" y="558"/>
                  <a:pt x="293" y="554"/>
                </a:cubicBezTo>
                <a:lnTo>
                  <a:pt x="293" y="526"/>
                </a:lnTo>
                <a:lnTo>
                  <a:pt x="171" y="526"/>
                </a:lnTo>
                <a:lnTo>
                  <a:pt x="171" y="554"/>
                </a:lnTo>
                <a:cubicBezTo>
                  <a:pt x="171" y="558"/>
                  <a:pt x="168" y="562"/>
                  <a:pt x="163" y="562"/>
                </a:cubicBezTo>
                <a:cubicBezTo>
                  <a:pt x="158" y="562"/>
                  <a:pt x="154" y="558"/>
                  <a:pt x="154" y="554"/>
                </a:cubicBezTo>
                <a:lnTo>
                  <a:pt x="154" y="510"/>
                </a:lnTo>
                <a:close/>
                <a:moveTo>
                  <a:pt x="221" y="983"/>
                </a:moveTo>
                <a:cubicBezTo>
                  <a:pt x="214" y="970"/>
                  <a:pt x="204" y="960"/>
                  <a:pt x="191" y="953"/>
                </a:cubicBezTo>
                <a:lnTo>
                  <a:pt x="191" y="611"/>
                </a:lnTo>
                <a:cubicBezTo>
                  <a:pt x="204" y="605"/>
                  <a:pt x="214" y="595"/>
                  <a:pt x="221" y="581"/>
                </a:cubicBezTo>
                <a:lnTo>
                  <a:pt x="244" y="581"/>
                </a:lnTo>
                <a:cubicBezTo>
                  <a:pt x="250" y="595"/>
                  <a:pt x="261" y="605"/>
                  <a:pt x="274" y="611"/>
                </a:cubicBezTo>
                <a:lnTo>
                  <a:pt x="274" y="953"/>
                </a:lnTo>
                <a:cubicBezTo>
                  <a:pt x="261" y="960"/>
                  <a:pt x="250" y="970"/>
                  <a:pt x="244" y="983"/>
                </a:cubicBezTo>
                <a:lnTo>
                  <a:pt x="221" y="983"/>
                </a:lnTo>
                <a:close/>
                <a:moveTo>
                  <a:pt x="154" y="1054"/>
                </a:moveTo>
                <a:lnTo>
                  <a:pt x="154" y="1011"/>
                </a:lnTo>
                <a:cubicBezTo>
                  <a:pt x="154" y="1006"/>
                  <a:pt x="158" y="1002"/>
                  <a:pt x="163" y="1002"/>
                </a:cubicBezTo>
                <a:cubicBezTo>
                  <a:pt x="168" y="1002"/>
                  <a:pt x="172" y="1006"/>
                  <a:pt x="172" y="1011"/>
                </a:cubicBezTo>
                <a:lnTo>
                  <a:pt x="172" y="1038"/>
                </a:lnTo>
                <a:lnTo>
                  <a:pt x="293" y="1038"/>
                </a:lnTo>
                <a:lnTo>
                  <a:pt x="293" y="1011"/>
                </a:lnTo>
                <a:cubicBezTo>
                  <a:pt x="293" y="1006"/>
                  <a:pt x="297" y="1002"/>
                  <a:pt x="302" y="1002"/>
                </a:cubicBezTo>
                <a:cubicBezTo>
                  <a:pt x="307" y="1002"/>
                  <a:pt x="311" y="1006"/>
                  <a:pt x="311" y="1011"/>
                </a:cubicBezTo>
                <a:lnTo>
                  <a:pt x="311" y="1054"/>
                </a:lnTo>
                <a:lnTo>
                  <a:pt x="154" y="1054"/>
                </a:lnTo>
                <a:close/>
                <a:moveTo>
                  <a:pt x="366" y="510"/>
                </a:moveTo>
                <a:lnTo>
                  <a:pt x="565" y="510"/>
                </a:lnTo>
                <a:lnTo>
                  <a:pt x="565" y="554"/>
                </a:lnTo>
                <a:cubicBezTo>
                  <a:pt x="565" y="579"/>
                  <a:pt x="580" y="601"/>
                  <a:pt x="601" y="611"/>
                </a:cubicBezTo>
                <a:lnTo>
                  <a:pt x="601" y="953"/>
                </a:lnTo>
                <a:cubicBezTo>
                  <a:pt x="580" y="963"/>
                  <a:pt x="565" y="985"/>
                  <a:pt x="565" y="1011"/>
                </a:cubicBezTo>
                <a:lnTo>
                  <a:pt x="565" y="1054"/>
                </a:lnTo>
                <a:lnTo>
                  <a:pt x="366" y="1054"/>
                </a:lnTo>
                <a:lnTo>
                  <a:pt x="366" y="1011"/>
                </a:lnTo>
                <a:cubicBezTo>
                  <a:pt x="366" y="985"/>
                  <a:pt x="351" y="963"/>
                  <a:pt x="330" y="953"/>
                </a:cubicBezTo>
                <a:lnTo>
                  <a:pt x="330" y="611"/>
                </a:lnTo>
                <a:cubicBezTo>
                  <a:pt x="351" y="601"/>
                  <a:pt x="366" y="579"/>
                  <a:pt x="366" y="554"/>
                </a:cubicBezTo>
                <a:lnTo>
                  <a:pt x="366" y="510"/>
                </a:lnTo>
                <a:close/>
                <a:moveTo>
                  <a:pt x="777" y="1054"/>
                </a:moveTo>
                <a:lnTo>
                  <a:pt x="620" y="1054"/>
                </a:lnTo>
                <a:lnTo>
                  <a:pt x="620" y="1011"/>
                </a:lnTo>
                <a:cubicBezTo>
                  <a:pt x="620" y="1006"/>
                  <a:pt x="624" y="1002"/>
                  <a:pt x="629" y="1002"/>
                </a:cubicBezTo>
                <a:cubicBezTo>
                  <a:pt x="634" y="1002"/>
                  <a:pt x="638" y="1006"/>
                  <a:pt x="638" y="1011"/>
                </a:cubicBezTo>
                <a:lnTo>
                  <a:pt x="638" y="1038"/>
                </a:lnTo>
                <a:lnTo>
                  <a:pt x="759" y="1038"/>
                </a:lnTo>
                <a:lnTo>
                  <a:pt x="759" y="1011"/>
                </a:lnTo>
                <a:cubicBezTo>
                  <a:pt x="759" y="1006"/>
                  <a:pt x="763" y="1002"/>
                  <a:pt x="768" y="1002"/>
                </a:cubicBezTo>
                <a:cubicBezTo>
                  <a:pt x="773" y="1002"/>
                  <a:pt x="777" y="1006"/>
                  <a:pt x="777" y="1011"/>
                </a:cubicBezTo>
                <a:lnTo>
                  <a:pt x="777" y="1054"/>
                </a:lnTo>
                <a:close/>
                <a:moveTo>
                  <a:pt x="710" y="582"/>
                </a:moveTo>
                <a:cubicBezTo>
                  <a:pt x="716" y="595"/>
                  <a:pt x="727" y="605"/>
                  <a:pt x="740" y="611"/>
                </a:cubicBezTo>
                <a:lnTo>
                  <a:pt x="740" y="953"/>
                </a:lnTo>
                <a:cubicBezTo>
                  <a:pt x="727" y="960"/>
                  <a:pt x="716" y="970"/>
                  <a:pt x="710" y="983"/>
                </a:cubicBezTo>
                <a:lnTo>
                  <a:pt x="687" y="983"/>
                </a:lnTo>
                <a:cubicBezTo>
                  <a:pt x="680" y="970"/>
                  <a:pt x="670" y="960"/>
                  <a:pt x="657" y="953"/>
                </a:cubicBezTo>
                <a:lnTo>
                  <a:pt x="657" y="611"/>
                </a:lnTo>
                <a:cubicBezTo>
                  <a:pt x="670" y="605"/>
                  <a:pt x="680" y="595"/>
                  <a:pt x="687" y="582"/>
                </a:cubicBezTo>
                <a:lnTo>
                  <a:pt x="710" y="582"/>
                </a:lnTo>
                <a:close/>
                <a:moveTo>
                  <a:pt x="638" y="526"/>
                </a:moveTo>
                <a:lnTo>
                  <a:pt x="638" y="554"/>
                </a:lnTo>
                <a:cubicBezTo>
                  <a:pt x="638" y="558"/>
                  <a:pt x="634" y="562"/>
                  <a:pt x="629" y="562"/>
                </a:cubicBezTo>
                <a:cubicBezTo>
                  <a:pt x="624" y="562"/>
                  <a:pt x="620" y="558"/>
                  <a:pt x="620" y="554"/>
                </a:cubicBezTo>
                <a:lnTo>
                  <a:pt x="620" y="510"/>
                </a:lnTo>
                <a:lnTo>
                  <a:pt x="777" y="510"/>
                </a:lnTo>
                <a:lnTo>
                  <a:pt x="777" y="554"/>
                </a:lnTo>
                <a:cubicBezTo>
                  <a:pt x="777" y="558"/>
                  <a:pt x="773" y="562"/>
                  <a:pt x="768" y="562"/>
                </a:cubicBezTo>
                <a:cubicBezTo>
                  <a:pt x="763" y="562"/>
                  <a:pt x="759" y="558"/>
                  <a:pt x="759" y="554"/>
                </a:cubicBezTo>
                <a:lnTo>
                  <a:pt x="759" y="526"/>
                </a:lnTo>
                <a:lnTo>
                  <a:pt x="638" y="526"/>
                </a:lnTo>
                <a:close/>
                <a:moveTo>
                  <a:pt x="832" y="510"/>
                </a:moveTo>
                <a:lnTo>
                  <a:pt x="1031" y="510"/>
                </a:lnTo>
                <a:lnTo>
                  <a:pt x="1031" y="554"/>
                </a:lnTo>
                <a:cubicBezTo>
                  <a:pt x="1031" y="579"/>
                  <a:pt x="1046" y="601"/>
                  <a:pt x="1067" y="611"/>
                </a:cubicBezTo>
                <a:lnTo>
                  <a:pt x="1067" y="953"/>
                </a:lnTo>
                <a:cubicBezTo>
                  <a:pt x="1046" y="963"/>
                  <a:pt x="1031" y="985"/>
                  <a:pt x="1031" y="1011"/>
                </a:cubicBezTo>
                <a:lnTo>
                  <a:pt x="1031" y="1054"/>
                </a:lnTo>
                <a:lnTo>
                  <a:pt x="832" y="1054"/>
                </a:lnTo>
                <a:lnTo>
                  <a:pt x="832" y="1011"/>
                </a:lnTo>
                <a:cubicBezTo>
                  <a:pt x="832" y="985"/>
                  <a:pt x="817" y="963"/>
                  <a:pt x="796" y="953"/>
                </a:cubicBezTo>
                <a:lnTo>
                  <a:pt x="796" y="611"/>
                </a:lnTo>
                <a:cubicBezTo>
                  <a:pt x="817" y="601"/>
                  <a:pt x="832" y="579"/>
                  <a:pt x="832" y="554"/>
                </a:cubicBezTo>
                <a:lnTo>
                  <a:pt x="832" y="510"/>
                </a:lnTo>
                <a:close/>
                <a:moveTo>
                  <a:pt x="1243" y="1110"/>
                </a:moveTo>
                <a:lnTo>
                  <a:pt x="1243" y="1160"/>
                </a:lnTo>
                <a:lnTo>
                  <a:pt x="154" y="1160"/>
                </a:lnTo>
                <a:lnTo>
                  <a:pt x="154" y="1110"/>
                </a:lnTo>
                <a:lnTo>
                  <a:pt x="366" y="1110"/>
                </a:lnTo>
                <a:lnTo>
                  <a:pt x="565" y="1110"/>
                </a:lnTo>
                <a:lnTo>
                  <a:pt x="832" y="1110"/>
                </a:lnTo>
                <a:lnTo>
                  <a:pt x="1031" y="1110"/>
                </a:lnTo>
                <a:lnTo>
                  <a:pt x="1243" y="1110"/>
                </a:lnTo>
                <a:close/>
                <a:moveTo>
                  <a:pt x="1243" y="1054"/>
                </a:moveTo>
                <a:lnTo>
                  <a:pt x="1086" y="1054"/>
                </a:lnTo>
                <a:lnTo>
                  <a:pt x="1086" y="1011"/>
                </a:lnTo>
                <a:cubicBezTo>
                  <a:pt x="1086" y="1006"/>
                  <a:pt x="1090" y="1002"/>
                  <a:pt x="1095" y="1002"/>
                </a:cubicBezTo>
                <a:cubicBezTo>
                  <a:pt x="1100" y="1002"/>
                  <a:pt x="1104" y="1006"/>
                  <a:pt x="1104" y="1011"/>
                </a:cubicBezTo>
                <a:lnTo>
                  <a:pt x="1104" y="1038"/>
                </a:lnTo>
                <a:lnTo>
                  <a:pt x="1225" y="1038"/>
                </a:lnTo>
                <a:lnTo>
                  <a:pt x="1225" y="1011"/>
                </a:lnTo>
                <a:cubicBezTo>
                  <a:pt x="1225" y="1006"/>
                  <a:pt x="1229" y="1002"/>
                  <a:pt x="1234" y="1002"/>
                </a:cubicBezTo>
                <a:cubicBezTo>
                  <a:pt x="1239" y="1002"/>
                  <a:pt x="1243" y="1006"/>
                  <a:pt x="1243" y="1011"/>
                </a:cubicBezTo>
                <a:lnTo>
                  <a:pt x="1243" y="1054"/>
                </a:lnTo>
                <a:close/>
                <a:moveTo>
                  <a:pt x="1176" y="582"/>
                </a:moveTo>
                <a:cubicBezTo>
                  <a:pt x="1182" y="595"/>
                  <a:pt x="1193" y="605"/>
                  <a:pt x="1206" y="611"/>
                </a:cubicBezTo>
                <a:lnTo>
                  <a:pt x="1206" y="953"/>
                </a:lnTo>
                <a:cubicBezTo>
                  <a:pt x="1193" y="960"/>
                  <a:pt x="1182" y="970"/>
                  <a:pt x="1176" y="983"/>
                </a:cubicBezTo>
                <a:lnTo>
                  <a:pt x="1153" y="983"/>
                </a:lnTo>
                <a:cubicBezTo>
                  <a:pt x="1146" y="970"/>
                  <a:pt x="1136" y="960"/>
                  <a:pt x="1123" y="953"/>
                </a:cubicBezTo>
                <a:lnTo>
                  <a:pt x="1123" y="611"/>
                </a:lnTo>
                <a:cubicBezTo>
                  <a:pt x="1136" y="605"/>
                  <a:pt x="1146" y="595"/>
                  <a:pt x="1153" y="582"/>
                </a:cubicBezTo>
                <a:lnTo>
                  <a:pt x="1176" y="582"/>
                </a:lnTo>
                <a:close/>
                <a:moveTo>
                  <a:pt x="1104" y="526"/>
                </a:moveTo>
                <a:lnTo>
                  <a:pt x="1104" y="554"/>
                </a:lnTo>
                <a:cubicBezTo>
                  <a:pt x="1104" y="558"/>
                  <a:pt x="1100" y="562"/>
                  <a:pt x="1095" y="562"/>
                </a:cubicBezTo>
                <a:cubicBezTo>
                  <a:pt x="1090" y="562"/>
                  <a:pt x="1086" y="558"/>
                  <a:pt x="1086" y="554"/>
                </a:cubicBezTo>
                <a:lnTo>
                  <a:pt x="1086" y="510"/>
                </a:lnTo>
                <a:lnTo>
                  <a:pt x="1243" y="510"/>
                </a:lnTo>
                <a:lnTo>
                  <a:pt x="1243" y="554"/>
                </a:lnTo>
                <a:cubicBezTo>
                  <a:pt x="1243" y="558"/>
                  <a:pt x="1239" y="562"/>
                  <a:pt x="1234" y="562"/>
                </a:cubicBezTo>
                <a:cubicBezTo>
                  <a:pt x="1229" y="562"/>
                  <a:pt x="1225" y="558"/>
                  <a:pt x="1225" y="554"/>
                </a:cubicBezTo>
                <a:lnTo>
                  <a:pt x="1225" y="526"/>
                </a:lnTo>
                <a:lnTo>
                  <a:pt x="1104" y="526"/>
                </a:lnTo>
                <a:close/>
                <a:moveTo>
                  <a:pt x="1243" y="427"/>
                </a:moveTo>
                <a:lnTo>
                  <a:pt x="1243" y="455"/>
                </a:lnTo>
                <a:lnTo>
                  <a:pt x="1031" y="455"/>
                </a:lnTo>
                <a:lnTo>
                  <a:pt x="832" y="455"/>
                </a:lnTo>
                <a:lnTo>
                  <a:pt x="565" y="455"/>
                </a:lnTo>
                <a:lnTo>
                  <a:pt x="366" y="455"/>
                </a:lnTo>
                <a:lnTo>
                  <a:pt x="154" y="455"/>
                </a:lnTo>
                <a:lnTo>
                  <a:pt x="154" y="427"/>
                </a:lnTo>
                <a:lnTo>
                  <a:pt x="593" y="427"/>
                </a:lnTo>
                <a:lnTo>
                  <a:pt x="593" y="371"/>
                </a:lnTo>
                <a:lnTo>
                  <a:pt x="138" y="371"/>
                </a:lnTo>
                <a:lnTo>
                  <a:pt x="698" y="60"/>
                </a:lnTo>
                <a:lnTo>
                  <a:pt x="1259" y="371"/>
                </a:lnTo>
                <a:lnTo>
                  <a:pt x="804" y="371"/>
                </a:lnTo>
                <a:lnTo>
                  <a:pt x="804" y="427"/>
                </a:lnTo>
                <a:lnTo>
                  <a:pt x="1243" y="427"/>
                </a:lnTo>
                <a:close/>
                <a:moveTo>
                  <a:pt x="1262" y="611"/>
                </a:moveTo>
                <a:cubicBezTo>
                  <a:pt x="1283" y="601"/>
                  <a:pt x="1298" y="579"/>
                  <a:pt x="1298" y="554"/>
                </a:cubicBezTo>
                <a:lnTo>
                  <a:pt x="1298" y="510"/>
                </a:lnTo>
                <a:lnTo>
                  <a:pt x="1298" y="455"/>
                </a:lnTo>
                <a:lnTo>
                  <a:pt x="1298" y="427"/>
                </a:lnTo>
                <a:lnTo>
                  <a:pt x="1367" y="427"/>
                </a:lnTo>
                <a:cubicBezTo>
                  <a:pt x="1379" y="427"/>
                  <a:pt x="1390" y="418"/>
                  <a:pt x="1393" y="406"/>
                </a:cubicBezTo>
                <a:cubicBezTo>
                  <a:pt x="1397" y="394"/>
                  <a:pt x="1391" y="381"/>
                  <a:pt x="1380" y="375"/>
                </a:cubicBezTo>
                <a:lnTo>
                  <a:pt x="712" y="4"/>
                </a:lnTo>
                <a:cubicBezTo>
                  <a:pt x="704" y="0"/>
                  <a:pt x="693" y="0"/>
                  <a:pt x="685" y="4"/>
                </a:cubicBezTo>
                <a:lnTo>
                  <a:pt x="17" y="375"/>
                </a:lnTo>
                <a:cubicBezTo>
                  <a:pt x="6" y="381"/>
                  <a:pt x="0" y="394"/>
                  <a:pt x="3" y="406"/>
                </a:cubicBezTo>
                <a:cubicBezTo>
                  <a:pt x="7" y="418"/>
                  <a:pt x="18" y="427"/>
                  <a:pt x="30" y="427"/>
                </a:cubicBezTo>
                <a:lnTo>
                  <a:pt x="99" y="427"/>
                </a:lnTo>
                <a:lnTo>
                  <a:pt x="99" y="455"/>
                </a:lnTo>
                <a:lnTo>
                  <a:pt x="99" y="510"/>
                </a:lnTo>
                <a:lnTo>
                  <a:pt x="99" y="554"/>
                </a:lnTo>
                <a:cubicBezTo>
                  <a:pt x="99" y="579"/>
                  <a:pt x="114" y="601"/>
                  <a:pt x="135" y="611"/>
                </a:cubicBezTo>
                <a:lnTo>
                  <a:pt x="135" y="953"/>
                </a:lnTo>
                <a:cubicBezTo>
                  <a:pt x="114" y="963"/>
                  <a:pt x="99" y="985"/>
                  <a:pt x="99" y="1011"/>
                </a:cubicBezTo>
                <a:lnTo>
                  <a:pt x="99" y="1054"/>
                </a:lnTo>
                <a:lnTo>
                  <a:pt x="99" y="1110"/>
                </a:lnTo>
                <a:lnTo>
                  <a:pt x="99" y="1162"/>
                </a:lnTo>
                <a:cubicBezTo>
                  <a:pt x="44" y="1172"/>
                  <a:pt x="3" y="1220"/>
                  <a:pt x="3" y="1277"/>
                </a:cubicBezTo>
                <a:lnTo>
                  <a:pt x="3" y="1307"/>
                </a:lnTo>
                <a:lnTo>
                  <a:pt x="1394" y="1307"/>
                </a:lnTo>
                <a:lnTo>
                  <a:pt x="1394" y="1277"/>
                </a:lnTo>
                <a:cubicBezTo>
                  <a:pt x="1394" y="1220"/>
                  <a:pt x="1353" y="1172"/>
                  <a:pt x="1298" y="1162"/>
                </a:cubicBezTo>
                <a:lnTo>
                  <a:pt x="1298" y="1110"/>
                </a:lnTo>
                <a:lnTo>
                  <a:pt x="1298" y="1054"/>
                </a:lnTo>
                <a:lnTo>
                  <a:pt x="1298" y="1011"/>
                </a:lnTo>
                <a:cubicBezTo>
                  <a:pt x="1298" y="985"/>
                  <a:pt x="1283" y="963"/>
                  <a:pt x="1262" y="953"/>
                </a:cubicBezTo>
                <a:lnTo>
                  <a:pt x="1262" y="6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" name="Freeform 19">
            <a:extLst>
              <a:ext uri="{FF2B5EF4-FFF2-40B4-BE49-F238E27FC236}">
                <a16:creationId xmlns:a16="http://schemas.microsoft.com/office/drawing/2014/main" id="{DA2D1C1E-35D3-E14B-B2C5-FB0E21CC6FC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68236" y="728345"/>
            <a:ext cx="487362" cy="404812"/>
          </a:xfrm>
          <a:custGeom>
            <a:avLst/>
            <a:gdLst>
              <a:gd name="T0" fmla="*/ 77 w 1353"/>
              <a:gd name="T1" fmla="*/ 1080 h 1126"/>
              <a:gd name="T2" fmla="*/ 176 w 1353"/>
              <a:gd name="T3" fmla="*/ 1122 h 1126"/>
              <a:gd name="T4" fmla="*/ 384 w 1353"/>
              <a:gd name="T5" fmla="*/ 778 h 1126"/>
              <a:gd name="T6" fmla="*/ 453 w 1353"/>
              <a:gd name="T7" fmla="*/ 1041 h 1126"/>
              <a:gd name="T8" fmla="*/ 611 w 1353"/>
              <a:gd name="T9" fmla="*/ 1098 h 1126"/>
              <a:gd name="T10" fmla="*/ 638 w 1353"/>
              <a:gd name="T11" fmla="*/ 846 h 1126"/>
              <a:gd name="T12" fmla="*/ 533 w 1353"/>
              <a:gd name="T13" fmla="*/ 656 h 1126"/>
              <a:gd name="T14" fmla="*/ 552 w 1353"/>
              <a:gd name="T15" fmla="*/ 807 h 1126"/>
              <a:gd name="T16" fmla="*/ 557 w 1353"/>
              <a:gd name="T17" fmla="*/ 813 h 1126"/>
              <a:gd name="T18" fmla="*/ 576 w 1353"/>
              <a:gd name="T19" fmla="*/ 1041 h 1126"/>
              <a:gd name="T20" fmla="*/ 541 w 1353"/>
              <a:gd name="T21" fmla="*/ 1059 h 1126"/>
              <a:gd name="T22" fmla="*/ 515 w 1353"/>
              <a:gd name="T23" fmla="*/ 1035 h 1126"/>
              <a:gd name="T24" fmla="*/ 488 w 1353"/>
              <a:gd name="T25" fmla="*/ 839 h 1126"/>
              <a:gd name="T26" fmla="*/ 380 w 1353"/>
              <a:gd name="T27" fmla="*/ 677 h 1126"/>
              <a:gd name="T28" fmla="*/ 194 w 1353"/>
              <a:gd name="T29" fmla="*/ 1045 h 1126"/>
              <a:gd name="T30" fmla="*/ 176 w 1353"/>
              <a:gd name="T31" fmla="*/ 1060 h 1126"/>
              <a:gd name="T32" fmla="*/ 132 w 1353"/>
              <a:gd name="T33" fmla="*/ 1051 h 1126"/>
              <a:gd name="T34" fmla="*/ 185 w 1353"/>
              <a:gd name="T35" fmla="*/ 860 h 1126"/>
              <a:gd name="T36" fmla="*/ 319 w 1353"/>
              <a:gd name="T37" fmla="*/ 589 h 1126"/>
              <a:gd name="T38" fmla="*/ 211 w 1353"/>
              <a:gd name="T39" fmla="*/ 612 h 1126"/>
              <a:gd name="T40" fmla="*/ 71 w 1353"/>
              <a:gd name="T41" fmla="*/ 1022 h 1126"/>
              <a:gd name="T42" fmla="*/ 695 w 1353"/>
              <a:gd name="T43" fmla="*/ 144 h 1126"/>
              <a:gd name="T44" fmla="*/ 858 w 1353"/>
              <a:gd name="T45" fmla="*/ 144 h 1126"/>
              <a:gd name="T46" fmla="*/ 777 w 1353"/>
              <a:gd name="T47" fmla="*/ 0 h 1126"/>
              <a:gd name="T48" fmla="*/ 777 w 1353"/>
              <a:gd name="T49" fmla="*/ 288 h 1126"/>
              <a:gd name="T50" fmla="*/ 777 w 1353"/>
              <a:gd name="T51" fmla="*/ 0 h 1126"/>
              <a:gd name="T52" fmla="*/ 638 w 1353"/>
              <a:gd name="T53" fmla="*/ 632 h 1126"/>
              <a:gd name="T54" fmla="*/ 622 w 1353"/>
              <a:gd name="T55" fmla="*/ 455 h 1126"/>
              <a:gd name="T56" fmla="*/ 516 w 1353"/>
              <a:gd name="T57" fmla="*/ 508 h 1126"/>
              <a:gd name="T58" fmla="*/ 576 w 1353"/>
              <a:gd name="T59" fmla="*/ 542 h 1126"/>
              <a:gd name="T60" fmla="*/ 291 w 1353"/>
              <a:gd name="T61" fmla="*/ 448 h 1126"/>
              <a:gd name="T62" fmla="*/ 352 w 1353"/>
              <a:gd name="T63" fmla="*/ 400 h 1126"/>
              <a:gd name="T64" fmla="*/ 379 w 1353"/>
              <a:gd name="T65" fmla="*/ 471 h 1126"/>
              <a:gd name="T66" fmla="*/ 437 w 1353"/>
              <a:gd name="T67" fmla="*/ 355 h 1126"/>
              <a:gd name="T68" fmla="*/ 297 w 1353"/>
              <a:gd name="T69" fmla="*/ 338 h 1126"/>
              <a:gd name="T70" fmla="*/ 236 w 1353"/>
              <a:gd name="T71" fmla="*/ 419 h 1126"/>
              <a:gd name="T72" fmla="*/ 248 w 1353"/>
              <a:gd name="T73" fmla="*/ 275 h 1126"/>
              <a:gd name="T74" fmla="*/ 466 w 1353"/>
              <a:gd name="T75" fmla="*/ 259 h 1126"/>
              <a:gd name="T76" fmla="*/ 675 w 1353"/>
              <a:gd name="T77" fmla="*/ 367 h 1126"/>
              <a:gd name="T78" fmla="*/ 717 w 1353"/>
              <a:gd name="T79" fmla="*/ 674 h 1126"/>
              <a:gd name="T80" fmla="*/ 1016 w 1353"/>
              <a:gd name="T81" fmla="*/ 644 h 1126"/>
              <a:gd name="T82" fmla="*/ 884 w 1353"/>
              <a:gd name="T83" fmla="*/ 763 h 1126"/>
              <a:gd name="T84" fmla="*/ 779 w 1353"/>
              <a:gd name="T85" fmla="*/ 511 h 1126"/>
              <a:gd name="T86" fmla="*/ 594 w 1353"/>
              <a:gd name="T87" fmla="*/ 231 h 1126"/>
              <a:gd name="T88" fmla="*/ 283 w 1353"/>
              <a:gd name="T89" fmla="*/ 197 h 1126"/>
              <a:gd name="T90" fmla="*/ 118 w 1353"/>
              <a:gd name="T91" fmla="*/ 356 h 1126"/>
              <a:gd name="T92" fmla="*/ 0 w 1353"/>
              <a:gd name="T93" fmla="*/ 364 h 1126"/>
              <a:gd name="T94" fmla="*/ 1006 w 1353"/>
              <a:gd name="T95" fmla="*/ 828 h 1126"/>
              <a:gd name="T96" fmla="*/ 999 w 1353"/>
              <a:gd name="T97" fmla="*/ 714 h 1126"/>
              <a:gd name="T98" fmla="*/ 1034 w 1353"/>
              <a:gd name="T99" fmla="*/ 715 h 1126"/>
              <a:gd name="T100" fmla="*/ 1283 w 1353"/>
              <a:gd name="T101" fmla="*/ 1033 h 1126"/>
              <a:gd name="T102" fmla="*/ 777 w 1353"/>
              <a:gd name="T103" fmla="*/ 1044 h 1126"/>
              <a:gd name="T104" fmla="*/ 759 w 1353"/>
              <a:gd name="T105" fmla="*/ 1018 h 1126"/>
              <a:gd name="T106" fmla="*/ 815 w 1353"/>
              <a:gd name="T107" fmla="*/ 854 h 1126"/>
              <a:gd name="T108" fmla="*/ 702 w 1353"/>
              <a:gd name="T109" fmla="*/ 1061 h 1126"/>
              <a:gd name="T110" fmla="*/ 1265 w 1353"/>
              <a:gd name="T111" fmla="*/ 1106 h 1126"/>
              <a:gd name="T112" fmla="*/ 1330 w 1353"/>
              <a:gd name="T113" fmla="*/ 979 h 1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53" h="1126">
                <a:moveTo>
                  <a:pt x="71" y="1022"/>
                </a:moveTo>
                <a:cubicBezTo>
                  <a:pt x="65" y="1042"/>
                  <a:pt x="67" y="1062"/>
                  <a:pt x="77" y="1080"/>
                </a:cubicBezTo>
                <a:cubicBezTo>
                  <a:pt x="87" y="1099"/>
                  <a:pt x="105" y="1113"/>
                  <a:pt x="125" y="1119"/>
                </a:cubicBezTo>
                <a:cubicBezTo>
                  <a:pt x="136" y="1122"/>
                  <a:pt x="174" y="1122"/>
                  <a:pt x="176" y="1122"/>
                </a:cubicBezTo>
                <a:cubicBezTo>
                  <a:pt x="210" y="1122"/>
                  <a:pt x="240" y="1101"/>
                  <a:pt x="251" y="1069"/>
                </a:cubicBezTo>
                <a:lnTo>
                  <a:pt x="384" y="778"/>
                </a:lnTo>
                <a:lnTo>
                  <a:pt x="431" y="863"/>
                </a:lnTo>
                <a:lnTo>
                  <a:pt x="453" y="1041"/>
                </a:lnTo>
                <a:cubicBezTo>
                  <a:pt x="454" y="1083"/>
                  <a:pt x="494" y="1115"/>
                  <a:pt x="532" y="1121"/>
                </a:cubicBezTo>
                <a:cubicBezTo>
                  <a:pt x="559" y="1125"/>
                  <a:pt x="589" y="1116"/>
                  <a:pt x="611" y="1098"/>
                </a:cubicBezTo>
                <a:cubicBezTo>
                  <a:pt x="629" y="1082"/>
                  <a:pt x="638" y="1062"/>
                  <a:pt x="638" y="1041"/>
                </a:cubicBezTo>
                <a:lnTo>
                  <a:pt x="638" y="846"/>
                </a:lnTo>
                <a:cubicBezTo>
                  <a:pt x="638" y="817"/>
                  <a:pt x="620" y="793"/>
                  <a:pt x="607" y="776"/>
                </a:cubicBezTo>
                <a:lnTo>
                  <a:pt x="533" y="656"/>
                </a:lnTo>
                <a:lnTo>
                  <a:pt x="480" y="688"/>
                </a:lnTo>
                <a:lnTo>
                  <a:pt x="552" y="807"/>
                </a:lnTo>
                <a:cubicBezTo>
                  <a:pt x="553" y="807"/>
                  <a:pt x="554" y="808"/>
                  <a:pt x="554" y="809"/>
                </a:cubicBezTo>
                <a:lnTo>
                  <a:pt x="557" y="813"/>
                </a:lnTo>
                <a:cubicBezTo>
                  <a:pt x="565" y="823"/>
                  <a:pt x="576" y="838"/>
                  <a:pt x="576" y="846"/>
                </a:cubicBezTo>
                <a:lnTo>
                  <a:pt x="576" y="1041"/>
                </a:lnTo>
                <a:cubicBezTo>
                  <a:pt x="576" y="1044"/>
                  <a:pt x="574" y="1047"/>
                  <a:pt x="570" y="1050"/>
                </a:cubicBezTo>
                <a:cubicBezTo>
                  <a:pt x="563" y="1057"/>
                  <a:pt x="551" y="1061"/>
                  <a:pt x="541" y="1059"/>
                </a:cubicBezTo>
                <a:cubicBezTo>
                  <a:pt x="527" y="1057"/>
                  <a:pt x="515" y="1044"/>
                  <a:pt x="515" y="1039"/>
                </a:cubicBezTo>
                <a:cubicBezTo>
                  <a:pt x="515" y="1038"/>
                  <a:pt x="515" y="1036"/>
                  <a:pt x="515" y="1035"/>
                </a:cubicBezTo>
                <a:lnTo>
                  <a:pt x="492" y="850"/>
                </a:lnTo>
                <a:cubicBezTo>
                  <a:pt x="491" y="846"/>
                  <a:pt x="490" y="842"/>
                  <a:pt x="488" y="839"/>
                </a:cubicBezTo>
                <a:lnTo>
                  <a:pt x="409" y="693"/>
                </a:lnTo>
                <a:cubicBezTo>
                  <a:pt x="403" y="683"/>
                  <a:pt x="393" y="677"/>
                  <a:pt x="380" y="677"/>
                </a:cubicBezTo>
                <a:cubicBezTo>
                  <a:pt x="369" y="677"/>
                  <a:pt x="358" y="685"/>
                  <a:pt x="353" y="695"/>
                </a:cubicBezTo>
                <a:lnTo>
                  <a:pt x="194" y="1045"/>
                </a:lnTo>
                <a:cubicBezTo>
                  <a:pt x="194" y="1046"/>
                  <a:pt x="193" y="1047"/>
                  <a:pt x="193" y="1049"/>
                </a:cubicBezTo>
                <a:cubicBezTo>
                  <a:pt x="191" y="1055"/>
                  <a:pt x="184" y="1060"/>
                  <a:pt x="176" y="1060"/>
                </a:cubicBezTo>
                <a:cubicBezTo>
                  <a:pt x="170" y="1060"/>
                  <a:pt x="145" y="1059"/>
                  <a:pt x="142" y="1059"/>
                </a:cubicBezTo>
                <a:cubicBezTo>
                  <a:pt x="137" y="1057"/>
                  <a:pt x="134" y="1055"/>
                  <a:pt x="132" y="1051"/>
                </a:cubicBezTo>
                <a:cubicBezTo>
                  <a:pt x="130" y="1049"/>
                  <a:pt x="129" y="1045"/>
                  <a:pt x="131" y="1041"/>
                </a:cubicBezTo>
                <a:lnTo>
                  <a:pt x="185" y="860"/>
                </a:lnTo>
                <a:lnTo>
                  <a:pt x="267" y="640"/>
                </a:lnTo>
                <a:cubicBezTo>
                  <a:pt x="276" y="631"/>
                  <a:pt x="298" y="609"/>
                  <a:pt x="319" y="589"/>
                </a:cubicBezTo>
                <a:lnTo>
                  <a:pt x="275" y="545"/>
                </a:lnTo>
                <a:cubicBezTo>
                  <a:pt x="214" y="605"/>
                  <a:pt x="214" y="605"/>
                  <a:pt x="211" y="612"/>
                </a:cubicBezTo>
                <a:lnTo>
                  <a:pt x="126" y="840"/>
                </a:lnTo>
                <a:lnTo>
                  <a:pt x="71" y="1022"/>
                </a:lnTo>
                <a:close/>
                <a:moveTo>
                  <a:pt x="777" y="225"/>
                </a:moveTo>
                <a:cubicBezTo>
                  <a:pt x="731" y="225"/>
                  <a:pt x="695" y="189"/>
                  <a:pt x="695" y="144"/>
                </a:cubicBezTo>
                <a:cubicBezTo>
                  <a:pt x="695" y="99"/>
                  <a:pt x="732" y="62"/>
                  <a:pt x="777" y="62"/>
                </a:cubicBezTo>
                <a:cubicBezTo>
                  <a:pt x="822" y="62"/>
                  <a:pt x="858" y="99"/>
                  <a:pt x="858" y="144"/>
                </a:cubicBezTo>
                <a:cubicBezTo>
                  <a:pt x="858" y="189"/>
                  <a:pt x="822" y="225"/>
                  <a:pt x="777" y="225"/>
                </a:cubicBezTo>
                <a:close/>
                <a:moveTo>
                  <a:pt x="777" y="0"/>
                </a:moveTo>
                <a:cubicBezTo>
                  <a:pt x="697" y="0"/>
                  <a:pt x="633" y="64"/>
                  <a:pt x="633" y="144"/>
                </a:cubicBezTo>
                <a:cubicBezTo>
                  <a:pt x="633" y="223"/>
                  <a:pt x="697" y="288"/>
                  <a:pt x="777" y="288"/>
                </a:cubicBezTo>
                <a:cubicBezTo>
                  <a:pt x="856" y="288"/>
                  <a:pt x="921" y="223"/>
                  <a:pt x="921" y="144"/>
                </a:cubicBezTo>
                <a:cubicBezTo>
                  <a:pt x="921" y="64"/>
                  <a:pt x="856" y="0"/>
                  <a:pt x="777" y="0"/>
                </a:cubicBezTo>
                <a:close/>
                <a:moveTo>
                  <a:pt x="717" y="674"/>
                </a:moveTo>
                <a:lnTo>
                  <a:pt x="638" y="632"/>
                </a:lnTo>
                <a:lnTo>
                  <a:pt x="638" y="482"/>
                </a:lnTo>
                <a:cubicBezTo>
                  <a:pt x="638" y="471"/>
                  <a:pt x="632" y="460"/>
                  <a:pt x="622" y="455"/>
                </a:cubicBezTo>
                <a:cubicBezTo>
                  <a:pt x="611" y="449"/>
                  <a:pt x="599" y="450"/>
                  <a:pt x="589" y="457"/>
                </a:cubicBezTo>
                <a:lnTo>
                  <a:pt x="516" y="508"/>
                </a:lnTo>
                <a:lnTo>
                  <a:pt x="551" y="559"/>
                </a:lnTo>
                <a:lnTo>
                  <a:pt x="576" y="542"/>
                </a:lnTo>
                <a:lnTo>
                  <a:pt x="576" y="599"/>
                </a:lnTo>
                <a:lnTo>
                  <a:pt x="291" y="448"/>
                </a:lnTo>
                <a:lnTo>
                  <a:pt x="316" y="400"/>
                </a:lnTo>
                <a:lnTo>
                  <a:pt x="352" y="400"/>
                </a:lnTo>
                <a:lnTo>
                  <a:pt x="327" y="437"/>
                </a:lnTo>
                <a:lnTo>
                  <a:pt x="379" y="471"/>
                </a:lnTo>
                <a:lnTo>
                  <a:pt x="436" y="387"/>
                </a:lnTo>
                <a:cubicBezTo>
                  <a:pt x="442" y="377"/>
                  <a:pt x="443" y="365"/>
                  <a:pt x="437" y="355"/>
                </a:cubicBezTo>
                <a:cubicBezTo>
                  <a:pt x="432" y="345"/>
                  <a:pt x="421" y="338"/>
                  <a:pt x="410" y="338"/>
                </a:cubicBezTo>
                <a:lnTo>
                  <a:pt x="297" y="338"/>
                </a:lnTo>
                <a:cubicBezTo>
                  <a:pt x="285" y="338"/>
                  <a:pt x="275" y="345"/>
                  <a:pt x="269" y="355"/>
                </a:cubicBezTo>
                <a:lnTo>
                  <a:pt x="236" y="419"/>
                </a:lnTo>
                <a:lnTo>
                  <a:pt x="173" y="385"/>
                </a:lnTo>
                <a:lnTo>
                  <a:pt x="248" y="275"/>
                </a:lnTo>
                <a:cubicBezTo>
                  <a:pt x="256" y="262"/>
                  <a:pt x="272" y="259"/>
                  <a:pt x="283" y="259"/>
                </a:cubicBezTo>
                <a:lnTo>
                  <a:pt x="466" y="259"/>
                </a:lnTo>
                <a:cubicBezTo>
                  <a:pt x="504" y="259"/>
                  <a:pt x="538" y="268"/>
                  <a:pt x="558" y="282"/>
                </a:cubicBezTo>
                <a:lnTo>
                  <a:pt x="675" y="367"/>
                </a:lnTo>
                <a:cubicBezTo>
                  <a:pt x="698" y="383"/>
                  <a:pt x="717" y="459"/>
                  <a:pt x="717" y="511"/>
                </a:cubicBezTo>
                <a:lnTo>
                  <a:pt x="717" y="674"/>
                </a:lnTo>
                <a:close/>
                <a:moveTo>
                  <a:pt x="1083" y="676"/>
                </a:moveTo>
                <a:cubicBezTo>
                  <a:pt x="1067" y="656"/>
                  <a:pt x="1043" y="644"/>
                  <a:pt x="1016" y="644"/>
                </a:cubicBezTo>
                <a:cubicBezTo>
                  <a:pt x="990" y="644"/>
                  <a:pt x="965" y="656"/>
                  <a:pt x="950" y="676"/>
                </a:cubicBezTo>
                <a:lnTo>
                  <a:pt x="884" y="763"/>
                </a:lnTo>
                <a:lnTo>
                  <a:pt x="779" y="707"/>
                </a:lnTo>
                <a:lnTo>
                  <a:pt x="779" y="511"/>
                </a:lnTo>
                <a:cubicBezTo>
                  <a:pt x="779" y="472"/>
                  <a:pt x="767" y="354"/>
                  <a:pt x="710" y="316"/>
                </a:cubicBezTo>
                <a:lnTo>
                  <a:pt x="594" y="231"/>
                </a:lnTo>
                <a:cubicBezTo>
                  <a:pt x="551" y="202"/>
                  <a:pt x="495" y="197"/>
                  <a:pt x="466" y="197"/>
                </a:cubicBezTo>
                <a:lnTo>
                  <a:pt x="283" y="197"/>
                </a:lnTo>
                <a:cubicBezTo>
                  <a:pt x="245" y="197"/>
                  <a:pt x="214" y="214"/>
                  <a:pt x="196" y="241"/>
                </a:cubicBezTo>
                <a:lnTo>
                  <a:pt x="118" y="356"/>
                </a:lnTo>
                <a:lnTo>
                  <a:pt x="29" y="309"/>
                </a:lnTo>
                <a:lnTo>
                  <a:pt x="0" y="364"/>
                </a:lnTo>
                <a:lnTo>
                  <a:pt x="977" y="882"/>
                </a:lnTo>
                <a:lnTo>
                  <a:pt x="1006" y="828"/>
                </a:lnTo>
                <a:lnTo>
                  <a:pt x="940" y="792"/>
                </a:lnTo>
                <a:lnTo>
                  <a:pt x="999" y="714"/>
                </a:lnTo>
                <a:cubicBezTo>
                  <a:pt x="1005" y="707"/>
                  <a:pt x="1013" y="706"/>
                  <a:pt x="1016" y="706"/>
                </a:cubicBezTo>
                <a:cubicBezTo>
                  <a:pt x="1020" y="706"/>
                  <a:pt x="1028" y="707"/>
                  <a:pt x="1034" y="715"/>
                </a:cubicBezTo>
                <a:lnTo>
                  <a:pt x="1282" y="1017"/>
                </a:lnTo>
                <a:cubicBezTo>
                  <a:pt x="1287" y="1023"/>
                  <a:pt x="1285" y="1029"/>
                  <a:pt x="1283" y="1033"/>
                </a:cubicBezTo>
                <a:cubicBezTo>
                  <a:pt x="1282" y="1036"/>
                  <a:pt x="1277" y="1044"/>
                  <a:pt x="1265" y="1044"/>
                </a:cubicBezTo>
                <a:lnTo>
                  <a:pt x="777" y="1044"/>
                </a:lnTo>
                <a:cubicBezTo>
                  <a:pt x="764" y="1044"/>
                  <a:pt x="759" y="1036"/>
                  <a:pt x="758" y="1033"/>
                </a:cubicBezTo>
                <a:cubicBezTo>
                  <a:pt x="756" y="1029"/>
                  <a:pt x="755" y="1023"/>
                  <a:pt x="759" y="1018"/>
                </a:cubicBezTo>
                <a:lnTo>
                  <a:pt x="862" y="894"/>
                </a:lnTo>
                <a:lnTo>
                  <a:pt x="815" y="854"/>
                </a:lnTo>
                <a:lnTo>
                  <a:pt x="710" y="980"/>
                </a:lnTo>
                <a:cubicBezTo>
                  <a:pt x="692" y="1003"/>
                  <a:pt x="689" y="1034"/>
                  <a:pt x="702" y="1061"/>
                </a:cubicBezTo>
                <a:cubicBezTo>
                  <a:pt x="716" y="1089"/>
                  <a:pt x="745" y="1106"/>
                  <a:pt x="777" y="1106"/>
                </a:cubicBezTo>
                <a:lnTo>
                  <a:pt x="1265" y="1106"/>
                </a:lnTo>
                <a:cubicBezTo>
                  <a:pt x="1297" y="1106"/>
                  <a:pt x="1325" y="1089"/>
                  <a:pt x="1339" y="1061"/>
                </a:cubicBezTo>
                <a:cubicBezTo>
                  <a:pt x="1352" y="1034"/>
                  <a:pt x="1349" y="1003"/>
                  <a:pt x="1330" y="979"/>
                </a:cubicBezTo>
                <a:lnTo>
                  <a:pt x="1083" y="6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" name="Freeform 20">
            <a:extLst>
              <a:ext uri="{FF2B5EF4-FFF2-40B4-BE49-F238E27FC236}">
                <a16:creationId xmlns:a16="http://schemas.microsoft.com/office/drawing/2014/main" id="{7A8E05B0-02EA-894C-82C4-D22ACBA28E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73008" y="1594167"/>
            <a:ext cx="492125" cy="469900"/>
          </a:xfrm>
          <a:custGeom>
            <a:avLst/>
            <a:gdLst>
              <a:gd name="T0" fmla="*/ 463 w 1366"/>
              <a:gd name="T1" fmla="*/ 728 h 1305"/>
              <a:gd name="T2" fmla="*/ 421 w 1366"/>
              <a:gd name="T3" fmla="*/ 911 h 1305"/>
              <a:gd name="T4" fmla="*/ 604 w 1366"/>
              <a:gd name="T5" fmla="*/ 870 h 1305"/>
              <a:gd name="T6" fmla="*/ 372 w 1366"/>
              <a:gd name="T7" fmla="*/ 1229 h 1305"/>
              <a:gd name="T8" fmla="*/ 145 w 1366"/>
              <a:gd name="T9" fmla="*/ 778 h 1305"/>
              <a:gd name="T10" fmla="*/ 104 w 1366"/>
              <a:gd name="T11" fmla="*/ 681 h 1305"/>
              <a:gd name="T12" fmla="*/ 198 w 1366"/>
              <a:gd name="T13" fmla="*/ 725 h 1305"/>
              <a:gd name="T14" fmla="*/ 372 w 1366"/>
              <a:gd name="T15" fmla="*/ 637 h 1305"/>
              <a:gd name="T16" fmla="*/ 237 w 1366"/>
              <a:gd name="T17" fmla="*/ 668 h 1305"/>
              <a:gd name="T18" fmla="*/ 18 w 1366"/>
              <a:gd name="T19" fmla="*/ 752 h 1305"/>
              <a:gd name="T20" fmla="*/ 94 w 1366"/>
              <a:gd name="T21" fmla="*/ 829 h 1305"/>
              <a:gd name="T22" fmla="*/ 350 w 1366"/>
              <a:gd name="T23" fmla="*/ 1295 h 1305"/>
              <a:gd name="T24" fmla="*/ 733 w 1366"/>
              <a:gd name="T25" fmla="*/ 954 h 1305"/>
              <a:gd name="T26" fmla="*/ 602 w 1366"/>
              <a:gd name="T27" fmla="*/ 804 h 1305"/>
              <a:gd name="T28" fmla="*/ 517 w 1366"/>
              <a:gd name="T29" fmla="*/ 893 h 1305"/>
              <a:gd name="T30" fmla="*/ 472 w 1366"/>
              <a:gd name="T31" fmla="*/ 791 h 1305"/>
              <a:gd name="T32" fmla="*/ 394 w 1366"/>
              <a:gd name="T33" fmla="*/ 571 h 1305"/>
              <a:gd name="T34" fmla="*/ 950 w 1366"/>
              <a:gd name="T35" fmla="*/ 373 h 1305"/>
              <a:gd name="T36" fmla="*/ 918 w 1366"/>
              <a:gd name="T37" fmla="*/ 548 h 1305"/>
              <a:gd name="T38" fmla="*/ 872 w 1366"/>
              <a:gd name="T39" fmla="*/ 650 h 1305"/>
              <a:gd name="T40" fmla="*/ 787 w 1366"/>
              <a:gd name="T41" fmla="*/ 561 h 1305"/>
              <a:gd name="T42" fmla="*/ 571 w 1366"/>
              <a:gd name="T43" fmla="*/ 586 h 1305"/>
              <a:gd name="T44" fmla="*/ 647 w 1366"/>
              <a:gd name="T45" fmla="*/ 508 h 1305"/>
              <a:gd name="T46" fmla="*/ 426 w 1366"/>
              <a:gd name="T47" fmla="*/ 425 h 1305"/>
              <a:gd name="T48" fmla="*/ 360 w 1366"/>
              <a:gd name="T49" fmla="*/ 374 h 1305"/>
              <a:gd name="T50" fmla="*/ 1016 w 1366"/>
              <a:gd name="T51" fmla="*/ 395 h 1305"/>
              <a:gd name="T52" fmla="*/ 633 w 1366"/>
              <a:gd name="T53" fmla="*/ 11 h 1305"/>
              <a:gd name="T54" fmla="*/ 371 w 1366"/>
              <a:gd name="T55" fmla="*/ 473 h 1305"/>
              <a:gd name="T56" fmla="*/ 485 w 1366"/>
              <a:gd name="T57" fmla="*/ 445 h 1305"/>
              <a:gd name="T58" fmla="*/ 587 w 1366"/>
              <a:gd name="T59" fmla="*/ 491 h 1305"/>
              <a:gd name="T60" fmla="*/ 527 w 1366"/>
              <a:gd name="T61" fmla="*/ 630 h 1305"/>
              <a:gd name="T62" fmla="*/ 677 w 1366"/>
              <a:gd name="T63" fmla="*/ 736 h 1305"/>
              <a:gd name="T64" fmla="*/ 790 w 1366"/>
              <a:gd name="T65" fmla="*/ 638 h 1305"/>
              <a:gd name="T66" fmla="*/ 968 w 1366"/>
              <a:gd name="T67" fmla="*/ 669 h 1305"/>
              <a:gd name="T68" fmla="*/ 927 w 1366"/>
              <a:gd name="T69" fmla="*/ 485 h 1305"/>
              <a:gd name="T70" fmla="*/ 1259 w 1366"/>
              <a:gd name="T71" fmla="*/ 646 h 1305"/>
              <a:gd name="T72" fmla="*/ 1330 w 1366"/>
              <a:gd name="T73" fmla="*/ 577 h 1305"/>
              <a:gd name="T74" fmla="*/ 1121 w 1366"/>
              <a:gd name="T75" fmla="*/ 498 h 1305"/>
              <a:gd name="T76" fmla="*/ 1076 w 1366"/>
              <a:gd name="T77" fmla="*/ 463 h 1305"/>
              <a:gd name="T78" fmla="*/ 1070 w 1366"/>
              <a:gd name="T79" fmla="*/ 545 h 1305"/>
              <a:gd name="T80" fmla="*/ 1180 w 1366"/>
              <a:gd name="T81" fmla="*/ 518 h 1305"/>
              <a:gd name="T82" fmla="*/ 1270 w 1366"/>
              <a:gd name="T83" fmla="*/ 559 h 1305"/>
              <a:gd name="T84" fmla="*/ 1215 w 1366"/>
              <a:gd name="T85" fmla="*/ 690 h 1305"/>
              <a:gd name="T86" fmla="*/ 1206 w 1366"/>
              <a:gd name="T87" fmla="*/ 844 h 1305"/>
              <a:gd name="T88" fmla="*/ 1034 w 1366"/>
              <a:gd name="T89" fmla="*/ 807 h 1305"/>
              <a:gd name="T90" fmla="*/ 1071 w 1366"/>
              <a:gd name="T91" fmla="*/ 980 h 1305"/>
              <a:gd name="T92" fmla="*/ 746 w 1366"/>
              <a:gd name="T93" fmla="*/ 763 h 1305"/>
              <a:gd name="T94" fmla="*/ 994 w 1366"/>
              <a:gd name="T95" fmla="*/ 1100 h 1305"/>
              <a:gd name="T96" fmla="*/ 1110 w 1366"/>
              <a:gd name="T97" fmla="*/ 1028 h 1305"/>
              <a:gd name="T98" fmla="*/ 1055 w 1366"/>
              <a:gd name="T99" fmla="*/ 898 h 1305"/>
              <a:gd name="T100" fmla="*/ 1145 w 1366"/>
              <a:gd name="T101" fmla="*/ 856 h 1305"/>
              <a:gd name="T102" fmla="*/ 1255 w 1366"/>
              <a:gd name="T103" fmla="*/ 883 h 1305"/>
              <a:gd name="T104" fmla="*/ 1259 w 1366"/>
              <a:gd name="T105" fmla="*/ 646 h 1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66" h="1305">
                <a:moveTo>
                  <a:pt x="372" y="637"/>
                </a:moveTo>
                <a:lnTo>
                  <a:pt x="456" y="720"/>
                </a:lnTo>
                <a:cubicBezTo>
                  <a:pt x="459" y="724"/>
                  <a:pt x="461" y="726"/>
                  <a:pt x="463" y="728"/>
                </a:cubicBezTo>
                <a:cubicBezTo>
                  <a:pt x="460" y="730"/>
                  <a:pt x="455" y="731"/>
                  <a:pt x="452" y="732"/>
                </a:cubicBezTo>
                <a:cubicBezTo>
                  <a:pt x="430" y="740"/>
                  <a:pt x="393" y="752"/>
                  <a:pt x="380" y="798"/>
                </a:cubicBezTo>
                <a:cubicBezTo>
                  <a:pt x="370" y="833"/>
                  <a:pt x="386" y="878"/>
                  <a:pt x="421" y="911"/>
                </a:cubicBezTo>
                <a:cubicBezTo>
                  <a:pt x="455" y="946"/>
                  <a:pt x="500" y="963"/>
                  <a:pt x="535" y="953"/>
                </a:cubicBezTo>
                <a:cubicBezTo>
                  <a:pt x="580" y="940"/>
                  <a:pt x="593" y="903"/>
                  <a:pt x="600" y="881"/>
                </a:cubicBezTo>
                <a:cubicBezTo>
                  <a:pt x="602" y="877"/>
                  <a:pt x="603" y="872"/>
                  <a:pt x="604" y="870"/>
                </a:cubicBezTo>
                <a:cubicBezTo>
                  <a:pt x="606" y="872"/>
                  <a:pt x="609" y="874"/>
                  <a:pt x="612" y="877"/>
                </a:cubicBezTo>
                <a:lnTo>
                  <a:pt x="667" y="932"/>
                </a:lnTo>
                <a:lnTo>
                  <a:pt x="372" y="1229"/>
                </a:lnTo>
                <a:lnTo>
                  <a:pt x="78" y="933"/>
                </a:lnTo>
                <a:lnTo>
                  <a:pt x="137" y="873"/>
                </a:lnTo>
                <a:cubicBezTo>
                  <a:pt x="162" y="847"/>
                  <a:pt x="183" y="816"/>
                  <a:pt x="145" y="778"/>
                </a:cubicBezTo>
                <a:cubicBezTo>
                  <a:pt x="135" y="767"/>
                  <a:pt x="121" y="762"/>
                  <a:pt x="109" y="758"/>
                </a:cubicBezTo>
                <a:cubicBezTo>
                  <a:pt x="90" y="751"/>
                  <a:pt x="82" y="748"/>
                  <a:pt x="78" y="734"/>
                </a:cubicBezTo>
                <a:cubicBezTo>
                  <a:pt x="75" y="724"/>
                  <a:pt x="83" y="701"/>
                  <a:pt x="104" y="681"/>
                </a:cubicBezTo>
                <a:cubicBezTo>
                  <a:pt x="122" y="661"/>
                  <a:pt x="145" y="653"/>
                  <a:pt x="154" y="656"/>
                </a:cubicBezTo>
                <a:cubicBezTo>
                  <a:pt x="168" y="660"/>
                  <a:pt x="172" y="668"/>
                  <a:pt x="178" y="688"/>
                </a:cubicBezTo>
                <a:cubicBezTo>
                  <a:pt x="183" y="700"/>
                  <a:pt x="187" y="714"/>
                  <a:pt x="198" y="725"/>
                </a:cubicBezTo>
                <a:cubicBezTo>
                  <a:pt x="204" y="732"/>
                  <a:pt x="218" y="746"/>
                  <a:pt x="239" y="746"/>
                </a:cubicBezTo>
                <a:cubicBezTo>
                  <a:pt x="261" y="746"/>
                  <a:pt x="278" y="731"/>
                  <a:pt x="293" y="716"/>
                </a:cubicBezTo>
                <a:lnTo>
                  <a:pt x="372" y="637"/>
                </a:lnTo>
                <a:close/>
                <a:moveTo>
                  <a:pt x="249" y="672"/>
                </a:moveTo>
                <a:cubicBezTo>
                  <a:pt x="246" y="675"/>
                  <a:pt x="243" y="678"/>
                  <a:pt x="241" y="680"/>
                </a:cubicBezTo>
                <a:cubicBezTo>
                  <a:pt x="240" y="677"/>
                  <a:pt x="238" y="672"/>
                  <a:pt x="237" y="668"/>
                </a:cubicBezTo>
                <a:cubicBezTo>
                  <a:pt x="230" y="646"/>
                  <a:pt x="217" y="610"/>
                  <a:pt x="172" y="596"/>
                </a:cubicBezTo>
                <a:cubicBezTo>
                  <a:pt x="137" y="586"/>
                  <a:pt x="92" y="603"/>
                  <a:pt x="60" y="637"/>
                </a:cubicBezTo>
                <a:cubicBezTo>
                  <a:pt x="24" y="672"/>
                  <a:pt x="8" y="717"/>
                  <a:pt x="18" y="752"/>
                </a:cubicBezTo>
                <a:cubicBezTo>
                  <a:pt x="31" y="797"/>
                  <a:pt x="68" y="810"/>
                  <a:pt x="90" y="817"/>
                </a:cubicBezTo>
                <a:cubicBezTo>
                  <a:pt x="94" y="818"/>
                  <a:pt x="99" y="820"/>
                  <a:pt x="101" y="821"/>
                </a:cubicBezTo>
                <a:cubicBezTo>
                  <a:pt x="99" y="823"/>
                  <a:pt x="97" y="826"/>
                  <a:pt x="94" y="829"/>
                </a:cubicBezTo>
                <a:lnTo>
                  <a:pt x="12" y="911"/>
                </a:lnTo>
                <a:cubicBezTo>
                  <a:pt x="0" y="923"/>
                  <a:pt x="0" y="943"/>
                  <a:pt x="12" y="955"/>
                </a:cubicBezTo>
                <a:lnTo>
                  <a:pt x="350" y="1295"/>
                </a:lnTo>
                <a:cubicBezTo>
                  <a:pt x="355" y="1301"/>
                  <a:pt x="363" y="1304"/>
                  <a:pt x="372" y="1304"/>
                </a:cubicBezTo>
                <a:cubicBezTo>
                  <a:pt x="380" y="1304"/>
                  <a:pt x="388" y="1301"/>
                  <a:pt x="394" y="1295"/>
                </a:cubicBezTo>
                <a:lnTo>
                  <a:pt x="733" y="954"/>
                </a:lnTo>
                <a:cubicBezTo>
                  <a:pt x="745" y="942"/>
                  <a:pt x="745" y="923"/>
                  <a:pt x="733" y="910"/>
                </a:cubicBezTo>
                <a:lnTo>
                  <a:pt x="656" y="833"/>
                </a:lnTo>
                <a:cubicBezTo>
                  <a:pt x="641" y="818"/>
                  <a:pt x="624" y="804"/>
                  <a:pt x="602" y="804"/>
                </a:cubicBezTo>
                <a:cubicBezTo>
                  <a:pt x="581" y="804"/>
                  <a:pt x="567" y="818"/>
                  <a:pt x="561" y="825"/>
                </a:cubicBezTo>
                <a:cubicBezTo>
                  <a:pt x="550" y="835"/>
                  <a:pt x="545" y="849"/>
                  <a:pt x="541" y="861"/>
                </a:cubicBezTo>
                <a:cubicBezTo>
                  <a:pt x="534" y="882"/>
                  <a:pt x="531" y="890"/>
                  <a:pt x="517" y="893"/>
                </a:cubicBezTo>
                <a:cubicBezTo>
                  <a:pt x="508" y="896"/>
                  <a:pt x="485" y="889"/>
                  <a:pt x="465" y="868"/>
                </a:cubicBezTo>
                <a:cubicBezTo>
                  <a:pt x="445" y="849"/>
                  <a:pt x="437" y="826"/>
                  <a:pt x="440" y="815"/>
                </a:cubicBezTo>
                <a:cubicBezTo>
                  <a:pt x="444" y="802"/>
                  <a:pt x="452" y="798"/>
                  <a:pt x="472" y="791"/>
                </a:cubicBezTo>
                <a:cubicBezTo>
                  <a:pt x="484" y="787"/>
                  <a:pt x="498" y="782"/>
                  <a:pt x="508" y="772"/>
                </a:cubicBezTo>
                <a:cubicBezTo>
                  <a:pt x="546" y="734"/>
                  <a:pt x="525" y="702"/>
                  <a:pt x="500" y="677"/>
                </a:cubicBezTo>
                <a:lnTo>
                  <a:pt x="394" y="571"/>
                </a:lnTo>
                <a:cubicBezTo>
                  <a:pt x="382" y="559"/>
                  <a:pt x="362" y="559"/>
                  <a:pt x="350" y="571"/>
                </a:cubicBezTo>
                <a:lnTo>
                  <a:pt x="249" y="672"/>
                </a:lnTo>
                <a:close/>
                <a:moveTo>
                  <a:pt x="950" y="373"/>
                </a:moveTo>
                <a:lnTo>
                  <a:pt x="890" y="433"/>
                </a:lnTo>
                <a:cubicBezTo>
                  <a:pt x="864" y="459"/>
                  <a:pt x="844" y="490"/>
                  <a:pt x="881" y="528"/>
                </a:cubicBezTo>
                <a:cubicBezTo>
                  <a:pt x="892" y="539"/>
                  <a:pt x="906" y="544"/>
                  <a:pt x="918" y="548"/>
                </a:cubicBezTo>
                <a:cubicBezTo>
                  <a:pt x="938" y="555"/>
                  <a:pt x="946" y="559"/>
                  <a:pt x="950" y="572"/>
                </a:cubicBezTo>
                <a:cubicBezTo>
                  <a:pt x="953" y="582"/>
                  <a:pt x="944" y="605"/>
                  <a:pt x="924" y="625"/>
                </a:cubicBezTo>
                <a:cubicBezTo>
                  <a:pt x="904" y="646"/>
                  <a:pt x="882" y="653"/>
                  <a:pt x="872" y="650"/>
                </a:cubicBezTo>
                <a:cubicBezTo>
                  <a:pt x="859" y="646"/>
                  <a:pt x="855" y="638"/>
                  <a:pt x="848" y="618"/>
                </a:cubicBezTo>
                <a:cubicBezTo>
                  <a:pt x="844" y="606"/>
                  <a:pt x="840" y="592"/>
                  <a:pt x="829" y="581"/>
                </a:cubicBezTo>
                <a:cubicBezTo>
                  <a:pt x="822" y="575"/>
                  <a:pt x="808" y="561"/>
                  <a:pt x="787" y="561"/>
                </a:cubicBezTo>
                <a:cubicBezTo>
                  <a:pt x="766" y="561"/>
                  <a:pt x="749" y="575"/>
                  <a:pt x="734" y="590"/>
                </a:cubicBezTo>
                <a:lnTo>
                  <a:pt x="655" y="670"/>
                </a:lnTo>
                <a:lnTo>
                  <a:pt x="571" y="586"/>
                </a:lnTo>
                <a:cubicBezTo>
                  <a:pt x="568" y="583"/>
                  <a:pt x="565" y="580"/>
                  <a:pt x="564" y="578"/>
                </a:cubicBezTo>
                <a:cubicBezTo>
                  <a:pt x="567" y="577"/>
                  <a:pt x="571" y="575"/>
                  <a:pt x="575" y="574"/>
                </a:cubicBezTo>
                <a:cubicBezTo>
                  <a:pt x="597" y="566"/>
                  <a:pt x="633" y="554"/>
                  <a:pt x="647" y="508"/>
                </a:cubicBezTo>
                <a:cubicBezTo>
                  <a:pt x="657" y="473"/>
                  <a:pt x="640" y="429"/>
                  <a:pt x="606" y="395"/>
                </a:cubicBezTo>
                <a:cubicBezTo>
                  <a:pt x="572" y="360"/>
                  <a:pt x="526" y="343"/>
                  <a:pt x="492" y="353"/>
                </a:cubicBezTo>
                <a:cubicBezTo>
                  <a:pt x="446" y="367"/>
                  <a:pt x="434" y="403"/>
                  <a:pt x="426" y="425"/>
                </a:cubicBezTo>
                <a:cubicBezTo>
                  <a:pt x="425" y="429"/>
                  <a:pt x="423" y="434"/>
                  <a:pt x="422" y="436"/>
                </a:cubicBezTo>
                <a:cubicBezTo>
                  <a:pt x="420" y="435"/>
                  <a:pt x="418" y="432"/>
                  <a:pt x="415" y="429"/>
                </a:cubicBezTo>
                <a:lnTo>
                  <a:pt x="360" y="374"/>
                </a:lnTo>
                <a:lnTo>
                  <a:pt x="655" y="77"/>
                </a:lnTo>
                <a:lnTo>
                  <a:pt x="950" y="373"/>
                </a:lnTo>
                <a:close/>
                <a:moveTo>
                  <a:pt x="1016" y="395"/>
                </a:moveTo>
                <a:cubicBezTo>
                  <a:pt x="1028" y="383"/>
                  <a:pt x="1028" y="363"/>
                  <a:pt x="1016" y="351"/>
                </a:cubicBezTo>
                <a:lnTo>
                  <a:pt x="677" y="11"/>
                </a:lnTo>
                <a:cubicBezTo>
                  <a:pt x="665" y="0"/>
                  <a:pt x="645" y="0"/>
                  <a:pt x="633" y="11"/>
                </a:cubicBezTo>
                <a:lnTo>
                  <a:pt x="294" y="352"/>
                </a:lnTo>
                <a:cubicBezTo>
                  <a:pt x="282" y="364"/>
                  <a:pt x="282" y="384"/>
                  <a:pt x="294" y="396"/>
                </a:cubicBezTo>
                <a:lnTo>
                  <a:pt x="371" y="473"/>
                </a:lnTo>
                <a:cubicBezTo>
                  <a:pt x="386" y="488"/>
                  <a:pt x="403" y="502"/>
                  <a:pt x="424" y="502"/>
                </a:cubicBezTo>
                <a:cubicBezTo>
                  <a:pt x="445" y="502"/>
                  <a:pt x="459" y="488"/>
                  <a:pt x="466" y="482"/>
                </a:cubicBezTo>
                <a:cubicBezTo>
                  <a:pt x="477" y="471"/>
                  <a:pt x="481" y="457"/>
                  <a:pt x="485" y="445"/>
                </a:cubicBezTo>
                <a:cubicBezTo>
                  <a:pt x="492" y="425"/>
                  <a:pt x="496" y="417"/>
                  <a:pt x="509" y="413"/>
                </a:cubicBezTo>
                <a:cubicBezTo>
                  <a:pt x="519" y="410"/>
                  <a:pt x="541" y="417"/>
                  <a:pt x="562" y="439"/>
                </a:cubicBezTo>
                <a:cubicBezTo>
                  <a:pt x="581" y="458"/>
                  <a:pt x="590" y="480"/>
                  <a:pt x="587" y="491"/>
                </a:cubicBezTo>
                <a:cubicBezTo>
                  <a:pt x="583" y="504"/>
                  <a:pt x="575" y="508"/>
                  <a:pt x="555" y="515"/>
                </a:cubicBezTo>
                <a:cubicBezTo>
                  <a:pt x="543" y="519"/>
                  <a:pt x="529" y="524"/>
                  <a:pt x="518" y="535"/>
                </a:cubicBezTo>
                <a:cubicBezTo>
                  <a:pt x="480" y="573"/>
                  <a:pt x="501" y="604"/>
                  <a:pt x="527" y="630"/>
                </a:cubicBezTo>
                <a:lnTo>
                  <a:pt x="633" y="736"/>
                </a:lnTo>
                <a:cubicBezTo>
                  <a:pt x="638" y="741"/>
                  <a:pt x="646" y="745"/>
                  <a:pt x="655" y="745"/>
                </a:cubicBezTo>
                <a:cubicBezTo>
                  <a:pt x="663" y="745"/>
                  <a:pt x="671" y="741"/>
                  <a:pt x="677" y="736"/>
                </a:cubicBezTo>
                <a:lnTo>
                  <a:pt x="778" y="634"/>
                </a:lnTo>
                <a:cubicBezTo>
                  <a:pt x="781" y="631"/>
                  <a:pt x="784" y="628"/>
                  <a:pt x="786" y="627"/>
                </a:cubicBezTo>
                <a:cubicBezTo>
                  <a:pt x="787" y="630"/>
                  <a:pt x="788" y="634"/>
                  <a:pt x="790" y="638"/>
                </a:cubicBezTo>
                <a:cubicBezTo>
                  <a:pt x="797" y="660"/>
                  <a:pt x="809" y="696"/>
                  <a:pt x="855" y="710"/>
                </a:cubicBezTo>
                <a:cubicBezTo>
                  <a:pt x="862" y="712"/>
                  <a:pt x="869" y="713"/>
                  <a:pt x="877" y="713"/>
                </a:cubicBezTo>
                <a:cubicBezTo>
                  <a:pt x="907" y="713"/>
                  <a:pt x="942" y="696"/>
                  <a:pt x="968" y="669"/>
                </a:cubicBezTo>
                <a:cubicBezTo>
                  <a:pt x="1004" y="634"/>
                  <a:pt x="1020" y="589"/>
                  <a:pt x="1010" y="554"/>
                </a:cubicBezTo>
                <a:cubicBezTo>
                  <a:pt x="996" y="509"/>
                  <a:pt x="960" y="496"/>
                  <a:pt x="938" y="489"/>
                </a:cubicBezTo>
                <a:cubicBezTo>
                  <a:pt x="934" y="488"/>
                  <a:pt x="929" y="486"/>
                  <a:pt x="927" y="485"/>
                </a:cubicBezTo>
                <a:cubicBezTo>
                  <a:pt x="928" y="483"/>
                  <a:pt x="931" y="480"/>
                  <a:pt x="934" y="477"/>
                </a:cubicBezTo>
                <a:lnTo>
                  <a:pt x="1016" y="395"/>
                </a:lnTo>
                <a:close/>
                <a:moveTo>
                  <a:pt x="1259" y="646"/>
                </a:moveTo>
                <a:cubicBezTo>
                  <a:pt x="1257" y="644"/>
                  <a:pt x="1256" y="643"/>
                  <a:pt x="1254" y="641"/>
                </a:cubicBezTo>
                <a:cubicBezTo>
                  <a:pt x="1257" y="641"/>
                  <a:pt x="1259" y="640"/>
                  <a:pt x="1262" y="639"/>
                </a:cubicBezTo>
                <a:cubicBezTo>
                  <a:pt x="1282" y="632"/>
                  <a:pt x="1317" y="620"/>
                  <a:pt x="1330" y="577"/>
                </a:cubicBezTo>
                <a:cubicBezTo>
                  <a:pt x="1339" y="543"/>
                  <a:pt x="1324" y="501"/>
                  <a:pt x="1291" y="469"/>
                </a:cubicBezTo>
                <a:cubicBezTo>
                  <a:pt x="1259" y="435"/>
                  <a:pt x="1216" y="420"/>
                  <a:pt x="1183" y="430"/>
                </a:cubicBezTo>
                <a:cubicBezTo>
                  <a:pt x="1140" y="442"/>
                  <a:pt x="1128" y="477"/>
                  <a:pt x="1121" y="498"/>
                </a:cubicBezTo>
                <a:cubicBezTo>
                  <a:pt x="1120" y="500"/>
                  <a:pt x="1119" y="503"/>
                  <a:pt x="1119" y="505"/>
                </a:cubicBezTo>
                <a:cubicBezTo>
                  <a:pt x="1117" y="504"/>
                  <a:pt x="1116" y="502"/>
                  <a:pt x="1114" y="501"/>
                </a:cubicBezTo>
                <a:lnTo>
                  <a:pt x="1076" y="463"/>
                </a:lnTo>
                <a:cubicBezTo>
                  <a:pt x="1064" y="450"/>
                  <a:pt x="1044" y="450"/>
                  <a:pt x="1032" y="462"/>
                </a:cubicBezTo>
                <a:cubicBezTo>
                  <a:pt x="1020" y="475"/>
                  <a:pt x="1020" y="494"/>
                  <a:pt x="1032" y="506"/>
                </a:cubicBezTo>
                <a:lnTo>
                  <a:pt x="1070" y="545"/>
                </a:lnTo>
                <a:cubicBezTo>
                  <a:pt x="1084" y="559"/>
                  <a:pt x="1101" y="572"/>
                  <a:pt x="1121" y="572"/>
                </a:cubicBezTo>
                <a:cubicBezTo>
                  <a:pt x="1141" y="572"/>
                  <a:pt x="1155" y="559"/>
                  <a:pt x="1161" y="552"/>
                </a:cubicBezTo>
                <a:cubicBezTo>
                  <a:pt x="1171" y="542"/>
                  <a:pt x="1176" y="529"/>
                  <a:pt x="1180" y="518"/>
                </a:cubicBezTo>
                <a:cubicBezTo>
                  <a:pt x="1186" y="499"/>
                  <a:pt x="1189" y="492"/>
                  <a:pt x="1200" y="489"/>
                </a:cubicBezTo>
                <a:cubicBezTo>
                  <a:pt x="1208" y="487"/>
                  <a:pt x="1229" y="494"/>
                  <a:pt x="1247" y="513"/>
                </a:cubicBezTo>
                <a:cubicBezTo>
                  <a:pt x="1267" y="531"/>
                  <a:pt x="1272" y="552"/>
                  <a:pt x="1270" y="559"/>
                </a:cubicBezTo>
                <a:cubicBezTo>
                  <a:pt x="1267" y="571"/>
                  <a:pt x="1260" y="574"/>
                  <a:pt x="1242" y="580"/>
                </a:cubicBezTo>
                <a:cubicBezTo>
                  <a:pt x="1230" y="584"/>
                  <a:pt x="1217" y="588"/>
                  <a:pt x="1207" y="599"/>
                </a:cubicBezTo>
                <a:cubicBezTo>
                  <a:pt x="1170" y="636"/>
                  <a:pt x="1192" y="667"/>
                  <a:pt x="1215" y="690"/>
                </a:cubicBezTo>
                <a:lnTo>
                  <a:pt x="1287" y="763"/>
                </a:lnTo>
                <a:lnTo>
                  <a:pt x="1211" y="839"/>
                </a:lnTo>
                <a:cubicBezTo>
                  <a:pt x="1209" y="841"/>
                  <a:pt x="1208" y="842"/>
                  <a:pt x="1206" y="844"/>
                </a:cubicBezTo>
                <a:cubicBezTo>
                  <a:pt x="1206" y="841"/>
                  <a:pt x="1205" y="838"/>
                  <a:pt x="1204" y="836"/>
                </a:cubicBezTo>
                <a:cubicBezTo>
                  <a:pt x="1197" y="815"/>
                  <a:pt x="1185" y="781"/>
                  <a:pt x="1142" y="768"/>
                </a:cubicBezTo>
                <a:cubicBezTo>
                  <a:pt x="1108" y="758"/>
                  <a:pt x="1066" y="774"/>
                  <a:pt x="1034" y="807"/>
                </a:cubicBezTo>
                <a:cubicBezTo>
                  <a:pt x="1001" y="839"/>
                  <a:pt x="985" y="882"/>
                  <a:pt x="995" y="915"/>
                </a:cubicBezTo>
                <a:cubicBezTo>
                  <a:pt x="1008" y="958"/>
                  <a:pt x="1042" y="970"/>
                  <a:pt x="1063" y="977"/>
                </a:cubicBezTo>
                <a:cubicBezTo>
                  <a:pt x="1065" y="978"/>
                  <a:pt x="1068" y="979"/>
                  <a:pt x="1071" y="980"/>
                </a:cubicBezTo>
                <a:cubicBezTo>
                  <a:pt x="1069" y="981"/>
                  <a:pt x="1068" y="983"/>
                  <a:pt x="1066" y="985"/>
                </a:cubicBezTo>
                <a:lnTo>
                  <a:pt x="1016" y="1034"/>
                </a:lnTo>
                <a:lnTo>
                  <a:pt x="746" y="763"/>
                </a:lnTo>
                <a:cubicBezTo>
                  <a:pt x="734" y="751"/>
                  <a:pt x="714" y="751"/>
                  <a:pt x="702" y="763"/>
                </a:cubicBezTo>
                <a:cubicBezTo>
                  <a:pt x="690" y="775"/>
                  <a:pt x="690" y="795"/>
                  <a:pt x="702" y="807"/>
                </a:cubicBezTo>
                <a:lnTo>
                  <a:pt x="994" y="1100"/>
                </a:lnTo>
                <a:cubicBezTo>
                  <a:pt x="1000" y="1106"/>
                  <a:pt x="1008" y="1109"/>
                  <a:pt x="1016" y="1109"/>
                </a:cubicBezTo>
                <a:cubicBezTo>
                  <a:pt x="1025" y="1109"/>
                  <a:pt x="1033" y="1106"/>
                  <a:pt x="1038" y="1100"/>
                </a:cubicBezTo>
                <a:lnTo>
                  <a:pt x="1110" y="1028"/>
                </a:lnTo>
                <a:cubicBezTo>
                  <a:pt x="1133" y="1005"/>
                  <a:pt x="1155" y="974"/>
                  <a:pt x="1118" y="937"/>
                </a:cubicBezTo>
                <a:cubicBezTo>
                  <a:pt x="1108" y="927"/>
                  <a:pt x="1095" y="922"/>
                  <a:pt x="1083" y="918"/>
                </a:cubicBezTo>
                <a:cubicBezTo>
                  <a:pt x="1065" y="912"/>
                  <a:pt x="1058" y="909"/>
                  <a:pt x="1055" y="898"/>
                </a:cubicBezTo>
                <a:cubicBezTo>
                  <a:pt x="1052" y="890"/>
                  <a:pt x="1058" y="870"/>
                  <a:pt x="1078" y="850"/>
                </a:cubicBezTo>
                <a:cubicBezTo>
                  <a:pt x="1096" y="832"/>
                  <a:pt x="1116" y="825"/>
                  <a:pt x="1124" y="828"/>
                </a:cubicBezTo>
                <a:cubicBezTo>
                  <a:pt x="1135" y="831"/>
                  <a:pt x="1139" y="838"/>
                  <a:pt x="1145" y="856"/>
                </a:cubicBezTo>
                <a:cubicBezTo>
                  <a:pt x="1149" y="868"/>
                  <a:pt x="1153" y="881"/>
                  <a:pt x="1163" y="891"/>
                </a:cubicBezTo>
                <a:cubicBezTo>
                  <a:pt x="1170" y="897"/>
                  <a:pt x="1183" y="911"/>
                  <a:pt x="1204" y="911"/>
                </a:cubicBezTo>
                <a:cubicBezTo>
                  <a:pt x="1224" y="911"/>
                  <a:pt x="1240" y="898"/>
                  <a:pt x="1255" y="883"/>
                </a:cubicBezTo>
                <a:lnTo>
                  <a:pt x="1353" y="785"/>
                </a:lnTo>
                <a:cubicBezTo>
                  <a:pt x="1365" y="772"/>
                  <a:pt x="1365" y="753"/>
                  <a:pt x="1353" y="741"/>
                </a:cubicBezTo>
                <a:lnTo>
                  <a:pt x="1259" y="6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9" name="Freeform 21">
            <a:extLst>
              <a:ext uri="{FF2B5EF4-FFF2-40B4-BE49-F238E27FC236}">
                <a16:creationId xmlns:a16="http://schemas.microsoft.com/office/drawing/2014/main" id="{6DCF3137-A35D-D440-8DDA-B6D853FF838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66648" y="2578014"/>
            <a:ext cx="490538" cy="458787"/>
          </a:xfrm>
          <a:custGeom>
            <a:avLst/>
            <a:gdLst>
              <a:gd name="T0" fmla="*/ 283 w 1362"/>
              <a:gd name="T1" fmla="*/ 906 h 1274"/>
              <a:gd name="T2" fmla="*/ 345 w 1362"/>
              <a:gd name="T3" fmla="*/ 1272 h 1274"/>
              <a:gd name="T4" fmla="*/ 257 w 1362"/>
              <a:gd name="T5" fmla="*/ 395 h 1274"/>
              <a:gd name="T6" fmla="*/ 0 w 1362"/>
              <a:gd name="T7" fmla="*/ 849 h 1274"/>
              <a:gd name="T8" fmla="*/ 142 w 1362"/>
              <a:gd name="T9" fmla="*/ 1273 h 1274"/>
              <a:gd name="T10" fmla="*/ 204 w 1362"/>
              <a:gd name="T11" fmla="*/ 595 h 1274"/>
              <a:gd name="T12" fmla="*/ 142 w 1362"/>
              <a:gd name="T13" fmla="*/ 931 h 1274"/>
              <a:gd name="T14" fmla="*/ 63 w 1362"/>
              <a:gd name="T15" fmla="*/ 595 h 1274"/>
              <a:gd name="T16" fmla="*/ 785 w 1362"/>
              <a:gd name="T17" fmla="*/ 457 h 1274"/>
              <a:gd name="T18" fmla="*/ 455 w 1362"/>
              <a:gd name="T19" fmla="*/ 536 h 1274"/>
              <a:gd name="T20" fmla="*/ 424 w 1362"/>
              <a:gd name="T21" fmla="*/ 595 h 1274"/>
              <a:gd name="T22" fmla="*/ 424 w 1362"/>
              <a:gd name="T23" fmla="*/ 1273 h 1274"/>
              <a:gd name="T24" fmla="*/ 486 w 1362"/>
              <a:gd name="T25" fmla="*/ 962 h 1274"/>
              <a:gd name="T26" fmla="*/ 680 w 1362"/>
              <a:gd name="T27" fmla="*/ 598 h 1274"/>
              <a:gd name="T28" fmla="*/ 822 w 1362"/>
              <a:gd name="T29" fmla="*/ 395 h 1274"/>
              <a:gd name="T30" fmla="*/ 424 w 1362"/>
              <a:gd name="T31" fmla="*/ 228 h 1274"/>
              <a:gd name="T32" fmla="*/ 232 w 1362"/>
              <a:gd name="T33" fmla="*/ 228 h 1274"/>
              <a:gd name="T34" fmla="*/ 328 w 1362"/>
              <a:gd name="T35" fmla="*/ 62 h 1274"/>
              <a:gd name="T36" fmla="*/ 424 w 1362"/>
              <a:gd name="T37" fmla="*/ 228 h 1274"/>
              <a:gd name="T38" fmla="*/ 328 w 1362"/>
              <a:gd name="T39" fmla="*/ 0 h 1274"/>
              <a:gd name="T40" fmla="*/ 170 w 1362"/>
              <a:gd name="T41" fmla="*/ 228 h 1274"/>
              <a:gd name="T42" fmla="*/ 486 w 1362"/>
              <a:gd name="T43" fmla="*/ 228 h 1274"/>
              <a:gd name="T44" fmla="*/ 1361 w 1362"/>
              <a:gd name="T45" fmla="*/ 31 h 1274"/>
              <a:gd name="T46" fmla="*/ 568 w 1362"/>
              <a:gd name="T47" fmla="*/ 0 h 1274"/>
              <a:gd name="T48" fmla="*/ 537 w 1362"/>
              <a:gd name="T49" fmla="*/ 341 h 1274"/>
              <a:gd name="T50" fmla="*/ 599 w 1362"/>
              <a:gd name="T51" fmla="*/ 62 h 1274"/>
              <a:gd name="T52" fmla="*/ 1299 w 1362"/>
              <a:gd name="T53" fmla="*/ 987 h 1274"/>
              <a:gd name="T54" fmla="*/ 599 w 1362"/>
              <a:gd name="T55" fmla="*/ 652 h 1274"/>
              <a:gd name="T56" fmla="*/ 537 w 1362"/>
              <a:gd name="T57" fmla="*/ 1019 h 1274"/>
              <a:gd name="T58" fmla="*/ 888 w 1362"/>
              <a:gd name="T59" fmla="*/ 1050 h 1274"/>
              <a:gd name="T60" fmla="*/ 785 w 1362"/>
              <a:gd name="T61" fmla="*/ 1240 h 1274"/>
              <a:gd name="T62" fmla="*/ 932 w 1362"/>
              <a:gd name="T63" fmla="*/ 1244 h 1274"/>
              <a:gd name="T64" fmla="*/ 994 w 1362"/>
              <a:gd name="T65" fmla="*/ 1093 h 1274"/>
              <a:gd name="T66" fmla="*/ 1184 w 1362"/>
              <a:gd name="T67" fmla="*/ 1196 h 1274"/>
              <a:gd name="T68" fmla="*/ 1330 w 1362"/>
              <a:gd name="T69" fmla="*/ 1050 h 1274"/>
              <a:gd name="T70" fmla="*/ 1361 w 1362"/>
              <a:gd name="T71" fmla="*/ 31 h 1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62" h="1274">
                <a:moveTo>
                  <a:pt x="345" y="906"/>
                </a:moveTo>
                <a:lnTo>
                  <a:pt x="283" y="906"/>
                </a:lnTo>
                <a:lnTo>
                  <a:pt x="283" y="1272"/>
                </a:lnTo>
                <a:lnTo>
                  <a:pt x="345" y="1272"/>
                </a:lnTo>
                <a:lnTo>
                  <a:pt x="345" y="906"/>
                </a:lnTo>
                <a:close/>
                <a:moveTo>
                  <a:pt x="257" y="395"/>
                </a:moveTo>
                <a:cubicBezTo>
                  <a:pt x="45" y="395"/>
                  <a:pt x="0" y="504"/>
                  <a:pt x="0" y="595"/>
                </a:cubicBezTo>
                <a:lnTo>
                  <a:pt x="0" y="849"/>
                </a:lnTo>
                <a:cubicBezTo>
                  <a:pt x="0" y="926"/>
                  <a:pt x="65" y="991"/>
                  <a:pt x="142" y="993"/>
                </a:cubicBezTo>
                <a:lnTo>
                  <a:pt x="142" y="1273"/>
                </a:lnTo>
                <a:lnTo>
                  <a:pt x="204" y="1273"/>
                </a:lnTo>
                <a:lnTo>
                  <a:pt x="204" y="595"/>
                </a:lnTo>
                <a:lnTo>
                  <a:pt x="142" y="595"/>
                </a:lnTo>
                <a:lnTo>
                  <a:pt x="142" y="931"/>
                </a:lnTo>
                <a:cubicBezTo>
                  <a:pt x="99" y="929"/>
                  <a:pt x="63" y="892"/>
                  <a:pt x="63" y="849"/>
                </a:cubicBezTo>
                <a:lnTo>
                  <a:pt x="63" y="595"/>
                </a:lnTo>
                <a:cubicBezTo>
                  <a:pt x="63" y="531"/>
                  <a:pt x="85" y="457"/>
                  <a:pt x="257" y="457"/>
                </a:cubicBezTo>
                <a:lnTo>
                  <a:pt x="785" y="457"/>
                </a:lnTo>
                <a:cubicBezTo>
                  <a:pt x="772" y="496"/>
                  <a:pt x="734" y="536"/>
                  <a:pt x="681" y="536"/>
                </a:cubicBezTo>
                <a:lnTo>
                  <a:pt x="455" y="536"/>
                </a:lnTo>
                <a:cubicBezTo>
                  <a:pt x="438" y="536"/>
                  <a:pt x="424" y="550"/>
                  <a:pt x="424" y="567"/>
                </a:cubicBezTo>
                <a:lnTo>
                  <a:pt x="424" y="595"/>
                </a:lnTo>
                <a:lnTo>
                  <a:pt x="424" y="962"/>
                </a:lnTo>
                <a:lnTo>
                  <a:pt x="424" y="1273"/>
                </a:lnTo>
                <a:lnTo>
                  <a:pt x="486" y="1273"/>
                </a:lnTo>
                <a:lnTo>
                  <a:pt x="486" y="962"/>
                </a:lnTo>
                <a:lnTo>
                  <a:pt x="486" y="598"/>
                </a:lnTo>
                <a:lnTo>
                  <a:pt x="680" y="598"/>
                </a:lnTo>
                <a:cubicBezTo>
                  <a:pt x="782" y="598"/>
                  <a:pt x="853" y="507"/>
                  <a:pt x="853" y="426"/>
                </a:cubicBezTo>
                <a:cubicBezTo>
                  <a:pt x="853" y="409"/>
                  <a:pt x="839" y="395"/>
                  <a:pt x="822" y="395"/>
                </a:cubicBezTo>
                <a:lnTo>
                  <a:pt x="257" y="395"/>
                </a:lnTo>
                <a:close/>
                <a:moveTo>
                  <a:pt x="424" y="228"/>
                </a:moveTo>
                <a:cubicBezTo>
                  <a:pt x="424" y="276"/>
                  <a:pt x="383" y="310"/>
                  <a:pt x="328" y="310"/>
                </a:cubicBezTo>
                <a:cubicBezTo>
                  <a:pt x="272" y="310"/>
                  <a:pt x="232" y="276"/>
                  <a:pt x="232" y="228"/>
                </a:cubicBezTo>
                <a:lnTo>
                  <a:pt x="232" y="144"/>
                </a:lnTo>
                <a:cubicBezTo>
                  <a:pt x="232" y="96"/>
                  <a:pt x="272" y="62"/>
                  <a:pt x="328" y="62"/>
                </a:cubicBezTo>
                <a:cubicBezTo>
                  <a:pt x="383" y="62"/>
                  <a:pt x="424" y="96"/>
                  <a:pt x="424" y="144"/>
                </a:cubicBezTo>
                <a:lnTo>
                  <a:pt x="424" y="228"/>
                </a:lnTo>
                <a:close/>
                <a:moveTo>
                  <a:pt x="486" y="144"/>
                </a:moveTo>
                <a:cubicBezTo>
                  <a:pt x="486" y="62"/>
                  <a:pt x="418" y="0"/>
                  <a:pt x="328" y="0"/>
                </a:cubicBezTo>
                <a:cubicBezTo>
                  <a:pt x="238" y="0"/>
                  <a:pt x="170" y="62"/>
                  <a:pt x="170" y="144"/>
                </a:cubicBezTo>
                <a:lnTo>
                  <a:pt x="170" y="228"/>
                </a:lnTo>
                <a:cubicBezTo>
                  <a:pt x="170" y="310"/>
                  <a:pt x="238" y="372"/>
                  <a:pt x="328" y="372"/>
                </a:cubicBezTo>
                <a:cubicBezTo>
                  <a:pt x="418" y="372"/>
                  <a:pt x="486" y="310"/>
                  <a:pt x="486" y="228"/>
                </a:cubicBezTo>
                <a:lnTo>
                  <a:pt x="486" y="144"/>
                </a:lnTo>
                <a:close/>
                <a:moveTo>
                  <a:pt x="1361" y="31"/>
                </a:moveTo>
                <a:cubicBezTo>
                  <a:pt x="1361" y="14"/>
                  <a:pt x="1347" y="0"/>
                  <a:pt x="1330" y="0"/>
                </a:cubicBezTo>
                <a:lnTo>
                  <a:pt x="568" y="0"/>
                </a:lnTo>
                <a:cubicBezTo>
                  <a:pt x="551" y="0"/>
                  <a:pt x="537" y="14"/>
                  <a:pt x="537" y="31"/>
                </a:cubicBezTo>
                <a:lnTo>
                  <a:pt x="537" y="341"/>
                </a:lnTo>
                <a:lnTo>
                  <a:pt x="599" y="341"/>
                </a:lnTo>
                <a:lnTo>
                  <a:pt x="599" y="62"/>
                </a:lnTo>
                <a:lnTo>
                  <a:pt x="1299" y="62"/>
                </a:lnTo>
                <a:lnTo>
                  <a:pt x="1299" y="987"/>
                </a:lnTo>
                <a:lnTo>
                  <a:pt x="599" y="987"/>
                </a:lnTo>
                <a:lnTo>
                  <a:pt x="599" y="652"/>
                </a:lnTo>
                <a:lnTo>
                  <a:pt x="537" y="652"/>
                </a:lnTo>
                <a:lnTo>
                  <a:pt x="537" y="1019"/>
                </a:lnTo>
                <a:cubicBezTo>
                  <a:pt x="537" y="1036"/>
                  <a:pt x="551" y="1050"/>
                  <a:pt x="568" y="1050"/>
                </a:cubicBezTo>
                <a:lnTo>
                  <a:pt x="888" y="1050"/>
                </a:lnTo>
                <a:lnTo>
                  <a:pt x="741" y="1196"/>
                </a:lnTo>
                <a:lnTo>
                  <a:pt x="785" y="1240"/>
                </a:lnTo>
                <a:lnTo>
                  <a:pt x="932" y="1093"/>
                </a:lnTo>
                <a:lnTo>
                  <a:pt x="932" y="1244"/>
                </a:lnTo>
                <a:lnTo>
                  <a:pt x="994" y="1244"/>
                </a:lnTo>
                <a:lnTo>
                  <a:pt x="994" y="1093"/>
                </a:lnTo>
                <a:lnTo>
                  <a:pt x="1140" y="1240"/>
                </a:lnTo>
                <a:lnTo>
                  <a:pt x="1184" y="1196"/>
                </a:lnTo>
                <a:lnTo>
                  <a:pt x="1038" y="1050"/>
                </a:lnTo>
                <a:lnTo>
                  <a:pt x="1330" y="1050"/>
                </a:lnTo>
                <a:cubicBezTo>
                  <a:pt x="1347" y="1050"/>
                  <a:pt x="1361" y="1036"/>
                  <a:pt x="1361" y="1019"/>
                </a:cubicBezTo>
                <a:lnTo>
                  <a:pt x="1361" y="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Freeform 169">
            <a:extLst>
              <a:ext uri="{FF2B5EF4-FFF2-40B4-BE49-F238E27FC236}">
                <a16:creationId xmlns:a16="http://schemas.microsoft.com/office/drawing/2014/main" id="{28B56042-00B2-A44E-A5A8-BEA5D76D8A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63358" y="2586745"/>
            <a:ext cx="495300" cy="441325"/>
          </a:xfrm>
          <a:custGeom>
            <a:avLst/>
            <a:gdLst>
              <a:gd name="T0" fmla="*/ 1236 w 1375"/>
              <a:gd name="T1" fmla="*/ 1080 h 1225"/>
              <a:gd name="T2" fmla="*/ 1120 w 1375"/>
              <a:gd name="T3" fmla="*/ 908 h 1225"/>
              <a:gd name="T4" fmla="*/ 1118 w 1375"/>
              <a:gd name="T5" fmla="*/ 970 h 1225"/>
              <a:gd name="T6" fmla="*/ 1036 w 1375"/>
              <a:gd name="T7" fmla="*/ 1083 h 1225"/>
              <a:gd name="T8" fmla="*/ 643 w 1375"/>
              <a:gd name="T9" fmla="*/ 1162 h 1225"/>
              <a:gd name="T10" fmla="*/ 951 w 1375"/>
              <a:gd name="T11" fmla="*/ 1021 h 1225"/>
              <a:gd name="T12" fmla="*/ 951 w 1375"/>
              <a:gd name="T13" fmla="*/ 970 h 1225"/>
              <a:gd name="T14" fmla="*/ 638 w 1375"/>
              <a:gd name="T15" fmla="*/ 967 h 1225"/>
              <a:gd name="T16" fmla="*/ 581 w 1375"/>
              <a:gd name="T17" fmla="*/ 1224 h 1225"/>
              <a:gd name="T18" fmla="*/ 1151 w 1375"/>
              <a:gd name="T19" fmla="*/ 685 h 1225"/>
              <a:gd name="T20" fmla="*/ 1113 w 1375"/>
              <a:gd name="T21" fmla="*/ 502 h 1225"/>
              <a:gd name="T22" fmla="*/ 841 w 1375"/>
              <a:gd name="T23" fmla="*/ 650 h 1225"/>
              <a:gd name="T24" fmla="*/ 936 w 1375"/>
              <a:gd name="T25" fmla="*/ 495 h 1225"/>
              <a:gd name="T26" fmla="*/ 785 w 1375"/>
              <a:gd name="T27" fmla="*/ 525 h 1225"/>
              <a:gd name="T28" fmla="*/ 716 w 1375"/>
              <a:gd name="T29" fmla="*/ 373 h 1225"/>
              <a:gd name="T30" fmla="*/ 680 w 1375"/>
              <a:gd name="T31" fmla="*/ 322 h 1225"/>
              <a:gd name="T32" fmla="*/ 571 w 1375"/>
              <a:gd name="T33" fmla="*/ 264 h 1225"/>
              <a:gd name="T34" fmla="*/ 809 w 1375"/>
              <a:gd name="T35" fmla="*/ 67 h 1225"/>
              <a:gd name="T36" fmla="*/ 835 w 1375"/>
              <a:gd name="T37" fmla="*/ 159 h 1225"/>
              <a:gd name="T38" fmla="*/ 853 w 1375"/>
              <a:gd name="T39" fmla="*/ 277 h 1225"/>
              <a:gd name="T40" fmla="*/ 943 w 1375"/>
              <a:gd name="T41" fmla="*/ 214 h 1225"/>
              <a:gd name="T42" fmla="*/ 990 w 1375"/>
              <a:gd name="T43" fmla="*/ 381 h 1225"/>
              <a:gd name="T44" fmla="*/ 1026 w 1375"/>
              <a:gd name="T45" fmla="*/ 432 h 1225"/>
              <a:gd name="T46" fmla="*/ 1119 w 1375"/>
              <a:gd name="T47" fmla="*/ 466 h 1225"/>
              <a:gd name="T48" fmla="*/ 696 w 1375"/>
              <a:gd name="T49" fmla="*/ 552 h 1225"/>
              <a:gd name="T50" fmla="*/ 315 w 1375"/>
              <a:gd name="T51" fmla="*/ 805 h 1225"/>
              <a:gd name="T52" fmla="*/ 93 w 1375"/>
              <a:gd name="T53" fmla="*/ 909 h 1225"/>
              <a:gd name="T54" fmla="*/ 467 w 1375"/>
              <a:gd name="T55" fmla="*/ 616 h 1225"/>
              <a:gd name="T56" fmla="*/ 696 w 1375"/>
              <a:gd name="T57" fmla="*/ 552 h 1225"/>
              <a:gd name="T58" fmla="*/ 1080 w 1375"/>
              <a:gd name="T59" fmla="*/ 401 h 1225"/>
              <a:gd name="T60" fmla="*/ 958 w 1375"/>
              <a:gd name="T61" fmla="*/ 128 h 1225"/>
              <a:gd name="T62" fmla="*/ 938 w 1375"/>
              <a:gd name="T63" fmla="*/ 100 h 1225"/>
              <a:gd name="T64" fmla="*/ 773 w 1375"/>
              <a:gd name="T65" fmla="*/ 16 h 1225"/>
              <a:gd name="T66" fmla="*/ 520 w 1375"/>
              <a:gd name="T67" fmla="*/ 300 h 1225"/>
              <a:gd name="T68" fmla="*/ 630 w 1375"/>
              <a:gd name="T69" fmla="*/ 358 h 1225"/>
              <a:gd name="T70" fmla="*/ 558 w 1375"/>
              <a:gd name="T71" fmla="*/ 456 h 1225"/>
              <a:gd name="T72" fmla="*/ 70 w 1375"/>
              <a:gd name="T73" fmla="*/ 784 h 1225"/>
              <a:gd name="T74" fmla="*/ 132 w 1375"/>
              <a:gd name="T75" fmla="*/ 998 h 1225"/>
              <a:gd name="T76" fmla="*/ 535 w 1375"/>
              <a:gd name="T77" fmla="*/ 706 h 1225"/>
              <a:gd name="T78" fmla="*/ 749 w 1375"/>
              <a:gd name="T79" fmla="*/ 626 h 1225"/>
              <a:gd name="T80" fmla="*/ 768 w 1375"/>
              <a:gd name="T81" fmla="*/ 654 h 1225"/>
              <a:gd name="T82" fmla="*/ 917 w 1375"/>
              <a:gd name="T83" fmla="*/ 714 h 1225"/>
              <a:gd name="T84" fmla="*/ 1170 w 1375"/>
              <a:gd name="T85" fmla="*/ 431 h 1225"/>
              <a:gd name="T86" fmla="*/ 1221 w 1375"/>
              <a:gd name="T87" fmla="*/ 704 h 1225"/>
              <a:gd name="T88" fmla="*/ 1258 w 1375"/>
              <a:gd name="T89" fmla="*/ 895 h 1225"/>
              <a:gd name="T90" fmla="*/ 1227 w 1375"/>
              <a:gd name="T91" fmla="*/ 842 h 1225"/>
              <a:gd name="T92" fmla="*/ 1262 w 1375"/>
              <a:gd name="T93" fmla="*/ 908 h 1225"/>
              <a:gd name="T94" fmla="*/ 1374 w 1375"/>
              <a:gd name="T95" fmla="*/ 908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75" h="1225">
                <a:moveTo>
                  <a:pt x="581" y="1224"/>
                </a:moveTo>
                <a:lnTo>
                  <a:pt x="1236" y="1224"/>
                </a:lnTo>
                <a:lnTo>
                  <a:pt x="1236" y="1080"/>
                </a:lnTo>
                <a:cubicBezTo>
                  <a:pt x="1236" y="1048"/>
                  <a:pt x="1211" y="1023"/>
                  <a:pt x="1180" y="1021"/>
                </a:cubicBezTo>
                <a:lnTo>
                  <a:pt x="1180" y="967"/>
                </a:lnTo>
                <a:cubicBezTo>
                  <a:pt x="1180" y="935"/>
                  <a:pt x="1153" y="908"/>
                  <a:pt x="1120" y="908"/>
                </a:cubicBezTo>
                <a:lnTo>
                  <a:pt x="1036" y="908"/>
                </a:lnTo>
                <a:lnTo>
                  <a:pt x="1036" y="970"/>
                </a:lnTo>
                <a:lnTo>
                  <a:pt x="1118" y="970"/>
                </a:lnTo>
                <a:lnTo>
                  <a:pt x="1118" y="1021"/>
                </a:lnTo>
                <a:lnTo>
                  <a:pt x="1036" y="1021"/>
                </a:lnTo>
                <a:lnTo>
                  <a:pt x="1036" y="1083"/>
                </a:lnTo>
                <a:lnTo>
                  <a:pt x="1174" y="1083"/>
                </a:lnTo>
                <a:lnTo>
                  <a:pt x="1174" y="1162"/>
                </a:lnTo>
                <a:lnTo>
                  <a:pt x="643" y="1162"/>
                </a:lnTo>
                <a:lnTo>
                  <a:pt x="643" y="1083"/>
                </a:lnTo>
                <a:lnTo>
                  <a:pt x="951" y="1083"/>
                </a:lnTo>
                <a:lnTo>
                  <a:pt x="951" y="1021"/>
                </a:lnTo>
                <a:lnTo>
                  <a:pt x="700" y="1021"/>
                </a:lnTo>
                <a:lnTo>
                  <a:pt x="700" y="970"/>
                </a:lnTo>
                <a:lnTo>
                  <a:pt x="951" y="970"/>
                </a:lnTo>
                <a:lnTo>
                  <a:pt x="951" y="908"/>
                </a:lnTo>
                <a:lnTo>
                  <a:pt x="697" y="908"/>
                </a:lnTo>
                <a:cubicBezTo>
                  <a:pt x="664" y="908"/>
                  <a:pt x="638" y="935"/>
                  <a:pt x="638" y="967"/>
                </a:cubicBezTo>
                <a:lnTo>
                  <a:pt x="638" y="1021"/>
                </a:lnTo>
                <a:cubicBezTo>
                  <a:pt x="607" y="1023"/>
                  <a:pt x="581" y="1048"/>
                  <a:pt x="581" y="1080"/>
                </a:cubicBezTo>
                <a:lnTo>
                  <a:pt x="581" y="1224"/>
                </a:lnTo>
                <a:close/>
                <a:moveTo>
                  <a:pt x="1089" y="798"/>
                </a:moveTo>
                <a:lnTo>
                  <a:pt x="1151" y="798"/>
                </a:lnTo>
                <a:lnTo>
                  <a:pt x="1151" y="685"/>
                </a:lnTo>
                <a:lnTo>
                  <a:pt x="1089" y="685"/>
                </a:lnTo>
                <a:lnTo>
                  <a:pt x="1089" y="798"/>
                </a:lnTo>
                <a:close/>
                <a:moveTo>
                  <a:pt x="1113" y="502"/>
                </a:moveTo>
                <a:lnTo>
                  <a:pt x="882" y="664"/>
                </a:lnTo>
                <a:cubicBezTo>
                  <a:pt x="871" y="671"/>
                  <a:pt x="854" y="668"/>
                  <a:pt x="846" y="657"/>
                </a:cubicBezTo>
                <a:lnTo>
                  <a:pt x="841" y="650"/>
                </a:lnTo>
                <a:lnTo>
                  <a:pt x="871" y="594"/>
                </a:lnTo>
                <a:lnTo>
                  <a:pt x="846" y="558"/>
                </a:lnTo>
                <a:lnTo>
                  <a:pt x="936" y="495"/>
                </a:lnTo>
                <a:lnTo>
                  <a:pt x="900" y="444"/>
                </a:lnTo>
                <a:lnTo>
                  <a:pt x="785" y="525"/>
                </a:lnTo>
                <a:lnTo>
                  <a:pt x="785" y="525"/>
                </a:lnTo>
                <a:lnTo>
                  <a:pt x="764" y="539"/>
                </a:lnTo>
                <a:lnTo>
                  <a:pt x="670" y="405"/>
                </a:lnTo>
                <a:lnTo>
                  <a:pt x="716" y="373"/>
                </a:lnTo>
                <a:lnTo>
                  <a:pt x="806" y="310"/>
                </a:lnTo>
                <a:lnTo>
                  <a:pt x="771" y="259"/>
                </a:lnTo>
                <a:lnTo>
                  <a:pt x="680" y="322"/>
                </a:lnTo>
                <a:lnTo>
                  <a:pt x="655" y="286"/>
                </a:lnTo>
                <a:lnTo>
                  <a:pt x="593" y="295"/>
                </a:lnTo>
                <a:lnTo>
                  <a:pt x="571" y="264"/>
                </a:lnTo>
                <a:cubicBezTo>
                  <a:pt x="567" y="259"/>
                  <a:pt x="566" y="252"/>
                  <a:pt x="567" y="245"/>
                </a:cubicBezTo>
                <a:cubicBezTo>
                  <a:pt x="568" y="239"/>
                  <a:pt x="572" y="233"/>
                  <a:pt x="577" y="229"/>
                </a:cubicBezTo>
                <a:lnTo>
                  <a:pt x="809" y="67"/>
                </a:lnTo>
                <a:cubicBezTo>
                  <a:pt x="820" y="59"/>
                  <a:pt x="836" y="62"/>
                  <a:pt x="844" y="73"/>
                </a:cubicBezTo>
                <a:lnTo>
                  <a:pt x="865" y="104"/>
                </a:lnTo>
                <a:lnTo>
                  <a:pt x="835" y="159"/>
                </a:lnTo>
                <a:lnTo>
                  <a:pt x="861" y="196"/>
                </a:lnTo>
                <a:lnTo>
                  <a:pt x="817" y="227"/>
                </a:lnTo>
                <a:lnTo>
                  <a:pt x="853" y="277"/>
                </a:lnTo>
                <a:lnTo>
                  <a:pt x="896" y="247"/>
                </a:lnTo>
                <a:lnTo>
                  <a:pt x="896" y="247"/>
                </a:lnTo>
                <a:lnTo>
                  <a:pt x="943" y="214"/>
                </a:lnTo>
                <a:lnTo>
                  <a:pt x="1037" y="348"/>
                </a:lnTo>
                <a:lnTo>
                  <a:pt x="990" y="381"/>
                </a:lnTo>
                <a:lnTo>
                  <a:pt x="990" y="381"/>
                </a:lnTo>
                <a:lnTo>
                  <a:pt x="946" y="412"/>
                </a:lnTo>
                <a:lnTo>
                  <a:pt x="982" y="462"/>
                </a:lnTo>
                <a:lnTo>
                  <a:pt x="1026" y="432"/>
                </a:lnTo>
                <a:lnTo>
                  <a:pt x="1051" y="468"/>
                </a:lnTo>
                <a:lnTo>
                  <a:pt x="1114" y="459"/>
                </a:lnTo>
                <a:lnTo>
                  <a:pt x="1119" y="466"/>
                </a:lnTo>
                <a:cubicBezTo>
                  <a:pt x="1123" y="472"/>
                  <a:pt x="1124" y="479"/>
                  <a:pt x="1123" y="485"/>
                </a:cubicBezTo>
                <a:cubicBezTo>
                  <a:pt x="1122" y="492"/>
                  <a:pt x="1118" y="498"/>
                  <a:pt x="1113" y="502"/>
                </a:cubicBezTo>
                <a:close/>
                <a:moveTo>
                  <a:pt x="696" y="552"/>
                </a:moveTo>
                <a:cubicBezTo>
                  <a:pt x="685" y="559"/>
                  <a:pt x="674" y="564"/>
                  <a:pt x="663" y="567"/>
                </a:cubicBezTo>
                <a:cubicBezTo>
                  <a:pt x="596" y="584"/>
                  <a:pt x="530" y="631"/>
                  <a:pt x="496" y="658"/>
                </a:cubicBezTo>
                <a:cubicBezTo>
                  <a:pt x="441" y="702"/>
                  <a:pt x="374" y="756"/>
                  <a:pt x="315" y="805"/>
                </a:cubicBezTo>
                <a:cubicBezTo>
                  <a:pt x="247" y="860"/>
                  <a:pt x="182" y="912"/>
                  <a:pt x="167" y="923"/>
                </a:cubicBezTo>
                <a:cubicBezTo>
                  <a:pt x="151" y="934"/>
                  <a:pt x="137" y="938"/>
                  <a:pt x="125" y="935"/>
                </a:cubicBezTo>
                <a:cubicBezTo>
                  <a:pt x="111" y="932"/>
                  <a:pt x="100" y="919"/>
                  <a:pt x="93" y="909"/>
                </a:cubicBezTo>
                <a:cubicBezTo>
                  <a:pt x="71" y="879"/>
                  <a:pt x="75" y="856"/>
                  <a:pt x="106" y="835"/>
                </a:cubicBezTo>
                <a:cubicBezTo>
                  <a:pt x="121" y="824"/>
                  <a:pt x="192" y="782"/>
                  <a:pt x="267" y="737"/>
                </a:cubicBezTo>
                <a:cubicBezTo>
                  <a:pt x="332" y="698"/>
                  <a:pt x="406" y="653"/>
                  <a:pt x="467" y="616"/>
                </a:cubicBezTo>
                <a:cubicBezTo>
                  <a:pt x="504" y="594"/>
                  <a:pt x="571" y="548"/>
                  <a:pt x="609" y="491"/>
                </a:cubicBezTo>
                <a:cubicBezTo>
                  <a:pt x="616" y="481"/>
                  <a:pt x="625" y="472"/>
                  <a:pt x="635" y="465"/>
                </a:cubicBezTo>
                <a:lnTo>
                  <a:pt x="696" y="552"/>
                </a:lnTo>
                <a:close/>
                <a:moveTo>
                  <a:pt x="1170" y="431"/>
                </a:moveTo>
                <a:lnTo>
                  <a:pt x="1143" y="392"/>
                </a:lnTo>
                <a:lnTo>
                  <a:pt x="1080" y="401"/>
                </a:lnTo>
                <a:lnTo>
                  <a:pt x="1077" y="396"/>
                </a:lnTo>
                <a:lnTo>
                  <a:pt x="1123" y="364"/>
                </a:lnTo>
                <a:lnTo>
                  <a:pt x="958" y="128"/>
                </a:lnTo>
                <a:lnTo>
                  <a:pt x="912" y="160"/>
                </a:lnTo>
                <a:lnTo>
                  <a:pt x="908" y="155"/>
                </a:lnTo>
                <a:lnTo>
                  <a:pt x="938" y="100"/>
                </a:lnTo>
                <a:lnTo>
                  <a:pt x="895" y="38"/>
                </a:lnTo>
                <a:cubicBezTo>
                  <a:pt x="878" y="14"/>
                  <a:pt x="852" y="0"/>
                  <a:pt x="823" y="0"/>
                </a:cubicBezTo>
                <a:cubicBezTo>
                  <a:pt x="805" y="0"/>
                  <a:pt x="788" y="6"/>
                  <a:pt x="773" y="16"/>
                </a:cubicBezTo>
                <a:lnTo>
                  <a:pt x="542" y="178"/>
                </a:lnTo>
                <a:cubicBezTo>
                  <a:pt x="523" y="192"/>
                  <a:pt x="510" y="212"/>
                  <a:pt x="506" y="235"/>
                </a:cubicBezTo>
                <a:cubicBezTo>
                  <a:pt x="502" y="258"/>
                  <a:pt x="507" y="281"/>
                  <a:pt x="520" y="300"/>
                </a:cubicBezTo>
                <a:lnTo>
                  <a:pt x="564" y="362"/>
                </a:lnTo>
                <a:lnTo>
                  <a:pt x="626" y="353"/>
                </a:lnTo>
                <a:lnTo>
                  <a:pt x="630" y="358"/>
                </a:lnTo>
                <a:lnTo>
                  <a:pt x="583" y="390"/>
                </a:lnTo>
                <a:lnTo>
                  <a:pt x="600" y="414"/>
                </a:lnTo>
                <a:cubicBezTo>
                  <a:pt x="583" y="426"/>
                  <a:pt x="569" y="440"/>
                  <a:pt x="558" y="456"/>
                </a:cubicBezTo>
                <a:cubicBezTo>
                  <a:pt x="526" y="503"/>
                  <a:pt x="467" y="543"/>
                  <a:pt x="435" y="563"/>
                </a:cubicBezTo>
                <a:cubicBezTo>
                  <a:pt x="374" y="600"/>
                  <a:pt x="300" y="644"/>
                  <a:pt x="235" y="683"/>
                </a:cubicBezTo>
                <a:cubicBezTo>
                  <a:pt x="152" y="733"/>
                  <a:pt x="87" y="772"/>
                  <a:pt x="70" y="784"/>
                </a:cubicBezTo>
                <a:cubicBezTo>
                  <a:pt x="11" y="825"/>
                  <a:pt x="0" y="886"/>
                  <a:pt x="42" y="945"/>
                </a:cubicBezTo>
                <a:cubicBezTo>
                  <a:pt x="60" y="972"/>
                  <a:pt x="84" y="989"/>
                  <a:pt x="110" y="996"/>
                </a:cubicBezTo>
                <a:cubicBezTo>
                  <a:pt x="116" y="997"/>
                  <a:pt x="124" y="998"/>
                  <a:pt x="132" y="998"/>
                </a:cubicBezTo>
                <a:cubicBezTo>
                  <a:pt x="151" y="998"/>
                  <a:pt x="176" y="993"/>
                  <a:pt x="203" y="973"/>
                </a:cubicBezTo>
                <a:cubicBezTo>
                  <a:pt x="220" y="962"/>
                  <a:pt x="279" y="914"/>
                  <a:pt x="354" y="853"/>
                </a:cubicBezTo>
                <a:cubicBezTo>
                  <a:pt x="413" y="805"/>
                  <a:pt x="479" y="751"/>
                  <a:pt x="535" y="706"/>
                </a:cubicBezTo>
                <a:cubicBezTo>
                  <a:pt x="565" y="683"/>
                  <a:pt x="623" y="641"/>
                  <a:pt x="678" y="627"/>
                </a:cubicBezTo>
                <a:cubicBezTo>
                  <a:pt x="696" y="623"/>
                  <a:pt x="715" y="614"/>
                  <a:pt x="732" y="602"/>
                </a:cubicBezTo>
                <a:lnTo>
                  <a:pt x="749" y="626"/>
                </a:lnTo>
                <a:lnTo>
                  <a:pt x="795" y="594"/>
                </a:lnTo>
                <a:lnTo>
                  <a:pt x="798" y="599"/>
                </a:lnTo>
                <a:lnTo>
                  <a:pt x="768" y="654"/>
                </a:lnTo>
                <a:lnTo>
                  <a:pt x="796" y="693"/>
                </a:lnTo>
                <a:cubicBezTo>
                  <a:pt x="812" y="716"/>
                  <a:pt x="839" y="730"/>
                  <a:pt x="867" y="730"/>
                </a:cubicBezTo>
                <a:cubicBezTo>
                  <a:pt x="885" y="730"/>
                  <a:pt x="903" y="725"/>
                  <a:pt x="917" y="714"/>
                </a:cubicBezTo>
                <a:lnTo>
                  <a:pt x="1148" y="553"/>
                </a:lnTo>
                <a:cubicBezTo>
                  <a:pt x="1168" y="539"/>
                  <a:pt x="1180" y="519"/>
                  <a:pt x="1184" y="496"/>
                </a:cubicBezTo>
                <a:cubicBezTo>
                  <a:pt x="1189" y="473"/>
                  <a:pt x="1183" y="450"/>
                  <a:pt x="1170" y="431"/>
                </a:cubicBezTo>
                <a:close/>
                <a:moveTo>
                  <a:pt x="1218" y="832"/>
                </a:moveTo>
                <a:lnTo>
                  <a:pt x="1274" y="735"/>
                </a:lnTo>
                <a:lnTo>
                  <a:pt x="1221" y="704"/>
                </a:lnTo>
                <a:lnTo>
                  <a:pt x="1164" y="801"/>
                </a:lnTo>
                <a:lnTo>
                  <a:pt x="1218" y="832"/>
                </a:lnTo>
                <a:close/>
                <a:moveTo>
                  <a:pt x="1258" y="895"/>
                </a:moveTo>
                <a:lnTo>
                  <a:pt x="1356" y="839"/>
                </a:lnTo>
                <a:lnTo>
                  <a:pt x="1325" y="785"/>
                </a:lnTo>
                <a:lnTo>
                  <a:pt x="1227" y="842"/>
                </a:lnTo>
                <a:lnTo>
                  <a:pt x="1258" y="895"/>
                </a:lnTo>
                <a:close/>
                <a:moveTo>
                  <a:pt x="1374" y="908"/>
                </a:moveTo>
                <a:lnTo>
                  <a:pt x="1262" y="908"/>
                </a:lnTo>
                <a:lnTo>
                  <a:pt x="1262" y="970"/>
                </a:lnTo>
                <a:lnTo>
                  <a:pt x="1374" y="970"/>
                </a:lnTo>
                <a:lnTo>
                  <a:pt x="1374" y="9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" name="Freeform 170">
            <a:extLst>
              <a:ext uri="{FF2B5EF4-FFF2-40B4-BE49-F238E27FC236}">
                <a16:creationId xmlns:a16="http://schemas.microsoft.com/office/drawing/2014/main" id="{76475576-7741-3140-8C10-483AA17CC9F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64595" y="3614353"/>
            <a:ext cx="496887" cy="449262"/>
          </a:xfrm>
          <a:custGeom>
            <a:avLst/>
            <a:gdLst>
              <a:gd name="T0" fmla="*/ 868 w 1380"/>
              <a:gd name="T1" fmla="*/ 200 h 1248"/>
              <a:gd name="T2" fmla="*/ 468 w 1380"/>
              <a:gd name="T3" fmla="*/ 200 h 1248"/>
              <a:gd name="T4" fmla="*/ 565 w 1380"/>
              <a:gd name="T5" fmla="*/ 292 h 1248"/>
              <a:gd name="T6" fmla="*/ 668 w 1380"/>
              <a:gd name="T7" fmla="*/ 62 h 1248"/>
              <a:gd name="T8" fmla="*/ 771 w 1380"/>
              <a:gd name="T9" fmla="*/ 292 h 1248"/>
              <a:gd name="T10" fmla="*/ 301 w 1380"/>
              <a:gd name="T11" fmla="*/ 683 h 1248"/>
              <a:gd name="T12" fmla="*/ 357 w 1380"/>
              <a:gd name="T13" fmla="*/ 621 h 1248"/>
              <a:gd name="T14" fmla="*/ 301 w 1380"/>
              <a:gd name="T15" fmla="*/ 683 h 1248"/>
              <a:gd name="T16" fmla="*/ 724 w 1380"/>
              <a:gd name="T17" fmla="*/ 451 h 1248"/>
              <a:gd name="T18" fmla="*/ 724 w 1380"/>
              <a:gd name="T19" fmla="*/ 513 h 1248"/>
              <a:gd name="T20" fmla="*/ 1063 w 1380"/>
              <a:gd name="T21" fmla="*/ 767 h 1248"/>
              <a:gd name="T22" fmla="*/ 1050 w 1380"/>
              <a:gd name="T23" fmla="*/ 978 h 1248"/>
              <a:gd name="T24" fmla="*/ 1009 w 1380"/>
              <a:gd name="T25" fmla="*/ 1185 h 1248"/>
              <a:gd name="T26" fmla="*/ 921 w 1380"/>
              <a:gd name="T27" fmla="*/ 1091 h 1248"/>
              <a:gd name="T28" fmla="*/ 696 w 1380"/>
              <a:gd name="T29" fmla="*/ 1100 h 1248"/>
              <a:gd name="T30" fmla="*/ 471 w 1380"/>
              <a:gd name="T31" fmla="*/ 1089 h 1248"/>
              <a:gd name="T32" fmla="*/ 388 w 1380"/>
              <a:gd name="T33" fmla="*/ 1185 h 1248"/>
              <a:gd name="T34" fmla="*/ 364 w 1380"/>
              <a:gd name="T35" fmla="*/ 997 h 1248"/>
              <a:gd name="T36" fmla="*/ 79 w 1380"/>
              <a:gd name="T37" fmla="*/ 684 h 1248"/>
              <a:gd name="T38" fmla="*/ 199 w 1380"/>
              <a:gd name="T39" fmla="*/ 648 h 1248"/>
              <a:gd name="T40" fmla="*/ 291 w 1380"/>
              <a:gd name="T41" fmla="*/ 508 h 1248"/>
              <a:gd name="T42" fmla="*/ 412 w 1380"/>
              <a:gd name="T43" fmla="*/ 500 h 1248"/>
              <a:gd name="T44" fmla="*/ 448 w 1380"/>
              <a:gd name="T45" fmla="*/ 446 h 1248"/>
              <a:gd name="T46" fmla="*/ 1145 w 1380"/>
              <a:gd name="T47" fmla="*/ 736 h 1248"/>
              <a:gd name="T48" fmla="*/ 1323 w 1380"/>
              <a:gd name="T49" fmla="*/ 686 h 1248"/>
              <a:gd name="T50" fmla="*/ 1264 w 1380"/>
              <a:gd name="T51" fmla="*/ 669 h 1248"/>
              <a:gd name="T52" fmla="*/ 1201 w 1380"/>
              <a:gd name="T53" fmla="*/ 682 h 1248"/>
              <a:gd name="T54" fmla="*/ 393 w 1380"/>
              <a:gd name="T55" fmla="*/ 403 h 1248"/>
              <a:gd name="T56" fmla="*/ 183 w 1380"/>
              <a:gd name="T57" fmla="*/ 366 h 1248"/>
              <a:gd name="T58" fmla="*/ 147 w 1380"/>
              <a:gd name="T59" fmla="*/ 612 h 1248"/>
              <a:gd name="T60" fmla="*/ 28 w 1380"/>
              <a:gd name="T61" fmla="*/ 646 h 1248"/>
              <a:gd name="T62" fmla="*/ 326 w 1380"/>
              <a:gd name="T63" fmla="*/ 1048 h 1248"/>
              <a:gd name="T64" fmla="*/ 357 w 1380"/>
              <a:gd name="T65" fmla="*/ 1247 h 1248"/>
              <a:gd name="T66" fmla="*/ 470 w 1380"/>
              <a:gd name="T67" fmla="*/ 1230 h 1248"/>
              <a:gd name="T68" fmla="*/ 696 w 1380"/>
              <a:gd name="T69" fmla="*/ 1163 h 1248"/>
              <a:gd name="T70" fmla="*/ 922 w 1380"/>
              <a:gd name="T71" fmla="*/ 1230 h 1248"/>
              <a:gd name="T72" fmla="*/ 1035 w 1380"/>
              <a:gd name="T73" fmla="*/ 1247 h 1248"/>
              <a:gd name="T74" fmla="*/ 1101 w 1380"/>
              <a:gd name="T75" fmla="*/ 1015 h 1248"/>
              <a:gd name="T76" fmla="*/ 1244 w 1380"/>
              <a:gd name="T77" fmla="*/ 728 h 1248"/>
              <a:gd name="T78" fmla="*/ 1302 w 1380"/>
              <a:gd name="T79" fmla="*/ 770 h 1248"/>
              <a:gd name="T80" fmla="*/ 1367 w 1380"/>
              <a:gd name="T81" fmla="*/ 730 h 1248"/>
              <a:gd name="T82" fmla="*/ 1323 w 1380"/>
              <a:gd name="T83" fmla="*/ 686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80" h="1248">
                <a:moveTo>
                  <a:pt x="817" y="334"/>
                </a:moveTo>
                <a:cubicBezTo>
                  <a:pt x="850" y="297"/>
                  <a:pt x="868" y="250"/>
                  <a:pt x="868" y="200"/>
                </a:cubicBezTo>
                <a:cubicBezTo>
                  <a:pt x="868" y="90"/>
                  <a:pt x="779" y="0"/>
                  <a:pt x="668" y="0"/>
                </a:cubicBezTo>
                <a:cubicBezTo>
                  <a:pt x="558" y="0"/>
                  <a:pt x="468" y="90"/>
                  <a:pt x="468" y="200"/>
                </a:cubicBezTo>
                <a:cubicBezTo>
                  <a:pt x="468" y="250"/>
                  <a:pt x="486" y="297"/>
                  <a:pt x="519" y="334"/>
                </a:cubicBezTo>
                <a:lnTo>
                  <a:pt x="565" y="292"/>
                </a:lnTo>
                <a:cubicBezTo>
                  <a:pt x="542" y="267"/>
                  <a:pt x="530" y="234"/>
                  <a:pt x="530" y="200"/>
                </a:cubicBezTo>
                <a:cubicBezTo>
                  <a:pt x="530" y="124"/>
                  <a:pt x="592" y="62"/>
                  <a:pt x="668" y="62"/>
                </a:cubicBezTo>
                <a:cubicBezTo>
                  <a:pt x="744" y="62"/>
                  <a:pt x="806" y="124"/>
                  <a:pt x="806" y="200"/>
                </a:cubicBezTo>
                <a:cubicBezTo>
                  <a:pt x="806" y="234"/>
                  <a:pt x="794" y="267"/>
                  <a:pt x="771" y="292"/>
                </a:cubicBezTo>
                <a:lnTo>
                  <a:pt x="817" y="334"/>
                </a:lnTo>
                <a:close/>
                <a:moveTo>
                  <a:pt x="301" y="683"/>
                </a:moveTo>
                <a:lnTo>
                  <a:pt x="357" y="683"/>
                </a:lnTo>
                <a:lnTo>
                  <a:pt x="357" y="621"/>
                </a:lnTo>
                <a:lnTo>
                  <a:pt x="301" y="621"/>
                </a:lnTo>
                <a:lnTo>
                  <a:pt x="301" y="683"/>
                </a:lnTo>
                <a:close/>
                <a:moveTo>
                  <a:pt x="1094" y="736"/>
                </a:moveTo>
                <a:cubicBezTo>
                  <a:pt x="1094" y="593"/>
                  <a:pt x="911" y="451"/>
                  <a:pt x="724" y="451"/>
                </a:cubicBezTo>
                <a:cubicBezTo>
                  <a:pt x="707" y="451"/>
                  <a:pt x="693" y="465"/>
                  <a:pt x="693" y="482"/>
                </a:cubicBezTo>
                <a:cubicBezTo>
                  <a:pt x="693" y="500"/>
                  <a:pt x="707" y="513"/>
                  <a:pt x="724" y="513"/>
                </a:cubicBezTo>
                <a:cubicBezTo>
                  <a:pt x="887" y="513"/>
                  <a:pt x="1032" y="638"/>
                  <a:pt x="1032" y="736"/>
                </a:cubicBezTo>
                <a:cubicBezTo>
                  <a:pt x="1032" y="754"/>
                  <a:pt x="1046" y="767"/>
                  <a:pt x="1063" y="767"/>
                </a:cubicBezTo>
                <a:cubicBezTo>
                  <a:pt x="1080" y="767"/>
                  <a:pt x="1094" y="754"/>
                  <a:pt x="1094" y="736"/>
                </a:cubicBezTo>
                <a:close/>
                <a:moveTo>
                  <a:pt x="1050" y="978"/>
                </a:moveTo>
                <a:cubicBezTo>
                  <a:pt x="1046" y="982"/>
                  <a:pt x="1043" y="988"/>
                  <a:pt x="1041" y="995"/>
                </a:cubicBezTo>
                <a:lnTo>
                  <a:pt x="1009" y="1185"/>
                </a:lnTo>
                <a:lnTo>
                  <a:pt x="969" y="1185"/>
                </a:lnTo>
                <a:lnTo>
                  <a:pt x="921" y="1091"/>
                </a:lnTo>
                <a:cubicBezTo>
                  <a:pt x="914" y="1078"/>
                  <a:pt x="898" y="1072"/>
                  <a:pt x="884" y="1076"/>
                </a:cubicBezTo>
                <a:cubicBezTo>
                  <a:pt x="830" y="1092"/>
                  <a:pt x="768" y="1100"/>
                  <a:pt x="696" y="1100"/>
                </a:cubicBezTo>
                <a:cubicBezTo>
                  <a:pt x="639" y="1100"/>
                  <a:pt x="557" y="1089"/>
                  <a:pt x="508" y="1074"/>
                </a:cubicBezTo>
                <a:cubicBezTo>
                  <a:pt x="493" y="1069"/>
                  <a:pt x="478" y="1076"/>
                  <a:pt x="471" y="1089"/>
                </a:cubicBezTo>
                <a:lnTo>
                  <a:pt x="423" y="1185"/>
                </a:lnTo>
                <a:lnTo>
                  <a:pt x="388" y="1185"/>
                </a:lnTo>
                <a:lnTo>
                  <a:pt x="388" y="1027"/>
                </a:lnTo>
                <a:cubicBezTo>
                  <a:pt x="388" y="1012"/>
                  <a:pt x="379" y="1000"/>
                  <a:pt x="364" y="997"/>
                </a:cubicBezTo>
                <a:cubicBezTo>
                  <a:pt x="331" y="988"/>
                  <a:pt x="137" y="865"/>
                  <a:pt x="112" y="816"/>
                </a:cubicBezTo>
                <a:cubicBezTo>
                  <a:pt x="85" y="765"/>
                  <a:pt x="76" y="706"/>
                  <a:pt x="79" y="684"/>
                </a:cubicBezTo>
                <a:cubicBezTo>
                  <a:pt x="121" y="684"/>
                  <a:pt x="155" y="677"/>
                  <a:pt x="183" y="664"/>
                </a:cubicBezTo>
                <a:cubicBezTo>
                  <a:pt x="190" y="661"/>
                  <a:pt x="196" y="655"/>
                  <a:pt x="199" y="648"/>
                </a:cubicBezTo>
                <a:cubicBezTo>
                  <a:pt x="217" y="607"/>
                  <a:pt x="245" y="573"/>
                  <a:pt x="281" y="549"/>
                </a:cubicBezTo>
                <a:cubicBezTo>
                  <a:pt x="295" y="540"/>
                  <a:pt x="299" y="522"/>
                  <a:pt x="291" y="508"/>
                </a:cubicBezTo>
                <a:cubicBezTo>
                  <a:pt x="279" y="487"/>
                  <a:pt x="251" y="439"/>
                  <a:pt x="240" y="411"/>
                </a:cubicBezTo>
                <a:cubicBezTo>
                  <a:pt x="282" y="416"/>
                  <a:pt x="377" y="450"/>
                  <a:pt x="412" y="500"/>
                </a:cubicBezTo>
                <a:lnTo>
                  <a:pt x="463" y="465"/>
                </a:lnTo>
                <a:cubicBezTo>
                  <a:pt x="459" y="458"/>
                  <a:pt x="453" y="452"/>
                  <a:pt x="448" y="446"/>
                </a:cubicBezTo>
                <a:cubicBezTo>
                  <a:pt x="521" y="416"/>
                  <a:pt x="596" y="401"/>
                  <a:pt x="670" y="401"/>
                </a:cubicBezTo>
                <a:cubicBezTo>
                  <a:pt x="927" y="401"/>
                  <a:pt x="1145" y="554"/>
                  <a:pt x="1145" y="736"/>
                </a:cubicBezTo>
                <a:cubicBezTo>
                  <a:pt x="1145" y="837"/>
                  <a:pt x="1113" y="918"/>
                  <a:pt x="1050" y="978"/>
                </a:cubicBezTo>
                <a:close/>
                <a:moveTo>
                  <a:pt x="1323" y="686"/>
                </a:moveTo>
                <a:lnTo>
                  <a:pt x="1303" y="708"/>
                </a:lnTo>
                <a:cubicBezTo>
                  <a:pt x="1296" y="690"/>
                  <a:pt x="1282" y="676"/>
                  <a:pt x="1264" y="669"/>
                </a:cubicBezTo>
                <a:cubicBezTo>
                  <a:pt x="1246" y="663"/>
                  <a:pt x="1226" y="666"/>
                  <a:pt x="1210" y="676"/>
                </a:cubicBezTo>
                <a:lnTo>
                  <a:pt x="1201" y="682"/>
                </a:lnTo>
                <a:cubicBezTo>
                  <a:pt x="1165" y="488"/>
                  <a:pt x="941" y="339"/>
                  <a:pt x="670" y="339"/>
                </a:cubicBezTo>
                <a:cubicBezTo>
                  <a:pt x="577" y="339"/>
                  <a:pt x="483" y="360"/>
                  <a:pt x="393" y="403"/>
                </a:cubicBezTo>
                <a:cubicBezTo>
                  <a:pt x="339" y="370"/>
                  <a:pt x="274" y="350"/>
                  <a:pt x="234" y="349"/>
                </a:cubicBezTo>
                <a:cubicBezTo>
                  <a:pt x="225" y="348"/>
                  <a:pt x="198" y="347"/>
                  <a:pt x="183" y="366"/>
                </a:cubicBezTo>
                <a:cubicBezTo>
                  <a:pt x="161" y="394"/>
                  <a:pt x="179" y="436"/>
                  <a:pt x="223" y="515"/>
                </a:cubicBezTo>
                <a:cubicBezTo>
                  <a:pt x="192" y="541"/>
                  <a:pt x="166" y="574"/>
                  <a:pt x="147" y="612"/>
                </a:cubicBezTo>
                <a:cubicBezTo>
                  <a:pt x="127" y="619"/>
                  <a:pt x="102" y="622"/>
                  <a:pt x="70" y="622"/>
                </a:cubicBezTo>
                <a:cubicBezTo>
                  <a:pt x="54" y="623"/>
                  <a:pt x="37" y="631"/>
                  <a:pt x="28" y="646"/>
                </a:cubicBezTo>
                <a:cubicBezTo>
                  <a:pt x="0" y="691"/>
                  <a:pt x="29" y="791"/>
                  <a:pt x="57" y="845"/>
                </a:cubicBezTo>
                <a:cubicBezTo>
                  <a:pt x="89" y="906"/>
                  <a:pt x="255" y="1015"/>
                  <a:pt x="326" y="1048"/>
                </a:cubicBezTo>
                <a:lnTo>
                  <a:pt x="326" y="1216"/>
                </a:lnTo>
                <a:cubicBezTo>
                  <a:pt x="326" y="1233"/>
                  <a:pt x="340" y="1247"/>
                  <a:pt x="357" y="1247"/>
                </a:cubicBezTo>
                <a:lnTo>
                  <a:pt x="442" y="1247"/>
                </a:lnTo>
                <a:cubicBezTo>
                  <a:pt x="454" y="1247"/>
                  <a:pt x="465" y="1241"/>
                  <a:pt x="470" y="1230"/>
                </a:cubicBezTo>
                <a:lnTo>
                  <a:pt x="515" y="1140"/>
                </a:lnTo>
                <a:cubicBezTo>
                  <a:pt x="569" y="1153"/>
                  <a:pt x="642" y="1163"/>
                  <a:pt x="696" y="1163"/>
                </a:cubicBezTo>
                <a:cubicBezTo>
                  <a:pt x="764" y="1163"/>
                  <a:pt x="823" y="1156"/>
                  <a:pt x="877" y="1142"/>
                </a:cubicBezTo>
                <a:lnTo>
                  <a:pt x="922" y="1230"/>
                </a:lnTo>
                <a:cubicBezTo>
                  <a:pt x="928" y="1241"/>
                  <a:pt x="938" y="1247"/>
                  <a:pt x="950" y="1247"/>
                </a:cubicBezTo>
                <a:lnTo>
                  <a:pt x="1035" y="1247"/>
                </a:lnTo>
                <a:cubicBezTo>
                  <a:pt x="1050" y="1247"/>
                  <a:pt x="1063" y="1236"/>
                  <a:pt x="1065" y="1222"/>
                </a:cubicBezTo>
                <a:lnTo>
                  <a:pt x="1101" y="1015"/>
                </a:lnTo>
                <a:cubicBezTo>
                  <a:pt x="1167" y="949"/>
                  <a:pt x="1203" y="858"/>
                  <a:pt x="1206" y="753"/>
                </a:cubicBezTo>
                <a:lnTo>
                  <a:pt x="1244" y="728"/>
                </a:lnTo>
                <a:cubicBezTo>
                  <a:pt x="1250" y="748"/>
                  <a:pt x="1267" y="763"/>
                  <a:pt x="1288" y="768"/>
                </a:cubicBezTo>
                <a:cubicBezTo>
                  <a:pt x="1293" y="769"/>
                  <a:pt x="1297" y="770"/>
                  <a:pt x="1302" y="770"/>
                </a:cubicBezTo>
                <a:cubicBezTo>
                  <a:pt x="1318" y="770"/>
                  <a:pt x="1334" y="764"/>
                  <a:pt x="1346" y="752"/>
                </a:cubicBezTo>
                <a:lnTo>
                  <a:pt x="1367" y="730"/>
                </a:lnTo>
                <a:cubicBezTo>
                  <a:pt x="1379" y="718"/>
                  <a:pt x="1379" y="698"/>
                  <a:pt x="1367" y="686"/>
                </a:cubicBezTo>
                <a:cubicBezTo>
                  <a:pt x="1355" y="674"/>
                  <a:pt x="1335" y="674"/>
                  <a:pt x="1323" y="6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" name="Freeform 171">
            <a:extLst>
              <a:ext uri="{FF2B5EF4-FFF2-40B4-BE49-F238E27FC236}">
                <a16:creationId xmlns:a16="http://schemas.microsoft.com/office/drawing/2014/main" id="{00A00BD2-50FE-7F46-A6D6-70A4915FA0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76058" y="761683"/>
            <a:ext cx="469900" cy="338137"/>
          </a:xfrm>
          <a:custGeom>
            <a:avLst/>
            <a:gdLst>
              <a:gd name="T0" fmla="*/ 1016 w 1305"/>
              <a:gd name="T1" fmla="*/ 539 h 938"/>
              <a:gd name="T2" fmla="*/ 1078 w 1305"/>
              <a:gd name="T3" fmla="*/ 652 h 938"/>
              <a:gd name="T4" fmla="*/ 937 w 1305"/>
              <a:gd name="T5" fmla="*/ 539 h 938"/>
              <a:gd name="T6" fmla="*/ 875 w 1305"/>
              <a:gd name="T7" fmla="*/ 652 h 938"/>
              <a:gd name="T8" fmla="*/ 937 w 1305"/>
              <a:gd name="T9" fmla="*/ 539 h 938"/>
              <a:gd name="T10" fmla="*/ 734 w 1305"/>
              <a:gd name="T11" fmla="*/ 539 h 938"/>
              <a:gd name="T12" fmla="*/ 796 w 1305"/>
              <a:gd name="T13" fmla="*/ 652 h 938"/>
              <a:gd name="T14" fmla="*/ 655 w 1305"/>
              <a:gd name="T15" fmla="*/ 539 h 938"/>
              <a:gd name="T16" fmla="*/ 593 w 1305"/>
              <a:gd name="T17" fmla="*/ 652 h 938"/>
              <a:gd name="T18" fmla="*/ 655 w 1305"/>
              <a:gd name="T19" fmla="*/ 539 h 938"/>
              <a:gd name="T20" fmla="*/ 514 w 1305"/>
              <a:gd name="T21" fmla="*/ 652 h 938"/>
              <a:gd name="T22" fmla="*/ 452 w 1305"/>
              <a:gd name="T23" fmla="*/ 539 h 938"/>
              <a:gd name="T24" fmla="*/ 1185 w 1305"/>
              <a:gd name="T25" fmla="*/ 734 h 938"/>
              <a:gd name="T26" fmla="*/ 372 w 1305"/>
              <a:gd name="T27" fmla="*/ 357 h 938"/>
              <a:gd name="T28" fmla="*/ 564 w 1305"/>
              <a:gd name="T29" fmla="*/ 342 h 938"/>
              <a:gd name="T30" fmla="*/ 652 w 1305"/>
              <a:gd name="T31" fmla="*/ 373 h 938"/>
              <a:gd name="T32" fmla="*/ 875 w 1305"/>
              <a:gd name="T33" fmla="*/ 207 h 938"/>
              <a:gd name="T34" fmla="*/ 906 w 1305"/>
              <a:gd name="T35" fmla="*/ 373 h 938"/>
              <a:gd name="T36" fmla="*/ 981 w 1305"/>
              <a:gd name="T37" fmla="*/ 366 h 938"/>
              <a:gd name="T38" fmla="*/ 1185 w 1305"/>
              <a:gd name="T39" fmla="*/ 734 h 938"/>
              <a:gd name="T40" fmla="*/ 147 w 1305"/>
              <a:gd name="T41" fmla="*/ 734 h 938"/>
              <a:gd name="T42" fmla="*/ 310 w 1305"/>
              <a:gd name="T43" fmla="*/ 62 h 938"/>
              <a:gd name="T44" fmla="*/ 62 w 1305"/>
              <a:gd name="T45" fmla="*/ 796 h 938"/>
              <a:gd name="T46" fmla="*/ 1242 w 1305"/>
              <a:gd name="T47" fmla="*/ 875 h 938"/>
              <a:gd name="T48" fmla="*/ 62 w 1305"/>
              <a:gd name="T49" fmla="*/ 796 h 938"/>
              <a:gd name="T50" fmla="*/ 1273 w 1305"/>
              <a:gd name="T51" fmla="*/ 734 h 938"/>
              <a:gd name="T52" fmla="*/ 1247 w 1305"/>
              <a:gd name="T53" fmla="*/ 144 h 938"/>
              <a:gd name="T54" fmla="*/ 1197 w 1305"/>
              <a:gd name="T55" fmla="*/ 120 h 938"/>
              <a:gd name="T56" fmla="*/ 937 w 1305"/>
              <a:gd name="T57" fmla="*/ 311 h 938"/>
              <a:gd name="T58" fmla="*/ 920 w 1305"/>
              <a:gd name="T59" fmla="*/ 116 h 938"/>
              <a:gd name="T60" fmla="*/ 641 w 1305"/>
              <a:gd name="T61" fmla="*/ 311 h 938"/>
              <a:gd name="T62" fmla="*/ 627 w 1305"/>
              <a:gd name="T63" fmla="*/ 144 h 938"/>
              <a:gd name="T64" fmla="*/ 576 w 1305"/>
              <a:gd name="T65" fmla="*/ 120 h 938"/>
              <a:gd name="T66" fmla="*/ 373 w 1305"/>
              <a:gd name="T67" fmla="*/ 31 h 938"/>
              <a:gd name="T68" fmla="*/ 116 w 1305"/>
              <a:gd name="T69" fmla="*/ 0 h 938"/>
              <a:gd name="T70" fmla="*/ 85 w 1305"/>
              <a:gd name="T71" fmla="*/ 734 h 938"/>
              <a:gd name="T72" fmla="*/ 0 w 1305"/>
              <a:gd name="T73" fmla="*/ 765 h 938"/>
              <a:gd name="T74" fmla="*/ 31 w 1305"/>
              <a:gd name="T75" fmla="*/ 937 h 938"/>
              <a:gd name="T76" fmla="*/ 1304 w 1305"/>
              <a:gd name="T77" fmla="*/ 906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05" h="938">
                <a:moveTo>
                  <a:pt x="1078" y="539"/>
                </a:moveTo>
                <a:lnTo>
                  <a:pt x="1016" y="539"/>
                </a:lnTo>
                <a:lnTo>
                  <a:pt x="1016" y="652"/>
                </a:lnTo>
                <a:lnTo>
                  <a:pt x="1078" y="652"/>
                </a:lnTo>
                <a:lnTo>
                  <a:pt x="1078" y="539"/>
                </a:lnTo>
                <a:close/>
                <a:moveTo>
                  <a:pt x="937" y="539"/>
                </a:moveTo>
                <a:lnTo>
                  <a:pt x="875" y="539"/>
                </a:lnTo>
                <a:lnTo>
                  <a:pt x="875" y="652"/>
                </a:lnTo>
                <a:lnTo>
                  <a:pt x="937" y="652"/>
                </a:lnTo>
                <a:lnTo>
                  <a:pt x="937" y="539"/>
                </a:lnTo>
                <a:close/>
                <a:moveTo>
                  <a:pt x="796" y="539"/>
                </a:moveTo>
                <a:lnTo>
                  <a:pt x="734" y="539"/>
                </a:lnTo>
                <a:lnTo>
                  <a:pt x="734" y="652"/>
                </a:lnTo>
                <a:lnTo>
                  <a:pt x="796" y="652"/>
                </a:lnTo>
                <a:lnTo>
                  <a:pt x="796" y="539"/>
                </a:lnTo>
                <a:close/>
                <a:moveTo>
                  <a:pt x="655" y="539"/>
                </a:moveTo>
                <a:lnTo>
                  <a:pt x="593" y="539"/>
                </a:lnTo>
                <a:lnTo>
                  <a:pt x="593" y="652"/>
                </a:lnTo>
                <a:lnTo>
                  <a:pt x="655" y="652"/>
                </a:lnTo>
                <a:lnTo>
                  <a:pt x="655" y="539"/>
                </a:lnTo>
                <a:close/>
                <a:moveTo>
                  <a:pt x="452" y="652"/>
                </a:moveTo>
                <a:lnTo>
                  <a:pt x="514" y="652"/>
                </a:lnTo>
                <a:lnTo>
                  <a:pt x="514" y="539"/>
                </a:lnTo>
                <a:lnTo>
                  <a:pt x="452" y="539"/>
                </a:lnTo>
                <a:lnTo>
                  <a:pt x="452" y="652"/>
                </a:lnTo>
                <a:close/>
                <a:moveTo>
                  <a:pt x="1185" y="734"/>
                </a:moveTo>
                <a:lnTo>
                  <a:pt x="372" y="734"/>
                </a:lnTo>
                <a:lnTo>
                  <a:pt x="372" y="357"/>
                </a:lnTo>
                <a:lnTo>
                  <a:pt x="564" y="207"/>
                </a:lnTo>
                <a:lnTo>
                  <a:pt x="564" y="342"/>
                </a:lnTo>
                <a:cubicBezTo>
                  <a:pt x="564" y="359"/>
                  <a:pt x="578" y="373"/>
                  <a:pt x="595" y="373"/>
                </a:cubicBezTo>
                <a:lnTo>
                  <a:pt x="652" y="373"/>
                </a:lnTo>
                <a:cubicBezTo>
                  <a:pt x="659" y="373"/>
                  <a:pt x="665" y="370"/>
                  <a:pt x="671" y="366"/>
                </a:cubicBezTo>
                <a:lnTo>
                  <a:pt x="875" y="207"/>
                </a:lnTo>
                <a:lnTo>
                  <a:pt x="875" y="342"/>
                </a:lnTo>
                <a:cubicBezTo>
                  <a:pt x="875" y="359"/>
                  <a:pt x="889" y="373"/>
                  <a:pt x="906" y="373"/>
                </a:cubicBezTo>
                <a:lnTo>
                  <a:pt x="962" y="373"/>
                </a:lnTo>
                <a:cubicBezTo>
                  <a:pt x="969" y="373"/>
                  <a:pt x="976" y="370"/>
                  <a:pt x="981" y="366"/>
                </a:cubicBezTo>
                <a:lnTo>
                  <a:pt x="1185" y="207"/>
                </a:lnTo>
                <a:lnTo>
                  <a:pt x="1185" y="734"/>
                </a:lnTo>
                <a:close/>
                <a:moveTo>
                  <a:pt x="310" y="734"/>
                </a:moveTo>
                <a:lnTo>
                  <a:pt x="147" y="734"/>
                </a:lnTo>
                <a:lnTo>
                  <a:pt x="147" y="62"/>
                </a:lnTo>
                <a:lnTo>
                  <a:pt x="310" y="62"/>
                </a:lnTo>
                <a:lnTo>
                  <a:pt x="310" y="734"/>
                </a:lnTo>
                <a:close/>
                <a:moveTo>
                  <a:pt x="62" y="796"/>
                </a:moveTo>
                <a:lnTo>
                  <a:pt x="1242" y="796"/>
                </a:lnTo>
                <a:lnTo>
                  <a:pt x="1242" y="875"/>
                </a:lnTo>
                <a:lnTo>
                  <a:pt x="62" y="875"/>
                </a:lnTo>
                <a:lnTo>
                  <a:pt x="62" y="796"/>
                </a:lnTo>
                <a:close/>
                <a:moveTo>
                  <a:pt x="1304" y="765"/>
                </a:moveTo>
                <a:cubicBezTo>
                  <a:pt x="1304" y="748"/>
                  <a:pt x="1290" y="734"/>
                  <a:pt x="1273" y="734"/>
                </a:cubicBezTo>
                <a:lnTo>
                  <a:pt x="1247" y="734"/>
                </a:lnTo>
                <a:lnTo>
                  <a:pt x="1247" y="144"/>
                </a:lnTo>
                <a:cubicBezTo>
                  <a:pt x="1247" y="132"/>
                  <a:pt x="1241" y="121"/>
                  <a:pt x="1230" y="116"/>
                </a:cubicBezTo>
                <a:cubicBezTo>
                  <a:pt x="1219" y="111"/>
                  <a:pt x="1207" y="112"/>
                  <a:pt x="1197" y="120"/>
                </a:cubicBezTo>
                <a:lnTo>
                  <a:pt x="952" y="311"/>
                </a:lnTo>
                <a:lnTo>
                  <a:pt x="937" y="311"/>
                </a:lnTo>
                <a:lnTo>
                  <a:pt x="937" y="144"/>
                </a:lnTo>
                <a:cubicBezTo>
                  <a:pt x="937" y="132"/>
                  <a:pt x="930" y="121"/>
                  <a:pt x="920" y="116"/>
                </a:cubicBezTo>
                <a:cubicBezTo>
                  <a:pt x="909" y="111"/>
                  <a:pt x="896" y="112"/>
                  <a:pt x="887" y="120"/>
                </a:cubicBezTo>
                <a:lnTo>
                  <a:pt x="641" y="311"/>
                </a:lnTo>
                <a:lnTo>
                  <a:pt x="627" y="311"/>
                </a:lnTo>
                <a:lnTo>
                  <a:pt x="627" y="144"/>
                </a:lnTo>
                <a:cubicBezTo>
                  <a:pt x="627" y="132"/>
                  <a:pt x="620" y="121"/>
                  <a:pt x="609" y="116"/>
                </a:cubicBezTo>
                <a:cubicBezTo>
                  <a:pt x="599" y="111"/>
                  <a:pt x="586" y="112"/>
                  <a:pt x="576" y="120"/>
                </a:cubicBezTo>
                <a:lnTo>
                  <a:pt x="373" y="278"/>
                </a:lnTo>
                <a:lnTo>
                  <a:pt x="373" y="31"/>
                </a:lnTo>
                <a:cubicBezTo>
                  <a:pt x="373" y="14"/>
                  <a:pt x="359" y="0"/>
                  <a:pt x="341" y="0"/>
                </a:cubicBezTo>
                <a:lnTo>
                  <a:pt x="116" y="0"/>
                </a:lnTo>
                <a:cubicBezTo>
                  <a:pt x="99" y="0"/>
                  <a:pt x="85" y="14"/>
                  <a:pt x="85" y="31"/>
                </a:cubicBezTo>
                <a:lnTo>
                  <a:pt x="85" y="734"/>
                </a:lnTo>
                <a:lnTo>
                  <a:pt x="31" y="734"/>
                </a:lnTo>
                <a:cubicBezTo>
                  <a:pt x="14" y="734"/>
                  <a:pt x="0" y="748"/>
                  <a:pt x="0" y="765"/>
                </a:cubicBezTo>
                <a:lnTo>
                  <a:pt x="0" y="906"/>
                </a:lnTo>
                <a:cubicBezTo>
                  <a:pt x="0" y="923"/>
                  <a:pt x="14" y="937"/>
                  <a:pt x="31" y="937"/>
                </a:cubicBezTo>
                <a:lnTo>
                  <a:pt x="1273" y="937"/>
                </a:lnTo>
                <a:cubicBezTo>
                  <a:pt x="1290" y="937"/>
                  <a:pt x="1304" y="923"/>
                  <a:pt x="1304" y="906"/>
                </a:cubicBezTo>
                <a:lnTo>
                  <a:pt x="1304" y="7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" name="Freeform 172">
            <a:extLst>
              <a:ext uri="{FF2B5EF4-FFF2-40B4-BE49-F238E27FC236}">
                <a16:creationId xmlns:a16="http://schemas.microsoft.com/office/drawing/2014/main" id="{E1204CE1-3227-2343-89EC-D395392BD35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66858" y="3624672"/>
            <a:ext cx="490537" cy="428625"/>
          </a:xfrm>
          <a:custGeom>
            <a:avLst/>
            <a:gdLst>
              <a:gd name="T0" fmla="*/ 229 w 1361"/>
              <a:gd name="T1" fmla="*/ 1016 h 1192"/>
              <a:gd name="T2" fmla="*/ 455 w 1361"/>
              <a:gd name="T3" fmla="*/ 1078 h 1192"/>
              <a:gd name="T4" fmla="*/ 172 w 1361"/>
              <a:gd name="T5" fmla="*/ 1016 h 1192"/>
              <a:gd name="T6" fmla="*/ 116 w 1361"/>
              <a:gd name="T7" fmla="*/ 1078 h 1192"/>
              <a:gd name="T8" fmla="*/ 172 w 1361"/>
              <a:gd name="T9" fmla="*/ 1016 h 1192"/>
              <a:gd name="T10" fmla="*/ 3 w 1361"/>
              <a:gd name="T11" fmla="*/ 1016 h 1192"/>
              <a:gd name="T12" fmla="*/ 60 w 1361"/>
              <a:gd name="T13" fmla="*/ 1078 h 1192"/>
              <a:gd name="T14" fmla="*/ 624 w 1361"/>
              <a:gd name="T15" fmla="*/ 62 h 1192"/>
              <a:gd name="T16" fmla="*/ 1104 w 1361"/>
              <a:gd name="T17" fmla="*/ 0 h 1192"/>
              <a:gd name="T18" fmla="*/ 624 w 1361"/>
              <a:gd name="T19" fmla="*/ 62 h 1192"/>
              <a:gd name="T20" fmla="*/ 1132 w 1361"/>
              <a:gd name="T21" fmla="*/ 316 h 1192"/>
              <a:gd name="T22" fmla="*/ 906 w 1361"/>
              <a:gd name="T23" fmla="*/ 254 h 1192"/>
              <a:gd name="T24" fmla="*/ 1188 w 1361"/>
              <a:gd name="T25" fmla="*/ 316 h 1192"/>
              <a:gd name="T26" fmla="*/ 1245 w 1361"/>
              <a:gd name="T27" fmla="*/ 254 h 1192"/>
              <a:gd name="T28" fmla="*/ 1188 w 1361"/>
              <a:gd name="T29" fmla="*/ 316 h 1192"/>
              <a:gd name="T30" fmla="*/ 1358 w 1361"/>
              <a:gd name="T31" fmla="*/ 316 h 1192"/>
              <a:gd name="T32" fmla="*/ 1301 w 1361"/>
              <a:gd name="T33" fmla="*/ 254 h 1192"/>
              <a:gd name="T34" fmla="*/ 1360 w 1361"/>
              <a:gd name="T35" fmla="*/ 680 h 1192"/>
              <a:gd name="T36" fmla="*/ 824 w 1361"/>
              <a:gd name="T37" fmla="*/ 593 h 1192"/>
              <a:gd name="T38" fmla="*/ 762 w 1361"/>
              <a:gd name="T39" fmla="*/ 511 h 1192"/>
              <a:gd name="T40" fmla="*/ 624 w 1361"/>
              <a:gd name="T41" fmla="*/ 593 h 1192"/>
              <a:gd name="T42" fmla="*/ 88 w 1361"/>
              <a:gd name="T43" fmla="*/ 677 h 1192"/>
              <a:gd name="T44" fmla="*/ 62 w 1361"/>
              <a:gd name="T45" fmla="*/ 229 h 1192"/>
              <a:gd name="T46" fmla="*/ 737 w 1361"/>
              <a:gd name="T47" fmla="*/ 203 h 1192"/>
              <a:gd name="T48" fmla="*/ 762 w 1361"/>
              <a:gd name="T49" fmla="*/ 395 h 1192"/>
              <a:gd name="T50" fmla="*/ 709 w 1361"/>
              <a:gd name="T51" fmla="*/ 457 h 1192"/>
              <a:gd name="T52" fmla="*/ 1019 w 1361"/>
              <a:gd name="T53" fmla="*/ 395 h 1192"/>
              <a:gd name="T54" fmla="*/ 824 w 1361"/>
              <a:gd name="T55" fmla="*/ 229 h 1192"/>
              <a:gd name="T56" fmla="*/ 88 w 1361"/>
              <a:gd name="T57" fmla="*/ 141 h 1192"/>
              <a:gd name="T58" fmla="*/ 0 w 1361"/>
              <a:gd name="T59" fmla="*/ 652 h 1192"/>
              <a:gd name="T60" fmla="*/ 536 w 1361"/>
              <a:gd name="T61" fmla="*/ 739 h 1192"/>
              <a:gd name="T62" fmla="*/ 370 w 1361"/>
              <a:gd name="T63" fmla="*/ 875 h 1192"/>
              <a:gd name="T64" fmla="*/ 652 w 1361"/>
              <a:gd name="T65" fmla="*/ 937 h 1192"/>
              <a:gd name="T66" fmla="*/ 599 w 1361"/>
              <a:gd name="T67" fmla="*/ 875 h 1192"/>
              <a:gd name="T68" fmla="*/ 624 w 1361"/>
              <a:gd name="T69" fmla="*/ 655 h 1192"/>
              <a:gd name="T70" fmla="*/ 1298 w 1361"/>
              <a:gd name="T71" fmla="*/ 680 h 1192"/>
              <a:gd name="T72" fmla="*/ 1273 w 1361"/>
              <a:gd name="T73" fmla="*/ 1129 h 1192"/>
              <a:gd name="T74" fmla="*/ 599 w 1361"/>
              <a:gd name="T75" fmla="*/ 1103 h 1192"/>
              <a:gd name="T76" fmla="*/ 536 w 1361"/>
              <a:gd name="T77" fmla="*/ 991 h 1192"/>
              <a:gd name="T78" fmla="*/ 624 w 1361"/>
              <a:gd name="T79" fmla="*/ 1191 h 1192"/>
              <a:gd name="T80" fmla="*/ 1360 w 1361"/>
              <a:gd name="T81" fmla="*/ 1103 h 1192"/>
              <a:gd name="T82" fmla="*/ 646 w 1361"/>
              <a:gd name="T83" fmla="*/ 517 h 1192"/>
              <a:gd name="T84" fmla="*/ 731 w 1361"/>
              <a:gd name="T85" fmla="*/ 279 h 1192"/>
              <a:gd name="T86" fmla="*/ 463 w 1361"/>
              <a:gd name="T87" fmla="*/ 459 h 1192"/>
              <a:gd name="T88" fmla="*/ 138 w 1361"/>
              <a:gd name="T89" fmla="*/ 235 h 1192"/>
              <a:gd name="T90" fmla="*/ 256 w 1361"/>
              <a:gd name="T91" fmla="*/ 440 h 1192"/>
              <a:gd name="T92" fmla="*/ 138 w 1361"/>
              <a:gd name="T93" fmla="*/ 646 h 1192"/>
              <a:gd name="T94" fmla="*/ 320 w 1361"/>
              <a:gd name="T95" fmla="*/ 505 h 1192"/>
              <a:gd name="T96" fmla="*/ 412 w 1361"/>
              <a:gd name="T97" fmla="*/ 533 h 1192"/>
              <a:gd name="T98" fmla="*/ 525 w 1361"/>
              <a:gd name="T99" fmla="*/ 484 h 1192"/>
              <a:gd name="T100" fmla="*/ 646 w 1361"/>
              <a:gd name="T101" fmla="*/ 517 h 1192"/>
              <a:gd name="T102" fmla="*/ 1105 w 1361"/>
              <a:gd name="T103" fmla="*/ 892 h 1192"/>
              <a:gd name="T104" fmla="*/ 1223 w 1361"/>
              <a:gd name="T105" fmla="*/ 686 h 1192"/>
              <a:gd name="T106" fmla="*/ 898 w 1361"/>
              <a:gd name="T107" fmla="*/ 911 h 1192"/>
              <a:gd name="T108" fmla="*/ 630 w 1361"/>
              <a:gd name="T109" fmla="*/ 730 h 1192"/>
              <a:gd name="T110" fmla="*/ 630 w 1361"/>
              <a:gd name="T111" fmla="*/ 1053 h 1192"/>
              <a:gd name="T112" fmla="*/ 836 w 1361"/>
              <a:gd name="T113" fmla="*/ 936 h 1192"/>
              <a:gd name="T114" fmla="*/ 859 w 1361"/>
              <a:gd name="T115" fmla="*/ 959 h 1192"/>
              <a:gd name="T116" fmla="*/ 1038 w 1361"/>
              <a:gd name="T117" fmla="*/ 959 h 1192"/>
              <a:gd name="T118" fmla="*/ 1223 w 1361"/>
              <a:gd name="T119" fmla="*/ 1097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61" h="1192">
                <a:moveTo>
                  <a:pt x="455" y="1016"/>
                </a:moveTo>
                <a:lnTo>
                  <a:pt x="229" y="1016"/>
                </a:lnTo>
                <a:lnTo>
                  <a:pt x="229" y="1078"/>
                </a:lnTo>
                <a:lnTo>
                  <a:pt x="455" y="1078"/>
                </a:lnTo>
                <a:lnTo>
                  <a:pt x="455" y="1016"/>
                </a:lnTo>
                <a:close/>
                <a:moveTo>
                  <a:pt x="172" y="1016"/>
                </a:moveTo>
                <a:lnTo>
                  <a:pt x="116" y="1016"/>
                </a:lnTo>
                <a:lnTo>
                  <a:pt x="116" y="1078"/>
                </a:lnTo>
                <a:lnTo>
                  <a:pt x="172" y="1078"/>
                </a:lnTo>
                <a:lnTo>
                  <a:pt x="172" y="1016"/>
                </a:lnTo>
                <a:close/>
                <a:moveTo>
                  <a:pt x="60" y="1016"/>
                </a:moveTo>
                <a:lnTo>
                  <a:pt x="3" y="1016"/>
                </a:lnTo>
                <a:lnTo>
                  <a:pt x="3" y="1078"/>
                </a:lnTo>
                <a:lnTo>
                  <a:pt x="60" y="1078"/>
                </a:lnTo>
                <a:lnTo>
                  <a:pt x="60" y="1016"/>
                </a:lnTo>
                <a:close/>
                <a:moveTo>
                  <a:pt x="624" y="62"/>
                </a:moveTo>
                <a:lnTo>
                  <a:pt x="1104" y="62"/>
                </a:lnTo>
                <a:lnTo>
                  <a:pt x="1104" y="0"/>
                </a:lnTo>
                <a:lnTo>
                  <a:pt x="624" y="0"/>
                </a:lnTo>
                <a:lnTo>
                  <a:pt x="624" y="62"/>
                </a:lnTo>
                <a:close/>
                <a:moveTo>
                  <a:pt x="906" y="316"/>
                </a:moveTo>
                <a:lnTo>
                  <a:pt x="1132" y="316"/>
                </a:lnTo>
                <a:lnTo>
                  <a:pt x="1132" y="254"/>
                </a:lnTo>
                <a:lnTo>
                  <a:pt x="906" y="254"/>
                </a:lnTo>
                <a:lnTo>
                  <a:pt x="906" y="316"/>
                </a:lnTo>
                <a:close/>
                <a:moveTo>
                  <a:pt x="1188" y="316"/>
                </a:moveTo>
                <a:lnTo>
                  <a:pt x="1245" y="316"/>
                </a:lnTo>
                <a:lnTo>
                  <a:pt x="1245" y="254"/>
                </a:lnTo>
                <a:lnTo>
                  <a:pt x="1188" y="254"/>
                </a:lnTo>
                <a:lnTo>
                  <a:pt x="1188" y="316"/>
                </a:lnTo>
                <a:close/>
                <a:moveTo>
                  <a:pt x="1301" y="316"/>
                </a:moveTo>
                <a:lnTo>
                  <a:pt x="1358" y="316"/>
                </a:lnTo>
                <a:lnTo>
                  <a:pt x="1358" y="254"/>
                </a:lnTo>
                <a:lnTo>
                  <a:pt x="1301" y="254"/>
                </a:lnTo>
                <a:lnTo>
                  <a:pt x="1301" y="316"/>
                </a:lnTo>
                <a:close/>
                <a:moveTo>
                  <a:pt x="1360" y="680"/>
                </a:moveTo>
                <a:cubicBezTo>
                  <a:pt x="1360" y="632"/>
                  <a:pt x="1321" y="593"/>
                  <a:pt x="1273" y="593"/>
                </a:cubicBezTo>
                <a:lnTo>
                  <a:pt x="824" y="593"/>
                </a:lnTo>
                <a:lnTo>
                  <a:pt x="824" y="511"/>
                </a:lnTo>
                <a:lnTo>
                  <a:pt x="762" y="511"/>
                </a:lnTo>
                <a:lnTo>
                  <a:pt x="762" y="593"/>
                </a:lnTo>
                <a:lnTo>
                  <a:pt x="624" y="593"/>
                </a:lnTo>
                <a:cubicBezTo>
                  <a:pt x="577" y="593"/>
                  <a:pt x="538" y="630"/>
                  <a:pt x="537" y="677"/>
                </a:cubicBezTo>
                <a:lnTo>
                  <a:pt x="88" y="677"/>
                </a:lnTo>
                <a:cubicBezTo>
                  <a:pt x="74" y="677"/>
                  <a:pt x="62" y="666"/>
                  <a:pt x="62" y="652"/>
                </a:cubicBezTo>
                <a:lnTo>
                  <a:pt x="62" y="229"/>
                </a:lnTo>
                <a:cubicBezTo>
                  <a:pt x="62" y="215"/>
                  <a:pt x="74" y="203"/>
                  <a:pt x="88" y="203"/>
                </a:cubicBezTo>
                <a:lnTo>
                  <a:pt x="737" y="203"/>
                </a:lnTo>
                <a:cubicBezTo>
                  <a:pt x="751" y="203"/>
                  <a:pt x="762" y="215"/>
                  <a:pt x="762" y="229"/>
                </a:cubicBezTo>
                <a:lnTo>
                  <a:pt x="762" y="395"/>
                </a:lnTo>
                <a:lnTo>
                  <a:pt x="709" y="395"/>
                </a:lnTo>
                <a:lnTo>
                  <a:pt x="709" y="457"/>
                </a:lnTo>
                <a:lnTo>
                  <a:pt x="1019" y="457"/>
                </a:lnTo>
                <a:lnTo>
                  <a:pt x="1019" y="395"/>
                </a:lnTo>
                <a:lnTo>
                  <a:pt x="824" y="395"/>
                </a:lnTo>
                <a:lnTo>
                  <a:pt x="824" y="229"/>
                </a:lnTo>
                <a:cubicBezTo>
                  <a:pt x="824" y="180"/>
                  <a:pt x="785" y="141"/>
                  <a:pt x="737" y="141"/>
                </a:cubicBezTo>
                <a:lnTo>
                  <a:pt x="88" y="141"/>
                </a:lnTo>
                <a:cubicBezTo>
                  <a:pt x="40" y="141"/>
                  <a:pt x="0" y="180"/>
                  <a:pt x="0" y="229"/>
                </a:cubicBezTo>
                <a:lnTo>
                  <a:pt x="0" y="652"/>
                </a:lnTo>
                <a:cubicBezTo>
                  <a:pt x="0" y="700"/>
                  <a:pt x="40" y="739"/>
                  <a:pt x="88" y="739"/>
                </a:cubicBezTo>
                <a:lnTo>
                  <a:pt x="536" y="739"/>
                </a:lnTo>
                <a:lnTo>
                  <a:pt x="536" y="875"/>
                </a:lnTo>
                <a:lnTo>
                  <a:pt x="370" y="875"/>
                </a:lnTo>
                <a:lnTo>
                  <a:pt x="370" y="937"/>
                </a:lnTo>
                <a:lnTo>
                  <a:pt x="652" y="937"/>
                </a:lnTo>
                <a:lnTo>
                  <a:pt x="652" y="875"/>
                </a:lnTo>
                <a:lnTo>
                  <a:pt x="599" y="875"/>
                </a:lnTo>
                <a:lnTo>
                  <a:pt x="599" y="680"/>
                </a:lnTo>
                <a:cubicBezTo>
                  <a:pt x="599" y="666"/>
                  <a:pt x="610" y="655"/>
                  <a:pt x="624" y="655"/>
                </a:cubicBezTo>
                <a:lnTo>
                  <a:pt x="1273" y="655"/>
                </a:lnTo>
                <a:cubicBezTo>
                  <a:pt x="1287" y="655"/>
                  <a:pt x="1298" y="666"/>
                  <a:pt x="1298" y="680"/>
                </a:cubicBezTo>
                <a:lnTo>
                  <a:pt x="1298" y="1103"/>
                </a:lnTo>
                <a:cubicBezTo>
                  <a:pt x="1298" y="1117"/>
                  <a:pt x="1287" y="1129"/>
                  <a:pt x="1273" y="1129"/>
                </a:cubicBezTo>
                <a:lnTo>
                  <a:pt x="624" y="1129"/>
                </a:lnTo>
                <a:cubicBezTo>
                  <a:pt x="610" y="1129"/>
                  <a:pt x="599" y="1117"/>
                  <a:pt x="599" y="1103"/>
                </a:cubicBezTo>
                <a:lnTo>
                  <a:pt x="599" y="991"/>
                </a:lnTo>
                <a:lnTo>
                  <a:pt x="536" y="991"/>
                </a:lnTo>
                <a:lnTo>
                  <a:pt x="536" y="1103"/>
                </a:lnTo>
                <a:cubicBezTo>
                  <a:pt x="536" y="1152"/>
                  <a:pt x="576" y="1191"/>
                  <a:pt x="624" y="1191"/>
                </a:cubicBezTo>
                <a:lnTo>
                  <a:pt x="1273" y="1191"/>
                </a:lnTo>
                <a:cubicBezTo>
                  <a:pt x="1321" y="1191"/>
                  <a:pt x="1360" y="1152"/>
                  <a:pt x="1360" y="1103"/>
                </a:cubicBezTo>
                <a:lnTo>
                  <a:pt x="1360" y="680"/>
                </a:lnTo>
                <a:close/>
                <a:moveTo>
                  <a:pt x="646" y="517"/>
                </a:moveTo>
                <a:lnTo>
                  <a:pt x="569" y="440"/>
                </a:lnTo>
                <a:lnTo>
                  <a:pt x="731" y="279"/>
                </a:lnTo>
                <a:lnTo>
                  <a:pt x="687" y="235"/>
                </a:lnTo>
                <a:lnTo>
                  <a:pt x="463" y="459"/>
                </a:lnTo>
                <a:cubicBezTo>
                  <a:pt x="439" y="475"/>
                  <a:pt x="385" y="475"/>
                  <a:pt x="362" y="459"/>
                </a:cubicBezTo>
                <a:lnTo>
                  <a:pt x="138" y="235"/>
                </a:lnTo>
                <a:lnTo>
                  <a:pt x="94" y="279"/>
                </a:lnTo>
                <a:lnTo>
                  <a:pt x="256" y="440"/>
                </a:lnTo>
                <a:lnTo>
                  <a:pt x="94" y="602"/>
                </a:lnTo>
                <a:lnTo>
                  <a:pt x="138" y="646"/>
                </a:lnTo>
                <a:lnTo>
                  <a:pt x="299" y="484"/>
                </a:lnTo>
                <a:lnTo>
                  <a:pt x="320" y="505"/>
                </a:lnTo>
                <a:lnTo>
                  <a:pt x="323" y="507"/>
                </a:lnTo>
                <a:cubicBezTo>
                  <a:pt x="345" y="525"/>
                  <a:pt x="379" y="533"/>
                  <a:pt x="412" y="533"/>
                </a:cubicBezTo>
                <a:cubicBezTo>
                  <a:pt x="446" y="533"/>
                  <a:pt x="479" y="525"/>
                  <a:pt x="502" y="507"/>
                </a:cubicBezTo>
                <a:lnTo>
                  <a:pt x="525" y="484"/>
                </a:lnTo>
                <a:lnTo>
                  <a:pt x="602" y="561"/>
                </a:lnTo>
                <a:lnTo>
                  <a:pt x="646" y="517"/>
                </a:lnTo>
                <a:close/>
                <a:moveTo>
                  <a:pt x="1267" y="1053"/>
                </a:moveTo>
                <a:lnTo>
                  <a:pt x="1105" y="892"/>
                </a:lnTo>
                <a:lnTo>
                  <a:pt x="1267" y="730"/>
                </a:lnTo>
                <a:lnTo>
                  <a:pt x="1223" y="686"/>
                </a:lnTo>
                <a:lnTo>
                  <a:pt x="999" y="911"/>
                </a:lnTo>
                <a:cubicBezTo>
                  <a:pt x="975" y="927"/>
                  <a:pt x="922" y="927"/>
                  <a:pt x="898" y="911"/>
                </a:cubicBezTo>
                <a:lnTo>
                  <a:pt x="674" y="686"/>
                </a:lnTo>
                <a:lnTo>
                  <a:pt x="630" y="730"/>
                </a:lnTo>
                <a:lnTo>
                  <a:pt x="792" y="892"/>
                </a:lnTo>
                <a:lnTo>
                  <a:pt x="630" y="1053"/>
                </a:lnTo>
                <a:lnTo>
                  <a:pt x="674" y="1097"/>
                </a:lnTo>
                <a:lnTo>
                  <a:pt x="836" y="936"/>
                </a:lnTo>
                <a:lnTo>
                  <a:pt x="856" y="956"/>
                </a:lnTo>
                <a:lnTo>
                  <a:pt x="859" y="959"/>
                </a:lnTo>
                <a:cubicBezTo>
                  <a:pt x="882" y="976"/>
                  <a:pt x="915" y="985"/>
                  <a:pt x="948" y="985"/>
                </a:cubicBezTo>
                <a:cubicBezTo>
                  <a:pt x="982" y="985"/>
                  <a:pt x="1015" y="976"/>
                  <a:pt x="1038" y="959"/>
                </a:cubicBezTo>
                <a:lnTo>
                  <a:pt x="1061" y="936"/>
                </a:lnTo>
                <a:lnTo>
                  <a:pt x="1223" y="1097"/>
                </a:lnTo>
                <a:lnTo>
                  <a:pt x="1267" y="10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Freeform 173">
            <a:extLst>
              <a:ext uri="{FF2B5EF4-FFF2-40B4-BE49-F238E27FC236}">
                <a16:creationId xmlns:a16="http://schemas.microsoft.com/office/drawing/2014/main" id="{FCAF4A6D-2188-C840-9416-668B9BA88DE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86071" y="701357"/>
            <a:ext cx="449263" cy="458788"/>
          </a:xfrm>
          <a:custGeom>
            <a:avLst/>
            <a:gdLst>
              <a:gd name="T0" fmla="*/ 228 w 1248"/>
              <a:gd name="T1" fmla="*/ 1275 h 1276"/>
              <a:gd name="T2" fmla="*/ 62 w 1248"/>
              <a:gd name="T3" fmla="*/ 1213 h 1276"/>
              <a:gd name="T4" fmla="*/ 228 w 1248"/>
              <a:gd name="T5" fmla="*/ 514 h 1276"/>
              <a:gd name="T6" fmla="*/ 146 w 1248"/>
              <a:gd name="T7" fmla="*/ 451 h 1276"/>
              <a:gd name="T8" fmla="*/ 228 w 1248"/>
              <a:gd name="T9" fmla="*/ 401 h 1276"/>
              <a:gd name="T10" fmla="*/ 84 w 1248"/>
              <a:gd name="T11" fmla="*/ 339 h 1276"/>
              <a:gd name="T12" fmla="*/ 0 w 1248"/>
              <a:gd name="T13" fmla="*/ 451 h 1276"/>
              <a:gd name="T14" fmla="*/ 536 w 1248"/>
              <a:gd name="T15" fmla="*/ 426 h 1276"/>
              <a:gd name="T16" fmla="*/ 598 w 1248"/>
              <a:gd name="T17" fmla="*/ 282 h 1276"/>
              <a:gd name="T18" fmla="*/ 423 w 1248"/>
              <a:gd name="T19" fmla="*/ 426 h 1276"/>
              <a:gd name="T20" fmla="*/ 485 w 1248"/>
              <a:gd name="T21" fmla="*/ 344 h 1276"/>
              <a:gd name="T22" fmla="*/ 536 w 1248"/>
              <a:gd name="T23" fmla="*/ 426 h 1276"/>
              <a:gd name="T24" fmla="*/ 598 w 1248"/>
              <a:gd name="T25" fmla="*/ 652 h 1276"/>
              <a:gd name="T26" fmla="*/ 423 w 1248"/>
              <a:gd name="T27" fmla="*/ 508 h 1276"/>
              <a:gd name="T28" fmla="*/ 485 w 1248"/>
              <a:gd name="T29" fmla="*/ 652 h 1276"/>
              <a:gd name="T30" fmla="*/ 536 w 1248"/>
              <a:gd name="T31" fmla="*/ 570 h 1276"/>
              <a:gd name="T32" fmla="*/ 536 w 1248"/>
              <a:gd name="T33" fmla="*/ 878 h 1276"/>
              <a:gd name="T34" fmla="*/ 598 w 1248"/>
              <a:gd name="T35" fmla="*/ 734 h 1276"/>
              <a:gd name="T36" fmla="*/ 423 w 1248"/>
              <a:gd name="T37" fmla="*/ 878 h 1276"/>
              <a:gd name="T38" fmla="*/ 485 w 1248"/>
              <a:gd name="T39" fmla="*/ 796 h 1276"/>
              <a:gd name="T40" fmla="*/ 536 w 1248"/>
              <a:gd name="T41" fmla="*/ 878 h 1276"/>
              <a:gd name="T42" fmla="*/ 852 w 1248"/>
              <a:gd name="T43" fmla="*/ 426 h 1276"/>
              <a:gd name="T44" fmla="*/ 677 w 1248"/>
              <a:gd name="T45" fmla="*/ 282 h 1276"/>
              <a:gd name="T46" fmla="*/ 739 w 1248"/>
              <a:gd name="T47" fmla="*/ 426 h 1276"/>
              <a:gd name="T48" fmla="*/ 790 w 1248"/>
              <a:gd name="T49" fmla="*/ 344 h 1276"/>
              <a:gd name="T50" fmla="*/ 790 w 1248"/>
              <a:gd name="T51" fmla="*/ 652 h 1276"/>
              <a:gd name="T52" fmla="*/ 852 w 1248"/>
              <a:gd name="T53" fmla="*/ 508 h 1276"/>
              <a:gd name="T54" fmla="*/ 677 w 1248"/>
              <a:gd name="T55" fmla="*/ 652 h 1276"/>
              <a:gd name="T56" fmla="*/ 739 w 1248"/>
              <a:gd name="T57" fmla="*/ 570 h 1276"/>
              <a:gd name="T58" fmla="*/ 790 w 1248"/>
              <a:gd name="T59" fmla="*/ 652 h 1276"/>
              <a:gd name="T60" fmla="*/ 790 w 1248"/>
              <a:gd name="T61" fmla="*/ 796 h 1276"/>
              <a:gd name="T62" fmla="*/ 852 w 1248"/>
              <a:gd name="T63" fmla="*/ 878 h 1276"/>
              <a:gd name="T64" fmla="*/ 677 w 1248"/>
              <a:gd name="T65" fmla="*/ 734 h 1276"/>
              <a:gd name="T66" fmla="*/ 739 w 1248"/>
              <a:gd name="T67" fmla="*/ 878 h 1276"/>
              <a:gd name="T68" fmla="*/ 931 w 1248"/>
              <a:gd name="T69" fmla="*/ 1213 h 1276"/>
              <a:gd name="T70" fmla="*/ 739 w 1248"/>
              <a:gd name="T71" fmla="*/ 988 h 1276"/>
              <a:gd name="T72" fmla="*/ 536 w 1248"/>
              <a:gd name="T73" fmla="*/ 1213 h 1276"/>
              <a:gd name="T74" fmla="*/ 344 w 1248"/>
              <a:gd name="T75" fmla="*/ 175 h 1276"/>
              <a:gd name="T76" fmla="*/ 931 w 1248"/>
              <a:gd name="T77" fmla="*/ 1213 h 1276"/>
              <a:gd name="T78" fmla="*/ 429 w 1248"/>
              <a:gd name="T79" fmla="*/ 113 h 1276"/>
              <a:gd name="T80" fmla="*/ 818 w 1248"/>
              <a:gd name="T81" fmla="*/ 62 h 1276"/>
              <a:gd name="T82" fmla="*/ 598 w 1248"/>
              <a:gd name="T83" fmla="*/ 1050 h 1276"/>
              <a:gd name="T84" fmla="*/ 677 w 1248"/>
              <a:gd name="T85" fmla="*/ 1213 h 1276"/>
              <a:gd name="T86" fmla="*/ 598 w 1248"/>
              <a:gd name="T87" fmla="*/ 1050 h 1276"/>
              <a:gd name="T88" fmla="*/ 993 w 1248"/>
              <a:gd name="T89" fmla="*/ 1275 h 1276"/>
              <a:gd name="T90" fmla="*/ 880 w 1248"/>
              <a:gd name="T91" fmla="*/ 113 h 1276"/>
              <a:gd name="T92" fmla="*/ 367 w 1248"/>
              <a:gd name="T93" fmla="*/ 0 h 1276"/>
              <a:gd name="T94" fmla="*/ 282 w 1248"/>
              <a:gd name="T95" fmla="*/ 113 h 1276"/>
              <a:gd name="T96" fmla="*/ 536 w 1248"/>
              <a:gd name="T97" fmla="*/ 1275 h 1276"/>
              <a:gd name="T98" fmla="*/ 1247 w 1248"/>
              <a:gd name="T99" fmla="*/ 1275 h 1276"/>
              <a:gd name="T100" fmla="*/ 1191 w 1248"/>
              <a:gd name="T101" fmla="*/ 734 h 1276"/>
              <a:gd name="T102" fmla="*/ 1047 w 1248"/>
              <a:gd name="T103" fmla="*/ 621 h 1276"/>
              <a:gd name="T104" fmla="*/ 1128 w 1248"/>
              <a:gd name="T105" fmla="*/ 683 h 1276"/>
              <a:gd name="T106" fmla="*/ 1047 w 1248"/>
              <a:gd name="T107" fmla="*/ 734 h 1276"/>
              <a:gd name="T108" fmla="*/ 1185 w 1248"/>
              <a:gd name="T109" fmla="*/ 796 h 1276"/>
              <a:gd name="T110" fmla="*/ 1047 w 1248"/>
              <a:gd name="T111" fmla="*/ 1213 h 1276"/>
              <a:gd name="T112" fmla="*/ 1247 w 1248"/>
              <a:gd name="T113" fmla="*/ 1275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48" h="1276">
                <a:moveTo>
                  <a:pt x="0" y="1275"/>
                </a:moveTo>
                <a:lnTo>
                  <a:pt x="228" y="1275"/>
                </a:lnTo>
                <a:lnTo>
                  <a:pt x="228" y="1213"/>
                </a:lnTo>
                <a:lnTo>
                  <a:pt x="62" y="1213"/>
                </a:lnTo>
                <a:lnTo>
                  <a:pt x="62" y="514"/>
                </a:lnTo>
                <a:lnTo>
                  <a:pt x="228" y="514"/>
                </a:lnTo>
                <a:lnTo>
                  <a:pt x="228" y="451"/>
                </a:lnTo>
                <a:lnTo>
                  <a:pt x="146" y="451"/>
                </a:lnTo>
                <a:lnTo>
                  <a:pt x="146" y="401"/>
                </a:lnTo>
                <a:lnTo>
                  <a:pt x="228" y="401"/>
                </a:lnTo>
                <a:lnTo>
                  <a:pt x="228" y="339"/>
                </a:lnTo>
                <a:lnTo>
                  <a:pt x="84" y="339"/>
                </a:lnTo>
                <a:lnTo>
                  <a:pt x="84" y="451"/>
                </a:lnTo>
                <a:lnTo>
                  <a:pt x="0" y="451"/>
                </a:lnTo>
                <a:lnTo>
                  <a:pt x="0" y="1275"/>
                </a:lnTo>
                <a:close/>
                <a:moveTo>
                  <a:pt x="536" y="426"/>
                </a:moveTo>
                <a:lnTo>
                  <a:pt x="598" y="426"/>
                </a:lnTo>
                <a:lnTo>
                  <a:pt x="598" y="282"/>
                </a:lnTo>
                <a:lnTo>
                  <a:pt x="423" y="282"/>
                </a:lnTo>
                <a:lnTo>
                  <a:pt x="423" y="426"/>
                </a:lnTo>
                <a:lnTo>
                  <a:pt x="485" y="426"/>
                </a:lnTo>
                <a:lnTo>
                  <a:pt x="485" y="344"/>
                </a:lnTo>
                <a:lnTo>
                  <a:pt x="536" y="344"/>
                </a:lnTo>
                <a:lnTo>
                  <a:pt x="536" y="426"/>
                </a:lnTo>
                <a:close/>
                <a:moveTo>
                  <a:pt x="536" y="652"/>
                </a:moveTo>
                <a:lnTo>
                  <a:pt x="598" y="652"/>
                </a:lnTo>
                <a:lnTo>
                  <a:pt x="598" y="508"/>
                </a:lnTo>
                <a:lnTo>
                  <a:pt x="423" y="508"/>
                </a:lnTo>
                <a:lnTo>
                  <a:pt x="423" y="652"/>
                </a:lnTo>
                <a:lnTo>
                  <a:pt x="485" y="652"/>
                </a:lnTo>
                <a:lnTo>
                  <a:pt x="485" y="570"/>
                </a:lnTo>
                <a:lnTo>
                  <a:pt x="536" y="570"/>
                </a:lnTo>
                <a:lnTo>
                  <a:pt x="536" y="652"/>
                </a:lnTo>
                <a:close/>
                <a:moveTo>
                  <a:pt x="536" y="878"/>
                </a:moveTo>
                <a:lnTo>
                  <a:pt x="598" y="878"/>
                </a:lnTo>
                <a:lnTo>
                  <a:pt x="598" y="734"/>
                </a:lnTo>
                <a:lnTo>
                  <a:pt x="423" y="734"/>
                </a:lnTo>
                <a:lnTo>
                  <a:pt x="423" y="878"/>
                </a:lnTo>
                <a:lnTo>
                  <a:pt x="485" y="878"/>
                </a:lnTo>
                <a:lnTo>
                  <a:pt x="485" y="796"/>
                </a:lnTo>
                <a:lnTo>
                  <a:pt x="536" y="796"/>
                </a:lnTo>
                <a:lnTo>
                  <a:pt x="536" y="878"/>
                </a:lnTo>
                <a:close/>
                <a:moveTo>
                  <a:pt x="790" y="426"/>
                </a:moveTo>
                <a:lnTo>
                  <a:pt x="852" y="426"/>
                </a:lnTo>
                <a:lnTo>
                  <a:pt x="852" y="282"/>
                </a:lnTo>
                <a:lnTo>
                  <a:pt x="677" y="282"/>
                </a:lnTo>
                <a:lnTo>
                  <a:pt x="677" y="426"/>
                </a:lnTo>
                <a:lnTo>
                  <a:pt x="739" y="426"/>
                </a:lnTo>
                <a:lnTo>
                  <a:pt x="739" y="344"/>
                </a:lnTo>
                <a:lnTo>
                  <a:pt x="790" y="344"/>
                </a:lnTo>
                <a:lnTo>
                  <a:pt x="790" y="426"/>
                </a:lnTo>
                <a:close/>
                <a:moveTo>
                  <a:pt x="790" y="652"/>
                </a:moveTo>
                <a:lnTo>
                  <a:pt x="852" y="652"/>
                </a:lnTo>
                <a:lnTo>
                  <a:pt x="852" y="508"/>
                </a:lnTo>
                <a:lnTo>
                  <a:pt x="677" y="508"/>
                </a:lnTo>
                <a:lnTo>
                  <a:pt x="677" y="652"/>
                </a:lnTo>
                <a:lnTo>
                  <a:pt x="739" y="652"/>
                </a:lnTo>
                <a:lnTo>
                  <a:pt x="739" y="570"/>
                </a:lnTo>
                <a:lnTo>
                  <a:pt x="790" y="570"/>
                </a:lnTo>
                <a:lnTo>
                  <a:pt x="790" y="652"/>
                </a:lnTo>
                <a:close/>
                <a:moveTo>
                  <a:pt x="739" y="796"/>
                </a:moveTo>
                <a:lnTo>
                  <a:pt x="790" y="796"/>
                </a:lnTo>
                <a:lnTo>
                  <a:pt x="790" y="878"/>
                </a:lnTo>
                <a:lnTo>
                  <a:pt x="852" y="878"/>
                </a:lnTo>
                <a:lnTo>
                  <a:pt x="852" y="734"/>
                </a:lnTo>
                <a:lnTo>
                  <a:pt x="677" y="734"/>
                </a:lnTo>
                <a:lnTo>
                  <a:pt x="677" y="878"/>
                </a:lnTo>
                <a:lnTo>
                  <a:pt x="739" y="878"/>
                </a:lnTo>
                <a:lnTo>
                  <a:pt x="739" y="796"/>
                </a:lnTo>
                <a:close/>
                <a:moveTo>
                  <a:pt x="931" y="1213"/>
                </a:moveTo>
                <a:lnTo>
                  <a:pt x="739" y="1213"/>
                </a:lnTo>
                <a:lnTo>
                  <a:pt x="739" y="988"/>
                </a:lnTo>
                <a:lnTo>
                  <a:pt x="536" y="988"/>
                </a:lnTo>
                <a:lnTo>
                  <a:pt x="536" y="1213"/>
                </a:lnTo>
                <a:lnTo>
                  <a:pt x="344" y="1213"/>
                </a:lnTo>
                <a:lnTo>
                  <a:pt x="344" y="175"/>
                </a:lnTo>
                <a:lnTo>
                  <a:pt x="931" y="175"/>
                </a:lnTo>
                <a:lnTo>
                  <a:pt x="931" y="1213"/>
                </a:lnTo>
                <a:close/>
                <a:moveTo>
                  <a:pt x="818" y="113"/>
                </a:moveTo>
                <a:lnTo>
                  <a:pt x="429" y="113"/>
                </a:lnTo>
                <a:lnTo>
                  <a:pt x="429" y="62"/>
                </a:lnTo>
                <a:lnTo>
                  <a:pt x="818" y="62"/>
                </a:lnTo>
                <a:lnTo>
                  <a:pt x="818" y="113"/>
                </a:lnTo>
                <a:close/>
                <a:moveTo>
                  <a:pt x="598" y="1050"/>
                </a:moveTo>
                <a:lnTo>
                  <a:pt x="677" y="1050"/>
                </a:lnTo>
                <a:lnTo>
                  <a:pt x="677" y="1213"/>
                </a:lnTo>
                <a:lnTo>
                  <a:pt x="598" y="1213"/>
                </a:lnTo>
                <a:lnTo>
                  <a:pt x="598" y="1050"/>
                </a:lnTo>
                <a:close/>
                <a:moveTo>
                  <a:pt x="739" y="1275"/>
                </a:moveTo>
                <a:lnTo>
                  <a:pt x="993" y="1275"/>
                </a:lnTo>
                <a:lnTo>
                  <a:pt x="993" y="113"/>
                </a:lnTo>
                <a:lnTo>
                  <a:pt x="880" y="113"/>
                </a:lnTo>
                <a:lnTo>
                  <a:pt x="880" y="0"/>
                </a:lnTo>
                <a:lnTo>
                  <a:pt x="367" y="0"/>
                </a:lnTo>
                <a:lnTo>
                  <a:pt x="367" y="113"/>
                </a:lnTo>
                <a:lnTo>
                  <a:pt x="282" y="113"/>
                </a:lnTo>
                <a:lnTo>
                  <a:pt x="282" y="1275"/>
                </a:lnTo>
                <a:lnTo>
                  <a:pt x="536" y="1275"/>
                </a:lnTo>
                <a:lnTo>
                  <a:pt x="739" y="1275"/>
                </a:lnTo>
                <a:close/>
                <a:moveTo>
                  <a:pt x="1247" y="1275"/>
                </a:moveTo>
                <a:lnTo>
                  <a:pt x="1247" y="734"/>
                </a:lnTo>
                <a:lnTo>
                  <a:pt x="1191" y="734"/>
                </a:lnTo>
                <a:lnTo>
                  <a:pt x="1191" y="621"/>
                </a:lnTo>
                <a:lnTo>
                  <a:pt x="1047" y="621"/>
                </a:lnTo>
                <a:lnTo>
                  <a:pt x="1047" y="683"/>
                </a:lnTo>
                <a:lnTo>
                  <a:pt x="1128" y="683"/>
                </a:lnTo>
                <a:lnTo>
                  <a:pt x="1128" y="734"/>
                </a:lnTo>
                <a:lnTo>
                  <a:pt x="1047" y="734"/>
                </a:lnTo>
                <a:lnTo>
                  <a:pt x="1047" y="796"/>
                </a:lnTo>
                <a:lnTo>
                  <a:pt x="1185" y="796"/>
                </a:lnTo>
                <a:lnTo>
                  <a:pt x="1185" y="1213"/>
                </a:lnTo>
                <a:lnTo>
                  <a:pt x="1047" y="1213"/>
                </a:lnTo>
                <a:lnTo>
                  <a:pt x="1047" y="1275"/>
                </a:lnTo>
                <a:lnTo>
                  <a:pt x="1247" y="12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" name="Freeform 174">
            <a:extLst>
              <a:ext uri="{FF2B5EF4-FFF2-40B4-BE49-F238E27FC236}">
                <a16:creationId xmlns:a16="http://schemas.microsoft.com/office/drawing/2014/main" id="{6CBE9359-10F8-F447-9764-32E74C7C88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86150" y="4613522"/>
            <a:ext cx="469900" cy="447675"/>
          </a:xfrm>
          <a:custGeom>
            <a:avLst/>
            <a:gdLst>
              <a:gd name="T0" fmla="*/ 1035 w 1308"/>
              <a:gd name="T1" fmla="*/ 641 h 1246"/>
              <a:gd name="T2" fmla="*/ 1097 w 1308"/>
              <a:gd name="T3" fmla="*/ 1245 h 1246"/>
              <a:gd name="T4" fmla="*/ 1305 w 1308"/>
              <a:gd name="T5" fmla="*/ 416 h 1246"/>
              <a:gd name="T6" fmla="*/ 956 w 1308"/>
              <a:gd name="T7" fmla="*/ 878 h 1246"/>
              <a:gd name="T8" fmla="*/ 894 w 1308"/>
              <a:gd name="T9" fmla="*/ 1245 h 1246"/>
              <a:gd name="T10" fmla="*/ 956 w 1308"/>
              <a:gd name="T11" fmla="*/ 878 h 1246"/>
              <a:gd name="T12" fmla="*/ 601 w 1308"/>
              <a:gd name="T13" fmla="*/ 486 h 1246"/>
              <a:gd name="T14" fmla="*/ 753 w 1308"/>
              <a:gd name="T15" fmla="*/ 1245 h 1246"/>
              <a:gd name="T16" fmla="*/ 815 w 1308"/>
              <a:gd name="T17" fmla="*/ 641 h 1246"/>
              <a:gd name="T18" fmla="*/ 419 w 1308"/>
              <a:gd name="T19" fmla="*/ 737 h 1246"/>
              <a:gd name="T20" fmla="*/ 357 w 1308"/>
              <a:gd name="T21" fmla="*/ 1161 h 1246"/>
              <a:gd name="T22" fmla="*/ 419 w 1308"/>
              <a:gd name="T23" fmla="*/ 737 h 1246"/>
              <a:gd name="T24" fmla="*/ 3 w 1308"/>
              <a:gd name="T25" fmla="*/ 258 h 1246"/>
              <a:gd name="T26" fmla="*/ 216 w 1308"/>
              <a:gd name="T27" fmla="*/ 1161 h 1246"/>
              <a:gd name="T28" fmla="*/ 278 w 1308"/>
              <a:gd name="T29" fmla="*/ 471 h 1246"/>
              <a:gd name="T30" fmla="*/ 442 w 1308"/>
              <a:gd name="T31" fmla="*/ 162 h 1246"/>
              <a:gd name="T32" fmla="*/ 335 w 1308"/>
              <a:gd name="T33" fmla="*/ 162 h 1246"/>
              <a:gd name="T34" fmla="*/ 388 w 1308"/>
              <a:gd name="T35" fmla="*/ 62 h 1246"/>
              <a:gd name="T36" fmla="*/ 442 w 1308"/>
              <a:gd name="T37" fmla="*/ 162 h 1246"/>
              <a:gd name="T38" fmla="*/ 388 w 1308"/>
              <a:gd name="T39" fmla="*/ 0 h 1246"/>
              <a:gd name="T40" fmla="*/ 273 w 1308"/>
              <a:gd name="T41" fmla="*/ 162 h 1246"/>
              <a:gd name="T42" fmla="*/ 504 w 1308"/>
              <a:gd name="T43" fmla="*/ 162 h 1246"/>
              <a:gd name="T44" fmla="*/ 763 w 1308"/>
              <a:gd name="T45" fmla="*/ 93 h 1246"/>
              <a:gd name="T46" fmla="*/ 456 w 1308"/>
              <a:gd name="T47" fmla="*/ 323 h 1246"/>
              <a:gd name="T48" fmla="*/ 354 w 1308"/>
              <a:gd name="T49" fmla="*/ 339 h 1246"/>
              <a:gd name="T50" fmla="*/ 45 w 1308"/>
              <a:gd name="T51" fmla="*/ 49 h 1246"/>
              <a:gd name="T52" fmla="*/ 267 w 1308"/>
              <a:gd name="T53" fmla="*/ 367 h 1246"/>
              <a:gd name="T54" fmla="*/ 413 w 1308"/>
              <a:gd name="T55" fmla="*/ 401 h 1246"/>
              <a:gd name="T56" fmla="*/ 763 w 1308"/>
              <a:gd name="T57" fmla="*/ 93 h 1246"/>
              <a:gd name="T58" fmla="*/ 769 w 1308"/>
              <a:gd name="T59" fmla="*/ 258 h 1246"/>
              <a:gd name="T60" fmla="*/ 499 w 1308"/>
              <a:gd name="T61" fmla="*/ 472 h 1246"/>
              <a:gd name="T62" fmla="*/ 561 w 1308"/>
              <a:gd name="T63" fmla="*/ 1161 h 1246"/>
              <a:gd name="T64" fmla="*/ 978 w 1308"/>
              <a:gd name="T65" fmla="*/ 332 h 1246"/>
              <a:gd name="T66" fmla="*/ 871 w 1308"/>
              <a:gd name="T67" fmla="*/ 332 h 1246"/>
              <a:gd name="T68" fmla="*/ 925 w 1308"/>
              <a:gd name="T69" fmla="*/ 231 h 1246"/>
              <a:gd name="T70" fmla="*/ 978 w 1308"/>
              <a:gd name="T71" fmla="*/ 332 h 1246"/>
              <a:gd name="T72" fmla="*/ 925 w 1308"/>
              <a:gd name="T73" fmla="*/ 169 h 1246"/>
              <a:gd name="T74" fmla="*/ 809 w 1308"/>
              <a:gd name="T75" fmla="*/ 332 h 1246"/>
              <a:gd name="T76" fmla="*/ 1040 w 1308"/>
              <a:gd name="T77" fmla="*/ 332 h 1246"/>
              <a:gd name="T78" fmla="*/ 1307 w 1308"/>
              <a:gd name="T79" fmla="*/ 252 h 1246"/>
              <a:gd name="T80" fmla="*/ 1000 w 1308"/>
              <a:gd name="T81" fmla="*/ 487 h 1246"/>
              <a:gd name="T82" fmla="*/ 898 w 1308"/>
              <a:gd name="T83" fmla="*/ 509 h 1246"/>
              <a:gd name="T84" fmla="*/ 747 w 1308"/>
              <a:gd name="T85" fmla="*/ 358 h 1246"/>
              <a:gd name="T86" fmla="*/ 810 w 1308"/>
              <a:gd name="T87" fmla="*/ 531 h 1246"/>
              <a:gd name="T88" fmla="*/ 956 w 1308"/>
              <a:gd name="T89" fmla="*/ 571 h 1246"/>
              <a:gd name="T90" fmla="*/ 1307 w 1308"/>
              <a:gd name="T91" fmla="*/ 252 h 1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08" h="1246">
                <a:moveTo>
                  <a:pt x="1258" y="376"/>
                </a:moveTo>
                <a:lnTo>
                  <a:pt x="1035" y="641"/>
                </a:lnTo>
                <a:lnTo>
                  <a:pt x="1035" y="1245"/>
                </a:lnTo>
                <a:lnTo>
                  <a:pt x="1097" y="1245"/>
                </a:lnTo>
                <a:lnTo>
                  <a:pt x="1097" y="664"/>
                </a:lnTo>
                <a:lnTo>
                  <a:pt x="1305" y="416"/>
                </a:lnTo>
                <a:lnTo>
                  <a:pt x="1258" y="376"/>
                </a:lnTo>
                <a:close/>
                <a:moveTo>
                  <a:pt x="956" y="878"/>
                </a:moveTo>
                <a:lnTo>
                  <a:pt x="894" y="878"/>
                </a:lnTo>
                <a:lnTo>
                  <a:pt x="894" y="1245"/>
                </a:lnTo>
                <a:lnTo>
                  <a:pt x="956" y="1245"/>
                </a:lnTo>
                <a:lnTo>
                  <a:pt x="956" y="878"/>
                </a:lnTo>
                <a:close/>
                <a:moveTo>
                  <a:pt x="649" y="446"/>
                </a:moveTo>
                <a:lnTo>
                  <a:pt x="601" y="486"/>
                </a:lnTo>
                <a:lnTo>
                  <a:pt x="753" y="664"/>
                </a:lnTo>
                <a:lnTo>
                  <a:pt x="753" y="1245"/>
                </a:lnTo>
                <a:lnTo>
                  <a:pt x="815" y="1245"/>
                </a:lnTo>
                <a:lnTo>
                  <a:pt x="815" y="641"/>
                </a:lnTo>
                <a:lnTo>
                  <a:pt x="649" y="446"/>
                </a:lnTo>
                <a:close/>
                <a:moveTo>
                  <a:pt x="419" y="737"/>
                </a:moveTo>
                <a:lnTo>
                  <a:pt x="357" y="737"/>
                </a:lnTo>
                <a:lnTo>
                  <a:pt x="357" y="1161"/>
                </a:lnTo>
                <a:lnTo>
                  <a:pt x="419" y="1161"/>
                </a:lnTo>
                <a:lnTo>
                  <a:pt x="419" y="737"/>
                </a:lnTo>
                <a:close/>
                <a:moveTo>
                  <a:pt x="49" y="217"/>
                </a:moveTo>
                <a:lnTo>
                  <a:pt x="3" y="258"/>
                </a:lnTo>
                <a:lnTo>
                  <a:pt x="216" y="495"/>
                </a:lnTo>
                <a:lnTo>
                  <a:pt x="216" y="1161"/>
                </a:lnTo>
                <a:lnTo>
                  <a:pt x="278" y="1161"/>
                </a:lnTo>
                <a:lnTo>
                  <a:pt x="278" y="471"/>
                </a:lnTo>
                <a:lnTo>
                  <a:pt x="49" y="217"/>
                </a:lnTo>
                <a:close/>
                <a:moveTo>
                  <a:pt x="442" y="162"/>
                </a:moveTo>
                <a:cubicBezTo>
                  <a:pt x="442" y="194"/>
                  <a:pt x="423" y="226"/>
                  <a:pt x="388" y="226"/>
                </a:cubicBezTo>
                <a:cubicBezTo>
                  <a:pt x="352" y="226"/>
                  <a:pt x="335" y="194"/>
                  <a:pt x="335" y="162"/>
                </a:cubicBezTo>
                <a:lnTo>
                  <a:pt x="335" y="125"/>
                </a:lnTo>
                <a:cubicBezTo>
                  <a:pt x="335" y="94"/>
                  <a:pt x="352" y="62"/>
                  <a:pt x="388" y="62"/>
                </a:cubicBezTo>
                <a:cubicBezTo>
                  <a:pt x="423" y="62"/>
                  <a:pt x="442" y="94"/>
                  <a:pt x="442" y="125"/>
                </a:cubicBezTo>
                <a:lnTo>
                  <a:pt x="442" y="162"/>
                </a:lnTo>
                <a:close/>
                <a:moveTo>
                  <a:pt x="504" y="125"/>
                </a:moveTo>
                <a:cubicBezTo>
                  <a:pt x="504" y="54"/>
                  <a:pt x="453" y="0"/>
                  <a:pt x="388" y="0"/>
                </a:cubicBezTo>
                <a:cubicBezTo>
                  <a:pt x="322" y="0"/>
                  <a:pt x="273" y="54"/>
                  <a:pt x="273" y="125"/>
                </a:cubicBezTo>
                <a:lnTo>
                  <a:pt x="273" y="162"/>
                </a:lnTo>
                <a:cubicBezTo>
                  <a:pt x="273" y="234"/>
                  <a:pt x="322" y="288"/>
                  <a:pt x="388" y="288"/>
                </a:cubicBezTo>
                <a:cubicBezTo>
                  <a:pt x="453" y="288"/>
                  <a:pt x="504" y="234"/>
                  <a:pt x="504" y="162"/>
                </a:cubicBezTo>
                <a:lnTo>
                  <a:pt x="504" y="125"/>
                </a:lnTo>
                <a:close/>
                <a:moveTo>
                  <a:pt x="763" y="93"/>
                </a:moveTo>
                <a:lnTo>
                  <a:pt x="718" y="50"/>
                </a:lnTo>
                <a:lnTo>
                  <a:pt x="456" y="323"/>
                </a:lnTo>
                <a:cubicBezTo>
                  <a:pt x="444" y="337"/>
                  <a:pt x="426" y="339"/>
                  <a:pt x="413" y="339"/>
                </a:cubicBezTo>
                <a:lnTo>
                  <a:pt x="354" y="339"/>
                </a:lnTo>
                <a:cubicBezTo>
                  <a:pt x="342" y="339"/>
                  <a:pt x="324" y="337"/>
                  <a:pt x="312" y="324"/>
                </a:cubicBezTo>
                <a:lnTo>
                  <a:pt x="45" y="49"/>
                </a:lnTo>
                <a:lnTo>
                  <a:pt x="0" y="92"/>
                </a:lnTo>
                <a:lnTo>
                  <a:pt x="267" y="367"/>
                </a:lnTo>
                <a:cubicBezTo>
                  <a:pt x="289" y="390"/>
                  <a:pt x="319" y="401"/>
                  <a:pt x="354" y="401"/>
                </a:cubicBezTo>
                <a:lnTo>
                  <a:pt x="413" y="401"/>
                </a:lnTo>
                <a:cubicBezTo>
                  <a:pt x="449" y="401"/>
                  <a:pt x="479" y="389"/>
                  <a:pt x="501" y="366"/>
                </a:cubicBezTo>
                <a:lnTo>
                  <a:pt x="763" y="93"/>
                </a:lnTo>
                <a:close/>
                <a:moveTo>
                  <a:pt x="561" y="495"/>
                </a:moveTo>
                <a:lnTo>
                  <a:pt x="769" y="258"/>
                </a:lnTo>
                <a:lnTo>
                  <a:pt x="722" y="217"/>
                </a:lnTo>
                <a:lnTo>
                  <a:pt x="499" y="472"/>
                </a:lnTo>
                <a:lnTo>
                  <a:pt x="499" y="1161"/>
                </a:lnTo>
                <a:lnTo>
                  <a:pt x="561" y="1161"/>
                </a:lnTo>
                <a:lnTo>
                  <a:pt x="561" y="495"/>
                </a:lnTo>
                <a:close/>
                <a:moveTo>
                  <a:pt x="978" y="332"/>
                </a:moveTo>
                <a:cubicBezTo>
                  <a:pt x="978" y="363"/>
                  <a:pt x="960" y="395"/>
                  <a:pt x="925" y="395"/>
                </a:cubicBezTo>
                <a:cubicBezTo>
                  <a:pt x="889" y="395"/>
                  <a:pt x="871" y="363"/>
                  <a:pt x="871" y="332"/>
                </a:cubicBezTo>
                <a:lnTo>
                  <a:pt x="871" y="295"/>
                </a:lnTo>
                <a:cubicBezTo>
                  <a:pt x="871" y="263"/>
                  <a:pt x="889" y="231"/>
                  <a:pt x="925" y="231"/>
                </a:cubicBezTo>
                <a:cubicBezTo>
                  <a:pt x="960" y="231"/>
                  <a:pt x="978" y="263"/>
                  <a:pt x="978" y="295"/>
                </a:cubicBezTo>
                <a:lnTo>
                  <a:pt x="978" y="332"/>
                </a:lnTo>
                <a:close/>
                <a:moveTo>
                  <a:pt x="1040" y="295"/>
                </a:moveTo>
                <a:cubicBezTo>
                  <a:pt x="1040" y="223"/>
                  <a:pt x="991" y="169"/>
                  <a:pt x="925" y="169"/>
                </a:cubicBezTo>
                <a:cubicBezTo>
                  <a:pt x="859" y="169"/>
                  <a:pt x="809" y="223"/>
                  <a:pt x="809" y="295"/>
                </a:cubicBezTo>
                <a:lnTo>
                  <a:pt x="809" y="332"/>
                </a:lnTo>
                <a:cubicBezTo>
                  <a:pt x="809" y="403"/>
                  <a:pt x="859" y="457"/>
                  <a:pt x="925" y="457"/>
                </a:cubicBezTo>
                <a:cubicBezTo>
                  <a:pt x="991" y="457"/>
                  <a:pt x="1040" y="403"/>
                  <a:pt x="1040" y="332"/>
                </a:cubicBezTo>
                <a:lnTo>
                  <a:pt x="1040" y="295"/>
                </a:lnTo>
                <a:close/>
                <a:moveTo>
                  <a:pt x="1307" y="252"/>
                </a:moveTo>
                <a:lnTo>
                  <a:pt x="1261" y="209"/>
                </a:lnTo>
                <a:lnTo>
                  <a:pt x="1000" y="487"/>
                </a:lnTo>
                <a:cubicBezTo>
                  <a:pt x="987" y="501"/>
                  <a:pt x="971" y="509"/>
                  <a:pt x="956" y="509"/>
                </a:cubicBezTo>
                <a:lnTo>
                  <a:pt x="898" y="509"/>
                </a:lnTo>
                <a:cubicBezTo>
                  <a:pt x="884" y="509"/>
                  <a:pt x="868" y="501"/>
                  <a:pt x="857" y="489"/>
                </a:cubicBezTo>
                <a:lnTo>
                  <a:pt x="747" y="358"/>
                </a:lnTo>
                <a:lnTo>
                  <a:pt x="700" y="398"/>
                </a:lnTo>
                <a:lnTo>
                  <a:pt x="810" y="531"/>
                </a:lnTo>
                <a:cubicBezTo>
                  <a:pt x="835" y="556"/>
                  <a:pt x="867" y="571"/>
                  <a:pt x="898" y="571"/>
                </a:cubicBezTo>
                <a:lnTo>
                  <a:pt x="956" y="571"/>
                </a:lnTo>
                <a:cubicBezTo>
                  <a:pt x="988" y="571"/>
                  <a:pt x="1020" y="556"/>
                  <a:pt x="1045" y="530"/>
                </a:cubicBezTo>
                <a:lnTo>
                  <a:pt x="1307" y="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Freeform 175">
            <a:extLst>
              <a:ext uri="{FF2B5EF4-FFF2-40B4-BE49-F238E27FC236}">
                <a16:creationId xmlns:a16="http://schemas.microsoft.com/office/drawing/2014/main" id="{B1403790-F726-6F44-9F71-469A827592D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87925" y="4570652"/>
            <a:ext cx="465138" cy="463550"/>
          </a:xfrm>
          <a:custGeom>
            <a:avLst/>
            <a:gdLst>
              <a:gd name="T0" fmla="*/ 967 w 1295"/>
              <a:gd name="T1" fmla="*/ 862 h 1292"/>
              <a:gd name="T2" fmla="*/ 1026 w 1295"/>
              <a:gd name="T3" fmla="*/ 1291 h 1292"/>
              <a:gd name="T4" fmla="*/ 731 w 1295"/>
              <a:gd name="T5" fmla="*/ 683 h 1292"/>
              <a:gd name="T6" fmla="*/ 806 w 1295"/>
              <a:gd name="T7" fmla="*/ 682 h 1292"/>
              <a:gd name="T8" fmla="*/ 865 w 1295"/>
              <a:gd name="T9" fmla="*/ 1291 h 1292"/>
              <a:gd name="T10" fmla="*/ 844 w 1295"/>
              <a:gd name="T11" fmla="*/ 565 h 1292"/>
              <a:gd name="T12" fmla="*/ 731 w 1295"/>
              <a:gd name="T13" fmla="*/ 683 h 1292"/>
              <a:gd name="T14" fmla="*/ 269 w 1295"/>
              <a:gd name="T15" fmla="*/ 862 h 1292"/>
              <a:gd name="T16" fmla="*/ 328 w 1295"/>
              <a:gd name="T17" fmla="*/ 1291 h 1292"/>
              <a:gd name="T18" fmla="*/ 376 w 1295"/>
              <a:gd name="T19" fmla="*/ 191 h 1292"/>
              <a:gd name="T20" fmla="*/ 220 w 1295"/>
              <a:gd name="T21" fmla="*/ 191 h 1292"/>
              <a:gd name="T22" fmla="*/ 298 w 1295"/>
              <a:gd name="T23" fmla="*/ 59 h 1292"/>
              <a:gd name="T24" fmla="*/ 376 w 1295"/>
              <a:gd name="T25" fmla="*/ 191 h 1292"/>
              <a:gd name="T26" fmla="*/ 298 w 1295"/>
              <a:gd name="T27" fmla="*/ 0 h 1292"/>
              <a:gd name="T28" fmla="*/ 161 w 1295"/>
              <a:gd name="T29" fmla="*/ 191 h 1292"/>
              <a:gd name="T30" fmla="*/ 435 w 1295"/>
              <a:gd name="T31" fmla="*/ 191 h 1292"/>
              <a:gd name="T32" fmla="*/ 617 w 1295"/>
              <a:gd name="T33" fmla="*/ 522 h 1292"/>
              <a:gd name="T34" fmla="*/ 379 w 1295"/>
              <a:gd name="T35" fmla="*/ 349 h 1292"/>
              <a:gd name="T36" fmla="*/ 0 w 1295"/>
              <a:gd name="T37" fmla="*/ 540 h 1292"/>
              <a:gd name="T38" fmla="*/ 108 w 1295"/>
              <a:gd name="T39" fmla="*/ 887 h 1292"/>
              <a:gd name="T40" fmla="*/ 167 w 1295"/>
              <a:gd name="T41" fmla="*/ 1291 h 1292"/>
              <a:gd name="T42" fmla="*/ 108 w 1295"/>
              <a:gd name="T43" fmla="*/ 566 h 1292"/>
              <a:gd name="T44" fmla="*/ 59 w 1295"/>
              <a:gd name="T45" fmla="*/ 754 h 1292"/>
              <a:gd name="T46" fmla="*/ 191 w 1295"/>
              <a:gd name="T47" fmla="*/ 408 h 1292"/>
              <a:gd name="T48" fmla="*/ 557 w 1295"/>
              <a:gd name="T49" fmla="*/ 539 h 1292"/>
              <a:gd name="T50" fmla="*/ 688 w 1295"/>
              <a:gd name="T51" fmla="*/ 734 h 1292"/>
              <a:gd name="T52" fmla="*/ 647 w 1295"/>
              <a:gd name="T53" fmla="*/ 758 h 1292"/>
              <a:gd name="T54" fmla="*/ 619 w 1295"/>
              <a:gd name="T55" fmla="*/ 747 h 1292"/>
              <a:gd name="T56" fmla="*/ 422 w 1295"/>
              <a:gd name="T57" fmla="*/ 566 h 1292"/>
              <a:gd name="T58" fmla="*/ 403 w 1295"/>
              <a:gd name="T59" fmla="*/ 1291 h 1292"/>
              <a:gd name="T60" fmla="*/ 462 w 1295"/>
              <a:gd name="T61" fmla="*/ 667 h 1292"/>
              <a:gd name="T62" fmla="*/ 647 w 1295"/>
              <a:gd name="T63" fmla="*/ 817 h 1292"/>
              <a:gd name="T64" fmla="*/ 716 w 1295"/>
              <a:gd name="T65" fmla="*/ 789 h 1292"/>
              <a:gd name="T66" fmla="*/ 751 w 1295"/>
              <a:gd name="T67" fmla="*/ 722 h 1292"/>
              <a:gd name="T68" fmla="*/ 1074 w 1295"/>
              <a:gd name="T69" fmla="*/ 191 h 1292"/>
              <a:gd name="T70" fmla="*/ 918 w 1295"/>
              <a:gd name="T71" fmla="*/ 191 h 1292"/>
              <a:gd name="T72" fmla="*/ 996 w 1295"/>
              <a:gd name="T73" fmla="*/ 59 h 1292"/>
              <a:gd name="T74" fmla="*/ 1074 w 1295"/>
              <a:gd name="T75" fmla="*/ 191 h 1292"/>
              <a:gd name="T76" fmla="*/ 996 w 1295"/>
              <a:gd name="T77" fmla="*/ 0 h 1292"/>
              <a:gd name="T78" fmla="*/ 859 w 1295"/>
              <a:gd name="T79" fmla="*/ 191 h 1292"/>
              <a:gd name="T80" fmla="*/ 1133 w 1295"/>
              <a:gd name="T81" fmla="*/ 191 h 1292"/>
              <a:gd name="T82" fmla="*/ 1294 w 1295"/>
              <a:gd name="T83" fmla="*/ 540 h 1292"/>
              <a:gd name="T84" fmla="*/ 916 w 1295"/>
              <a:gd name="T85" fmla="*/ 349 h 1292"/>
              <a:gd name="T86" fmla="*/ 677 w 1295"/>
              <a:gd name="T87" fmla="*/ 550 h 1292"/>
              <a:gd name="T88" fmla="*/ 780 w 1295"/>
              <a:gd name="T89" fmla="*/ 501 h 1292"/>
              <a:gd name="T90" fmla="*/ 1103 w 1295"/>
              <a:gd name="T91" fmla="*/ 408 h 1292"/>
              <a:gd name="T92" fmla="*/ 1235 w 1295"/>
              <a:gd name="T93" fmla="*/ 754 h 1292"/>
              <a:gd name="T94" fmla="*/ 1160 w 1295"/>
              <a:gd name="T95" fmla="*/ 566 h 1292"/>
              <a:gd name="T96" fmla="*/ 1101 w 1295"/>
              <a:gd name="T97" fmla="*/ 1291 h 1292"/>
              <a:gd name="T98" fmla="*/ 1160 w 1295"/>
              <a:gd name="T99" fmla="*/ 891 h 1292"/>
              <a:gd name="T100" fmla="*/ 1294 w 1295"/>
              <a:gd name="T101" fmla="*/ 540 h 1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95" h="1292">
                <a:moveTo>
                  <a:pt x="1026" y="862"/>
                </a:moveTo>
                <a:lnTo>
                  <a:pt x="967" y="862"/>
                </a:lnTo>
                <a:lnTo>
                  <a:pt x="967" y="1291"/>
                </a:lnTo>
                <a:lnTo>
                  <a:pt x="1026" y="1291"/>
                </a:lnTo>
                <a:lnTo>
                  <a:pt x="1026" y="862"/>
                </a:lnTo>
                <a:close/>
                <a:moveTo>
                  <a:pt x="731" y="683"/>
                </a:moveTo>
                <a:lnTo>
                  <a:pt x="778" y="718"/>
                </a:lnTo>
                <a:lnTo>
                  <a:pt x="806" y="682"/>
                </a:lnTo>
                <a:lnTo>
                  <a:pt x="806" y="1291"/>
                </a:lnTo>
                <a:lnTo>
                  <a:pt x="865" y="1291"/>
                </a:lnTo>
                <a:lnTo>
                  <a:pt x="865" y="593"/>
                </a:lnTo>
                <a:cubicBezTo>
                  <a:pt x="865" y="581"/>
                  <a:pt x="856" y="569"/>
                  <a:pt x="844" y="565"/>
                </a:cubicBezTo>
                <a:cubicBezTo>
                  <a:pt x="832" y="561"/>
                  <a:pt x="819" y="565"/>
                  <a:pt x="811" y="576"/>
                </a:cubicBezTo>
                <a:lnTo>
                  <a:pt x="731" y="683"/>
                </a:lnTo>
                <a:close/>
                <a:moveTo>
                  <a:pt x="328" y="862"/>
                </a:moveTo>
                <a:lnTo>
                  <a:pt x="269" y="862"/>
                </a:lnTo>
                <a:lnTo>
                  <a:pt x="269" y="1291"/>
                </a:lnTo>
                <a:lnTo>
                  <a:pt x="328" y="1291"/>
                </a:lnTo>
                <a:lnTo>
                  <a:pt x="328" y="862"/>
                </a:lnTo>
                <a:close/>
                <a:moveTo>
                  <a:pt x="376" y="191"/>
                </a:moveTo>
                <a:cubicBezTo>
                  <a:pt x="376" y="237"/>
                  <a:pt x="345" y="269"/>
                  <a:pt x="298" y="269"/>
                </a:cubicBezTo>
                <a:cubicBezTo>
                  <a:pt x="252" y="269"/>
                  <a:pt x="220" y="237"/>
                  <a:pt x="220" y="191"/>
                </a:cubicBezTo>
                <a:lnTo>
                  <a:pt x="220" y="137"/>
                </a:lnTo>
                <a:cubicBezTo>
                  <a:pt x="220" y="91"/>
                  <a:pt x="252" y="59"/>
                  <a:pt x="298" y="59"/>
                </a:cubicBezTo>
                <a:cubicBezTo>
                  <a:pt x="345" y="59"/>
                  <a:pt x="376" y="91"/>
                  <a:pt x="376" y="137"/>
                </a:cubicBezTo>
                <a:lnTo>
                  <a:pt x="376" y="191"/>
                </a:lnTo>
                <a:close/>
                <a:moveTo>
                  <a:pt x="435" y="137"/>
                </a:moveTo>
                <a:cubicBezTo>
                  <a:pt x="435" y="58"/>
                  <a:pt x="378" y="0"/>
                  <a:pt x="298" y="0"/>
                </a:cubicBezTo>
                <a:cubicBezTo>
                  <a:pt x="219" y="0"/>
                  <a:pt x="161" y="58"/>
                  <a:pt x="161" y="137"/>
                </a:cubicBezTo>
                <a:lnTo>
                  <a:pt x="161" y="191"/>
                </a:lnTo>
                <a:cubicBezTo>
                  <a:pt x="161" y="270"/>
                  <a:pt x="219" y="328"/>
                  <a:pt x="298" y="328"/>
                </a:cubicBezTo>
                <a:cubicBezTo>
                  <a:pt x="378" y="328"/>
                  <a:pt x="435" y="270"/>
                  <a:pt x="435" y="191"/>
                </a:cubicBezTo>
                <a:lnTo>
                  <a:pt x="435" y="137"/>
                </a:lnTo>
                <a:close/>
                <a:moveTo>
                  <a:pt x="617" y="522"/>
                </a:moveTo>
                <a:cubicBezTo>
                  <a:pt x="614" y="517"/>
                  <a:pt x="610" y="512"/>
                  <a:pt x="605" y="505"/>
                </a:cubicBezTo>
                <a:cubicBezTo>
                  <a:pt x="567" y="451"/>
                  <a:pt x="496" y="349"/>
                  <a:pt x="379" y="349"/>
                </a:cubicBezTo>
                <a:lnTo>
                  <a:pt x="191" y="349"/>
                </a:lnTo>
                <a:cubicBezTo>
                  <a:pt x="99" y="349"/>
                  <a:pt x="0" y="426"/>
                  <a:pt x="0" y="540"/>
                </a:cubicBezTo>
                <a:lnTo>
                  <a:pt x="0" y="754"/>
                </a:lnTo>
                <a:cubicBezTo>
                  <a:pt x="0" y="815"/>
                  <a:pt x="49" y="872"/>
                  <a:pt x="108" y="887"/>
                </a:cubicBezTo>
                <a:lnTo>
                  <a:pt x="108" y="1291"/>
                </a:lnTo>
                <a:lnTo>
                  <a:pt x="167" y="1291"/>
                </a:lnTo>
                <a:lnTo>
                  <a:pt x="167" y="566"/>
                </a:lnTo>
                <a:lnTo>
                  <a:pt x="108" y="566"/>
                </a:lnTo>
                <a:lnTo>
                  <a:pt x="108" y="824"/>
                </a:lnTo>
                <a:cubicBezTo>
                  <a:pt x="81" y="811"/>
                  <a:pt x="59" y="782"/>
                  <a:pt x="59" y="754"/>
                </a:cubicBezTo>
                <a:lnTo>
                  <a:pt x="59" y="540"/>
                </a:lnTo>
                <a:cubicBezTo>
                  <a:pt x="59" y="454"/>
                  <a:pt x="136" y="408"/>
                  <a:pt x="191" y="408"/>
                </a:cubicBezTo>
                <a:lnTo>
                  <a:pt x="379" y="408"/>
                </a:lnTo>
                <a:cubicBezTo>
                  <a:pt x="465" y="408"/>
                  <a:pt x="523" y="490"/>
                  <a:pt x="557" y="539"/>
                </a:cubicBezTo>
                <a:cubicBezTo>
                  <a:pt x="562" y="546"/>
                  <a:pt x="566" y="552"/>
                  <a:pt x="570" y="557"/>
                </a:cubicBezTo>
                <a:cubicBezTo>
                  <a:pt x="596" y="593"/>
                  <a:pt x="660" y="691"/>
                  <a:pt x="688" y="734"/>
                </a:cubicBezTo>
                <a:lnTo>
                  <a:pt x="675" y="747"/>
                </a:lnTo>
                <a:cubicBezTo>
                  <a:pt x="668" y="754"/>
                  <a:pt x="658" y="758"/>
                  <a:pt x="647" y="758"/>
                </a:cubicBezTo>
                <a:lnTo>
                  <a:pt x="647" y="758"/>
                </a:lnTo>
                <a:cubicBezTo>
                  <a:pt x="636" y="758"/>
                  <a:pt x="626" y="754"/>
                  <a:pt x="619" y="747"/>
                </a:cubicBezTo>
                <a:lnTo>
                  <a:pt x="454" y="573"/>
                </a:lnTo>
                <a:cubicBezTo>
                  <a:pt x="446" y="564"/>
                  <a:pt x="433" y="561"/>
                  <a:pt x="422" y="566"/>
                </a:cubicBezTo>
                <a:cubicBezTo>
                  <a:pt x="410" y="570"/>
                  <a:pt x="403" y="581"/>
                  <a:pt x="403" y="593"/>
                </a:cubicBezTo>
                <a:lnTo>
                  <a:pt x="403" y="1291"/>
                </a:lnTo>
                <a:lnTo>
                  <a:pt x="462" y="1291"/>
                </a:lnTo>
                <a:lnTo>
                  <a:pt x="462" y="667"/>
                </a:lnTo>
                <a:lnTo>
                  <a:pt x="577" y="788"/>
                </a:lnTo>
                <a:cubicBezTo>
                  <a:pt x="596" y="807"/>
                  <a:pt x="620" y="817"/>
                  <a:pt x="647" y="817"/>
                </a:cubicBezTo>
                <a:lnTo>
                  <a:pt x="647" y="817"/>
                </a:lnTo>
                <a:cubicBezTo>
                  <a:pt x="673" y="817"/>
                  <a:pt x="698" y="807"/>
                  <a:pt x="716" y="789"/>
                </a:cubicBezTo>
                <a:lnTo>
                  <a:pt x="747" y="759"/>
                </a:lnTo>
                <a:cubicBezTo>
                  <a:pt x="757" y="749"/>
                  <a:pt x="758" y="734"/>
                  <a:pt x="751" y="722"/>
                </a:cubicBezTo>
                <a:cubicBezTo>
                  <a:pt x="747" y="716"/>
                  <a:pt x="652" y="570"/>
                  <a:pt x="617" y="522"/>
                </a:cubicBezTo>
                <a:close/>
                <a:moveTo>
                  <a:pt x="1074" y="191"/>
                </a:moveTo>
                <a:cubicBezTo>
                  <a:pt x="1074" y="237"/>
                  <a:pt x="1043" y="269"/>
                  <a:pt x="996" y="269"/>
                </a:cubicBezTo>
                <a:cubicBezTo>
                  <a:pt x="950" y="269"/>
                  <a:pt x="918" y="237"/>
                  <a:pt x="918" y="191"/>
                </a:cubicBezTo>
                <a:lnTo>
                  <a:pt x="918" y="137"/>
                </a:lnTo>
                <a:cubicBezTo>
                  <a:pt x="918" y="91"/>
                  <a:pt x="950" y="59"/>
                  <a:pt x="996" y="59"/>
                </a:cubicBezTo>
                <a:cubicBezTo>
                  <a:pt x="1043" y="59"/>
                  <a:pt x="1074" y="91"/>
                  <a:pt x="1074" y="137"/>
                </a:cubicBezTo>
                <a:lnTo>
                  <a:pt x="1074" y="191"/>
                </a:lnTo>
                <a:close/>
                <a:moveTo>
                  <a:pt x="1133" y="137"/>
                </a:moveTo>
                <a:cubicBezTo>
                  <a:pt x="1133" y="58"/>
                  <a:pt x="1075" y="0"/>
                  <a:pt x="996" y="0"/>
                </a:cubicBezTo>
                <a:cubicBezTo>
                  <a:pt x="917" y="0"/>
                  <a:pt x="859" y="58"/>
                  <a:pt x="859" y="137"/>
                </a:cubicBezTo>
                <a:lnTo>
                  <a:pt x="859" y="191"/>
                </a:lnTo>
                <a:cubicBezTo>
                  <a:pt x="859" y="270"/>
                  <a:pt x="917" y="328"/>
                  <a:pt x="996" y="328"/>
                </a:cubicBezTo>
                <a:cubicBezTo>
                  <a:pt x="1075" y="328"/>
                  <a:pt x="1133" y="270"/>
                  <a:pt x="1133" y="191"/>
                </a:cubicBezTo>
                <a:lnTo>
                  <a:pt x="1133" y="137"/>
                </a:lnTo>
                <a:close/>
                <a:moveTo>
                  <a:pt x="1294" y="540"/>
                </a:moveTo>
                <a:cubicBezTo>
                  <a:pt x="1294" y="426"/>
                  <a:pt x="1195" y="349"/>
                  <a:pt x="1103" y="349"/>
                </a:cubicBezTo>
                <a:lnTo>
                  <a:pt x="916" y="349"/>
                </a:lnTo>
                <a:cubicBezTo>
                  <a:pt x="815" y="349"/>
                  <a:pt x="752" y="434"/>
                  <a:pt x="729" y="471"/>
                </a:cubicBezTo>
                <a:cubicBezTo>
                  <a:pt x="716" y="493"/>
                  <a:pt x="677" y="549"/>
                  <a:pt x="677" y="550"/>
                </a:cubicBezTo>
                <a:lnTo>
                  <a:pt x="725" y="583"/>
                </a:lnTo>
                <a:cubicBezTo>
                  <a:pt x="727" y="581"/>
                  <a:pt x="765" y="525"/>
                  <a:pt x="780" y="501"/>
                </a:cubicBezTo>
                <a:cubicBezTo>
                  <a:pt x="793" y="480"/>
                  <a:pt x="843" y="408"/>
                  <a:pt x="916" y="408"/>
                </a:cubicBezTo>
                <a:lnTo>
                  <a:pt x="1103" y="408"/>
                </a:lnTo>
                <a:cubicBezTo>
                  <a:pt x="1166" y="408"/>
                  <a:pt x="1235" y="462"/>
                  <a:pt x="1235" y="540"/>
                </a:cubicBezTo>
                <a:lnTo>
                  <a:pt x="1235" y="754"/>
                </a:lnTo>
                <a:cubicBezTo>
                  <a:pt x="1235" y="791"/>
                  <a:pt x="1196" y="830"/>
                  <a:pt x="1160" y="832"/>
                </a:cubicBezTo>
                <a:lnTo>
                  <a:pt x="1160" y="566"/>
                </a:lnTo>
                <a:lnTo>
                  <a:pt x="1101" y="566"/>
                </a:lnTo>
                <a:lnTo>
                  <a:pt x="1101" y="1291"/>
                </a:lnTo>
                <a:lnTo>
                  <a:pt x="1160" y="1291"/>
                </a:lnTo>
                <a:lnTo>
                  <a:pt x="1160" y="891"/>
                </a:lnTo>
                <a:cubicBezTo>
                  <a:pt x="1228" y="889"/>
                  <a:pt x="1294" y="823"/>
                  <a:pt x="1294" y="754"/>
                </a:cubicBezTo>
                <a:lnTo>
                  <a:pt x="1294" y="5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" name="Freeform 176">
            <a:extLst>
              <a:ext uri="{FF2B5EF4-FFF2-40B4-BE49-F238E27FC236}">
                <a16:creationId xmlns:a16="http://schemas.microsoft.com/office/drawing/2014/main" id="{C5EB74B3-33CD-774F-8545-108247B990A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97566" y="4592884"/>
            <a:ext cx="447675" cy="488950"/>
          </a:xfrm>
          <a:custGeom>
            <a:avLst/>
            <a:gdLst>
              <a:gd name="T0" fmla="*/ 118 w 1248"/>
              <a:gd name="T1" fmla="*/ 286 h 1362"/>
              <a:gd name="T2" fmla="*/ 282 w 1248"/>
              <a:gd name="T3" fmla="*/ 257 h 1362"/>
              <a:gd name="T4" fmla="*/ 200 w 1248"/>
              <a:gd name="T5" fmla="*/ 113 h 1362"/>
              <a:gd name="T6" fmla="*/ 200 w 1248"/>
              <a:gd name="T7" fmla="*/ 430 h 1362"/>
              <a:gd name="T8" fmla="*/ 705 w 1248"/>
              <a:gd name="T9" fmla="*/ 173 h 1362"/>
              <a:gd name="T10" fmla="*/ 541 w 1248"/>
              <a:gd name="T11" fmla="*/ 144 h 1362"/>
              <a:gd name="T12" fmla="*/ 705 w 1248"/>
              <a:gd name="T13" fmla="*/ 173 h 1362"/>
              <a:gd name="T14" fmla="*/ 479 w 1248"/>
              <a:gd name="T15" fmla="*/ 144 h 1362"/>
              <a:gd name="T16" fmla="*/ 767 w 1248"/>
              <a:gd name="T17" fmla="*/ 173 h 1362"/>
              <a:gd name="T18" fmla="*/ 623 w 1248"/>
              <a:gd name="T19" fmla="*/ 339 h 1362"/>
              <a:gd name="T20" fmla="*/ 400 w 1248"/>
              <a:gd name="T21" fmla="*/ 540 h 1362"/>
              <a:gd name="T22" fmla="*/ 846 w 1248"/>
              <a:gd name="T23" fmla="*/ 505 h 1362"/>
              <a:gd name="T24" fmla="*/ 908 w 1248"/>
              <a:gd name="T25" fmla="*/ 505 h 1362"/>
              <a:gd name="T26" fmla="*/ 965 w 1248"/>
              <a:gd name="T27" fmla="*/ 286 h 1362"/>
              <a:gd name="T28" fmla="*/ 1128 w 1248"/>
              <a:gd name="T29" fmla="*/ 257 h 1362"/>
              <a:gd name="T30" fmla="*/ 1047 w 1248"/>
              <a:gd name="T31" fmla="*/ 113 h 1362"/>
              <a:gd name="T32" fmla="*/ 1047 w 1248"/>
              <a:gd name="T33" fmla="*/ 430 h 1362"/>
              <a:gd name="T34" fmla="*/ 1185 w 1248"/>
              <a:gd name="T35" fmla="*/ 912 h 1362"/>
              <a:gd name="T36" fmla="*/ 865 w 1248"/>
              <a:gd name="T37" fmla="*/ 1038 h 1362"/>
              <a:gd name="T38" fmla="*/ 796 w 1248"/>
              <a:gd name="T39" fmla="*/ 963 h 1362"/>
              <a:gd name="T40" fmla="*/ 1049 w 1248"/>
              <a:gd name="T41" fmla="*/ 878 h 1362"/>
              <a:gd name="T42" fmla="*/ 1081 w 1248"/>
              <a:gd name="T43" fmla="*/ 602 h 1362"/>
              <a:gd name="T44" fmla="*/ 748 w 1248"/>
              <a:gd name="T45" fmla="*/ 683 h 1362"/>
              <a:gd name="T46" fmla="*/ 994 w 1248"/>
              <a:gd name="T47" fmla="*/ 567 h 1362"/>
              <a:gd name="T48" fmla="*/ 1185 w 1248"/>
              <a:gd name="T49" fmla="*/ 573 h 1362"/>
              <a:gd name="T50" fmla="*/ 292 w 1248"/>
              <a:gd name="T51" fmla="*/ 734 h 1362"/>
              <a:gd name="T52" fmla="*/ 197 w 1248"/>
              <a:gd name="T53" fmla="*/ 726 h 1362"/>
              <a:gd name="T54" fmla="*/ 369 w 1248"/>
              <a:gd name="T55" fmla="*/ 909 h 1362"/>
              <a:gd name="T56" fmla="*/ 459 w 1248"/>
              <a:gd name="T57" fmla="*/ 1299 h 1362"/>
              <a:gd name="T58" fmla="*/ 166 w 1248"/>
              <a:gd name="T59" fmla="*/ 1017 h 1362"/>
              <a:gd name="T60" fmla="*/ 121 w 1248"/>
              <a:gd name="T61" fmla="*/ 514 h 1362"/>
              <a:gd name="T62" fmla="*/ 346 w 1248"/>
              <a:gd name="T63" fmla="*/ 674 h 1362"/>
              <a:gd name="T64" fmla="*/ 426 w 1248"/>
              <a:gd name="T65" fmla="*/ 734 h 1362"/>
              <a:gd name="T66" fmla="*/ 1116 w 1248"/>
              <a:gd name="T67" fmla="*/ 452 h 1362"/>
              <a:gd name="T68" fmla="*/ 708 w 1248"/>
              <a:gd name="T69" fmla="*/ 621 h 1362"/>
              <a:gd name="T70" fmla="*/ 705 w 1248"/>
              <a:gd name="T71" fmla="*/ 734 h 1362"/>
              <a:gd name="T72" fmla="*/ 562 w 1248"/>
              <a:gd name="T73" fmla="*/ 631 h 1362"/>
              <a:gd name="T74" fmla="*/ 292 w 1248"/>
              <a:gd name="T75" fmla="*/ 525 h 1362"/>
              <a:gd name="T76" fmla="*/ 0 w 1248"/>
              <a:gd name="T77" fmla="*/ 573 h 1362"/>
              <a:gd name="T78" fmla="*/ 324 w 1248"/>
              <a:gd name="T79" fmla="*/ 1079 h 1362"/>
              <a:gd name="T80" fmla="*/ 562 w 1248"/>
              <a:gd name="T81" fmla="*/ 1361 h 1362"/>
              <a:gd name="T82" fmla="*/ 506 w 1248"/>
              <a:gd name="T83" fmla="*/ 947 h 1362"/>
              <a:gd name="T84" fmla="*/ 259 w 1248"/>
              <a:gd name="T85" fmla="*/ 847 h 1362"/>
              <a:gd name="T86" fmla="*/ 426 w 1248"/>
              <a:gd name="T87" fmla="*/ 796 h 1362"/>
              <a:gd name="T88" fmla="*/ 987 w 1248"/>
              <a:gd name="T89" fmla="*/ 796 h 1362"/>
              <a:gd name="T90" fmla="*/ 737 w 1248"/>
              <a:gd name="T91" fmla="*/ 944 h 1362"/>
              <a:gd name="T92" fmla="*/ 655 w 1248"/>
              <a:gd name="T93" fmla="*/ 1349 h 1362"/>
              <a:gd name="T94" fmla="*/ 834 w 1248"/>
              <a:gd name="T95" fmla="*/ 1339 h 1362"/>
              <a:gd name="T96" fmla="*/ 1247 w 1248"/>
              <a:gd name="T97" fmla="*/ 912 h 1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48" h="1362">
                <a:moveTo>
                  <a:pt x="282" y="286"/>
                </a:moveTo>
                <a:cubicBezTo>
                  <a:pt x="282" y="330"/>
                  <a:pt x="244" y="367"/>
                  <a:pt x="200" y="367"/>
                </a:cubicBezTo>
                <a:cubicBezTo>
                  <a:pt x="156" y="367"/>
                  <a:pt x="118" y="330"/>
                  <a:pt x="118" y="286"/>
                </a:cubicBezTo>
                <a:lnTo>
                  <a:pt x="118" y="257"/>
                </a:lnTo>
                <a:cubicBezTo>
                  <a:pt x="118" y="213"/>
                  <a:pt x="156" y="175"/>
                  <a:pt x="200" y="175"/>
                </a:cubicBezTo>
                <a:cubicBezTo>
                  <a:pt x="244" y="175"/>
                  <a:pt x="282" y="213"/>
                  <a:pt x="282" y="257"/>
                </a:cubicBezTo>
                <a:lnTo>
                  <a:pt x="282" y="286"/>
                </a:lnTo>
                <a:close/>
                <a:moveTo>
                  <a:pt x="344" y="257"/>
                </a:moveTo>
                <a:cubicBezTo>
                  <a:pt x="344" y="179"/>
                  <a:pt x="278" y="113"/>
                  <a:pt x="200" y="113"/>
                </a:cubicBezTo>
                <a:cubicBezTo>
                  <a:pt x="122" y="113"/>
                  <a:pt x="56" y="179"/>
                  <a:pt x="56" y="257"/>
                </a:cubicBezTo>
                <a:lnTo>
                  <a:pt x="56" y="286"/>
                </a:lnTo>
                <a:cubicBezTo>
                  <a:pt x="56" y="365"/>
                  <a:pt x="121" y="430"/>
                  <a:pt x="200" y="430"/>
                </a:cubicBezTo>
                <a:cubicBezTo>
                  <a:pt x="279" y="430"/>
                  <a:pt x="344" y="365"/>
                  <a:pt x="344" y="286"/>
                </a:cubicBezTo>
                <a:lnTo>
                  <a:pt x="344" y="257"/>
                </a:lnTo>
                <a:close/>
                <a:moveTo>
                  <a:pt x="705" y="173"/>
                </a:moveTo>
                <a:cubicBezTo>
                  <a:pt x="705" y="217"/>
                  <a:pt x="668" y="255"/>
                  <a:pt x="623" y="255"/>
                </a:cubicBezTo>
                <a:cubicBezTo>
                  <a:pt x="579" y="255"/>
                  <a:pt x="541" y="217"/>
                  <a:pt x="541" y="173"/>
                </a:cubicBezTo>
                <a:lnTo>
                  <a:pt x="541" y="144"/>
                </a:lnTo>
                <a:cubicBezTo>
                  <a:pt x="541" y="100"/>
                  <a:pt x="579" y="63"/>
                  <a:pt x="623" y="63"/>
                </a:cubicBezTo>
                <a:cubicBezTo>
                  <a:pt x="668" y="63"/>
                  <a:pt x="705" y="100"/>
                  <a:pt x="705" y="144"/>
                </a:cubicBezTo>
                <a:lnTo>
                  <a:pt x="705" y="173"/>
                </a:lnTo>
                <a:close/>
                <a:moveTo>
                  <a:pt x="767" y="144"/>
                </a:moveTo>
                <a:cubicBezTo>
                  <a:pt x="767" y="66"/>
                  <a:pt x="701" y="0"/>
                  <a:pt x="623" y="0"/>
                </a:cubicBezTo>
                <a:cubicBezTo>
                  <a:pt x="545" y="0"/>
                  <a:pt x="479" y="66"/>
                  <a:pt x="479" y="144"/>
                </a:cubicBezTo>
                <a:lnTo>
                  <a:pt x="479" y="173"/>
                </a:lnTo>
                <a:cubicBezTo>
                  <a:pt x="479" y="252"/>
                  <a:pt x="544" y="317"/>
                  <a:pt x="623" y="317"/>
                </a:cubicBezTo>
                <a:cubicBezTo>
                  <a:pt x="703" y="317"/>
                  <a:pt x="767" y="252"/>
                  <a:pt x="767" y="173"/>
                </a:cubicBezTo>
                <a:lnTo>
                  <a:pt x="767" y="144"/>
                </a:lnTo>
                <a:close/>
                <a:moveTo>
                  <a:pt x="908" y="505"/>
                </a:moveTo>
                <a:cubicBezTo>
                  <a:pt x="908" y="389"/>
                  <a:pt x="719" y="339"/>
                  <a:pt x="623" y="339"/>
                </a:cubicBezTo>
                <a:cubicBezTo>
                  <a:pt x="526" y="339"/>
                  <a:pt x="338" y="389"/>
                  <a:pt x="338" y="505"/>
                </a:cubicBezTo>
                <a:lnTo>
                  <a:pt x="338" y="540"/>
                </a:lnTo>
                <a:lnTo>
                  <a:pt x="400" y="540"/>
                </a:lnTo>
                <a:lnTo>
                  <a:pt x="400" y="505"/>
                </a:lnTo>
                <a:cubicBezTo>
                  <a:pt x="400" y="448"/>
                  <a:pt x="535" y="401"/>
                  <a:pt x="623" y="401"/>
                </a:cubicBezTo>
                <a:cubicBezTo>
                  <a:pt x="711" y="401"/>
                  <a:pt x="846" y="448"/>
                  <a:pt x="846" y="505"/>
                </a:cubicBezTo>
                <a:lnTo>
                  <a:pt x="846" y="540"/>
                </a:lnTo>
                <a:lnTo>
                  <a:pt x="908" y="540"/>
                </a:lnTo>
                <a:lnTo>
                  <a:pt x="908" y="505"/>
                </a:lnTo>
                <a:close/>
                <a:moveTo>
                  <a:pt x="1128" y="286"/>
                </a:moveTo>
                <a:cubicBezTo>
                  <a:pt x="1128" y="330"/>
                  <a:pt x="1091" y="367"/>
                  <a:pt x="1047" y="367"/>
                </a:cubicBezTo>
                <a:cubicBezTo>
                  <a:pt x="1002" y="367"/>
                  <a:pt x="965" y="330"/>
                  <a:pt x="965" y="286"/>
                </a:cubicBezTo>
                <a:lnTo>
                  <a:pt x="965" y="257"/>
                </a:lnTo>
                <a:cubicBezTo>
                  <a:pt x="965" y="213"/>
                  <a:pt x="1002" y="175"/>
                  <a:pt x="1047" y="175"/>
                </a:cubicBezTo>
                <a:cubicBezTo>
                  <a:pt x="1091" y="175"/>
                  <a:pt x="1128" y="213"/>
                  <a:pt x="1128" y="257"/>
                </a:cubicBezTo>
                <a:lnTo>
                  <a:pt x="1128" y="286"/>
                </a:lnTo>
                <a:close/>
                <a:moveTo>
                  <a:pt x="1191" y="257"/>
                </a:moveTo>
                <a:cubicBezTo>
                  <a:pt x="1191" y="179"/>
                  <a:pt x="1125" y="113"/>
                  <a:pt x="1047" y="113"/>
                </a:cubicBezTo>
                <a:cubicBezTo>
                  <a:pt x="969" y="113"/>
                  <a:pt x="903" y="179"/>
                  <a:pt x="903" y="257"/>
                </a:cubicBezTo>
                <a:lnTo>
                  <a:pt x="903" y="286"/>
                </a:lnTo>
                <a:cubicBezTo>
                  <a:pt x="903" y="365"/>
                  <a:pt x="967" y="430"/>
                  <a:pt x="1047" y="430"/>
                </a:cubicBezTo>
                <a:cubicBezTo>
                  <a:pt x="1126" y="430"/>
                  <a:pt x="1191" y="365"/>
                  <a:pt x="1191" y="286"/>
                </a:cubicBezTo>
                <a:lnTo>
                  <a:pt x="1191" y="257"/>
                </a:lnTo>
                <a:close/>
                <a:moveTo>
                  <a:pt x="1185" y="912"/>
                </a:moveTo>
                <a:cubicBezTo>
                  <a:pt x="1185" y="969"/>
                  <a:pt x="1135" y="1016"/>
                  <a:pt x="1075" y="1016"/>
                </a:cubicBezTo>
                <a:lnTo>
                  <a:pt x="895" y="1016"/>
                </a:lnTo>
                <a:cubicBezTo>
                  <a:pt x="882" y="1016"/>
                  <a:pt x="870" y="1025"/>
                  <a:pt x="865" y="1038"/>
                </a:cubicBezTo>
                <a:lnTo>
                  <a:pt x="782" y="1299"/>
                </a:lnTo>
                <a:lnTo>
                  <a:pt x="719" y="1299"/>
                </a:lnTo>
                <a:lnTo>
                  <a:pt x="796" y="963"/>
                </a:lnTo>
                <a:cubicBezTo>
                  <a:pt x="808" y="931"/>
                  <a:pt x="838" y="909"/>
                  <a:pt x="872" y="909"/>
                </a:cubicBezTo>
                <a:lnTo>
                  <a:pt x="1018" y="909"/>
                </a:lnTo>
                <a:cubicBezTo>
                  <a:pt x="1036" y="909"/>
                  <a:pt x="1049" y="895"/>
                  <a:pt x="1049" y="878"/>
                </a:cubicBezTo>
                <a:lnTo>
                  <a:pt x="1049" y="722"/>
                </a:lnTo>
                <a:lnTo>
                  <a:pt x="1125" y="646"/>
                </a:lnTo>
                <a:lnTo>
                  <a:pt x="1081" y="602"/>
                </a:lnTo>
                <a:lnTo>
                  <a:pt x="950" y="734"/>
                </a:lnTo>
                <a:lnTo>
                  <a:pt x="821" y="734"/>
                </a:lnTo>
                <a:cubicBezTo>
                  <a:pt x="778" y="734"/>
                  <a:pt x="757" y="707"/>
                  <a:pt x="748" y="683"/>
                </a:cubicBezTo>
                <a:lnTo>
                  <a:pt x="872" y="683"/>
                </a:lnTo>
                <a:cubicBezTo>
                  <a:pt x="881" y="683"/>
                  <a:pt x="889" y="680"/>
                  <a:pt x="895" y="674"/>
                </a:cubicBezTo>
                <a:lnTo>
                  <a:pt x="994" y="567"/>
                </a:lnTo>
                <a:cubicBezTo>
                  <a:pt x="1026" y="533"/>
                  <a:pt x="1070" y="514"/>
                  <a:pt x="1116" y="514"/>
                </a:cubicBezTo>
                <a:lnTo>
                  <a:pt x="1121" y="514"/>
                </a:lnTo>
                <a:cubicBezTo>
                  <a:pt x="1155" y="514"/>
                  <a:pt x="1185" y="542"/>
                  <a:pt x="1185" y="573"/>
                </a:cubicBezTo>
                <a:lnTo>
                  <a:pt x="1185" y="912"/>
                </a:lnTo>
                <a:close/>
                <a:moveTo>
                  <a:pt x="426" y="734"/>
                </a:moveTo>
                <a:lnTo>
                  <a:pt x="292" y="734"/>
                </a:lnTo>
                <a:lnTo>
                  <a:pt x="163" y="603"/>
                </a:lnTo>
                <a:lnTo>
                  <a:pt x="119" y="646"/>
                </a:lnTo>
                <a:lnTo>
                  <a:pt x="197" y="726"/>
                </a:lnTo>
                <a:lnTo>
                  <a:pt x="197" y="878"/>
                </a:lnTo>
                <a:cubicBezTo>
                  <a:pt x="197" y="895"/>
                  <a:pt x="211" y="909"/>
                  <a:pt x="228" y="909"/>
                </a:cubicBezTo>
                <a:lnTo>
                  <a:pt x="369" y="909"/>
                </a:lnTo>
                <a:cubicBezTo>
                  <a:pt x="403" y="909"/>
                  <a:pt x="434" y="931"/>
                  <a:pt x="445" y="963"/>
                </a:cubicBezTo>
                <a:lnTo>
                  <a:pt x="523" y="1299"/>
                </a:lnTo>
                <a:lnTo>
                  <a:pt x="459" y="1299"/>
                </a:lnTo>
                <a:lnTo>
                  <a:pt x="376" y="1038"/>
                </a:lnTo>
                <a:cubicBezTo>
                  <a:pt x="372" y="1025"/>
                  <a:pt x="360" y="1017"/>
                  <a:pt x="346" y="1017"/>
                </a:cubicBezTo>
                <a:lnTo>
                  <a:pt x="166" y="1017"/>
                </a:lnTo>
                <a:cubicBezTo>
                  <a:pt x="108" y="1017"/>
                  <a:pt x="62" y="970"/>
                  <a:pt x="62" y="912"/>
                </a:cubicBezTo>
                <a:lnTo>
                  <a:pt x="62" y="573"/>
                </a:lnTo>
                <a:cubicBezTo>
                  <a:pt x="62" y="541"/>
                  <a:pt x="88" y="514"/>
                  <a:pt x="121" y="514"/>
                </a:cubicBezTo>
                <a:lnTo>
                  <a:pt x="125" y="514"/>
                </a:lnTo>
                <a:cubicBezTo>
                  <a:pt x="171" y="514"/>
                  <a:pt x="216" y="534"/>
                  <a:pt x="247" y="567"/>
                </a:cubicBezTo>
                <a:lnTo>
                  <a:pt x="346" y="674"/>
                </a:lnTo>
                <a:cubicBezTo>
                  <a:pt x="352" y="680"/>
                  <a:pt x="360" y="684"/>
                  <a:pt x="369" y="684"/>
                </a:cubicBezTo>
                <a:lnTo>
                  <a:pt x="499" y="684"/>
                </a:lnTo>
                <a:cubicBezTo>
                  <a:pt x="489" y="707"/>
                  <a:pt x="469" y="734"/>
                  <a:pt x="426" y="734"/>
                </a:cubicBezTo>
                <a:close/>
                <a:moveTo>
                  <a:pt x="1247" y="573"/>
                </a:moveTo>
                <a:cubicBezTo>
                  <a:pt x="1247" y="508"/>
                  <a:pt x="1189" y="452"/>
                  <a:pt x="1121" y="452"/>
                </a:cubicBezTo>
                <a:lnTo>
                  <a:pt x="1116" y="452"/>
                </a:lnTo>
                <a:cubicBezTo>
                  <a:pt x="1053" y="452"/>
                  <a:pt x="992" y="479"/>
                  <a:pt x="949" y="525"/>
                </a:cubicBezTo>
                <a:lnTo>
                  <a:pt x="859" y="621"/>
                </a:lnTo>
                <a:lnTo>
                  <a:pt x="708" y="621"/>
                </a:lnTo>
                <a:cubicBezTo>
                  <a:pt x="699" y="621"/>
                  <a:pt x="691" y="625"/>
                  <a:pt x="685" y="631"/>
                </a:cubicBezTo>
                <a:cubicBezTo>
                  <a:pt x="679" y="638"/>
                  <a:pt x="676" y="646"/>
                  <a:pt x="677" y="655"/>
                </a:cubicBezTo>
                <a:cubicBezTo>
                  <a:pt x="679" y="677"/>
                  <a:pt x="688" y="707"/>
                  <a:pt x="705" y="734"/>
                </a:cubicBezTo>
                <a:lnTo>
                  <a:pt x="541" y="734"/>
                </a:lnTo>
                <a:cubicBezTo>
                  <a:pt x="559" y="707"/>
                  <a:pt x="568" y="677"/>
                  <a:pt x="570" y="655"/>
                </a:cubicBezTo>
                <a:cubicBezTo>
                  <a:pt x="570" y="646"/>
                  <a:pt x="567" y="638"/>
                  <a:pt x="562" y="631"/>
                </a:cubicBezTo>
                <a:cubicBezTo>
                  <a:pt x="556" y="625"/>
                  <a:pt x="547" y="621"/>
                  <a:pt x="539" y="621"/>
                </a:cubicBezTo>
                <a:lnTo>
                  <a:pt x="382" y="621"/>
                </a:lnTo>
                <a:lnTo>
                  <a:pt x="292" y="525"/>
                </a:lnTo>
                <a:cubicBezTo>
                  <a:pt x="249" y="479"/>
                  <a:pt x="188" y="452"/>
                  <a:pt x="125" y="452"/>
                </a:cubicBezTo>
                <a:lnTo>
                  <a:pt x="121" y="452"/>
                </a:lnTo>
                <a:cubicBezTo>
                  <a:pt x="54" y="452"/>
                  <a:pt x="0" y="506"/>
                  <a:pt x="0" y="573"/>
                </a:cubicBezTo>
                <a:lnTo>
                  <a:pt x="0" y="912"/>
                </a:lnTo>
                <a:cubicBezTo>
                  <a:pt x="0" y="1004"/>
                  <a:pt x="74" y="1079"/>
                  <a:pt x="166" y="1079"/>
                </a:cubicBezTo>
                <a:lnTo>
                  <a:pt x="324" y="1079"/>
                </a:lnTo>
                <a:lnTo>
                  <a:pt x="407" y="1339"/>
                </a:lnTo>
                <a:cubicBezTo>
                  <a:pt x="411" y="1352"/>
                  <a:pt x="423" y="1361"/>
                  <a:pt x="437" y="1361"/>
                </a:cubicBezTo>
                <a:lnTo>
                  <a:pt x="562" y="1361"/>
                </a:lnTo>
                <a:cubicBezTo>
                  <a:pt x="571" y="1361"/>
                  <a:pt x="580" y="1356"/>
                  <a:pt x="586" y="1349"/>
                </a:cubicBezTo>
                <a:cubicBezTo>
                  <a:pt x="592" y="1342"/>
                  <a:pt x="594" y="1332"/>
                  <a:pt x="592" y="1323"/>
                </a:cubicBezTo>
                <a:lnTo>
                  <a:pt x="506" y="947"/>
                </a:lnTo>
                <a:cubicBezTo>
                  <a:pt x="505" y="946"/>
                  <a:pt x="505" y="945"/>
                  <a:pt x="505" y="944"/>
                </a:cubicBezTo>
                <a:cubicBezTo>
                  <a:pt x="484" y="886"/>
                  <a:pt x="430" y="847"/>
                  <a:pt x="369" y="847"/>
                </a:cubicBezTo>
                <a:lnTo>
                  <a:pt x="259" y="847"/>
                </a:lnTo>
                <a:lnTo>
                  <a:pt x="259" y="796"/>
                </a:lnTo>
                <a:lnTo>
                  <a:pt x="279" y="796"/>
                </a:lnTo>
                <a:lnTo>
                  <a:pt x="426" y="796"/>
                </a:lnTo>
                <a:lnTo>
                  <a:pt x="821" y="796"/>
                </a:lnTo>
                <a:lnTo>
                  <a:pt x="963" y="796"/>
                </a:lnTo>
                <a:lnTo>
                  <a:pt x="987" y="796"/>
                </a:lnTo>
                <a:lnTo>
                  <a:pt x="987" y="847"/>
                </a:lnTo>
                <a:lnTo>
                  <a:pt x="872" y="847"/>
                </a:lnTo>
                <a:cubicBezTo>
                  <a:pt x="812" y="847"/>
                  <a:pt x="757" y="886"/>
                  <a:pt x="737" y="944"/>
                </a:cubicBezTo>
                <a:cubicBezTo>
                  <a:pt x="736" y="945"/>
                  <a:pt x="736" y="946"/>
                  <a:pt x="736" y="947"/>
                </a:cubicBezTo>
                <a:lnTo>
                  <a:pt x="650" y="1323"/>
                </a:lnTo>
                <a:cubicBezTo>
                  <a:pt x="647" y="1332"/>
                  <a:pt x="650" y="1342"/>
                  <a:pt x="655" y="1349"/>
                </a:cubicBezTo>
                <a:cubicBezTo>
                  <a:pt x="661" y="1356"/>
                  <a:pt x="670" y="1361"/>
                  <a:pt x="680" y="1361"/>
                </a:cubicBezTo>
                <a:lnTo>
                  <a:pt x="805" y="1361"/>
                </a:lnTo>
                <a:cubicBezTo>
                  <a:pt x="818" y="1361"/>
                  <a:pt x="830" y="1352"/>
                  <a:pt x="834" y="1339"/>
                </a:cubicBezTo>
                <a:lnTo>
                  <a:pt x="918" y="1079"/>
                </a:lnTo>
                <a:lnTo>
                  <a:pt x="1075" y="1079"/>
                </a:lnTo>
                <a:cubicBezTo>
                  <a:pt x="1168" y="1079"/>
                  <a:pt x="1247" y="1002"/>
                  <a:pt x="1247" y="912"/>
                </a:cubicBezTo>
                <a:lnTo>
                  <a:pt x="1247" y="5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Freeform 177">
            <a:extLst>
              <a:ext uri="{FF2B5EF4-FFF2-40B4-BE49-F238E27FC236}">
                <a16:creationId xmlns:a16="http://schemas.microsoft.com/office/drawing/2014/main" id="{89711E1D-8DC0-1545-A83F-37ECC98E4B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1879" y="4598441"/>
            <a:ext cx="477837" cy="477837"/>
          </a:xfrm>
          <a:custGeom>
            <a:avLst/>
            <a:gdLst>
              <a:gd name="T0" fmla="*/ 988 w 1333"/>
              <a:gd name="T1" fmla="*/ 878 h 1330"/>
              <a:gd name="T2" fmla="*/ 1050 w 1333"/>
              <a:gd name="T3" fmla="*/ 1329 h 1330"/>
              <a:gd name="T4" fmla="*/ 367 w 1333"/>
              <a:gd name="T5" fmla="*/ 878 h 1330"/>
              <a:gd name="T6" fmla="*/ 480 w 1333"/>
              <a:gd name="T7" fmla="*/ 1329 h 1330"/>
              <a:gd name="T8" fmla="*/ 542 w 1333"/>
              <a:gd name="T9" fmla="*/ 680 h 1330"/>
              <a:gd name="T10" fmla="*/ 480 w 1333"/>
              <a:gd name="T11" fmla="*/ 927 h 1330"/>
              <a:gd name="T12" fmla="*/ 429 w 1333"/>
              <a:gd name="T13" fmla="*/ 624 h 1330"/>
              <a:gd name="T14" fmla="*/ 677 w 1333"/>
              <a:gd name="T15" fmla="*/ 515 h 1330"/>
              <a:gd name="T16" fmla="*/ 652 w 1333"/>
              <a:gd name="T17" fmla="*/ 452 h 1330"/>
              <a:gd name="T18" fmla="*/ 367 w 1333"/>
              <a:gd name="T19" fmla="*/ 878 h 1330"/>
              <a:gd name="T20" fmla="*/ 0 w 1333"/>
              <a:gd name="T21" fmla="*/ 991 h 1330"/>
              <a:gd name="T22" fmla="*/ 113 w 1333"/>
              <a:gd name="T23" fmla="*/ 1329 h 1330"/>
              <a:gd name="T24" fmla="*/ 175 w 1333"/>
              <a:gd name="T25" fmla="*/ 793 h 1330"/>
              <a:gd name="T26" fmla="*/ 113 w 1333"/>
              <a:gd name="T27" fmla="*/ 1040 h 1330"/>
              <a:gd name="T28" fmla="*/ 62 w 1333"/>
              <a:gd name="T29" fmla="*/ 737 h 1330"/>
              <a:gd name="T30" fmla="*/ 337 w 1333"/>
              <a:gd name="T31" fmla="*/ 631 h 1330"/>
              <a:gd name="T32" fmla="*/ 285 w 1333"/>
              <a:gd name="T33" fmla="*/ 564 h 1330"/>
              <a:gd name="T34" fmla="*/ 339 w 1333"/>
              <a:gd name="T35" fmla="*/ 398 h 1330"/>
              <a:gd name="T36" fmla="*/ 175 w 1333"/>
              <a:gd name="T37" fmla="*/ 398 h 1330"/>
              <a:gd name="T38" fmla="*/ 257 w 1333"/>
              <a:gd name="T39" fmla="*/ 260 h 1330"/>
              <a:gd name="T40" fmla="*/ 339 w 1333"/>
              <a:gd name="T41" fmla="*/ 398 h 1330"/>
              <a:gd name="T42" fmla="*/ 257 w 1333"/>
              <a:gd name="T43" fmla="*/ 198 h 1330"/>
              <a:gd name="T44" fmla="*/ 113 w 1333"/>
              <a:gd name="T45" fmla="*/ 398 h 1330"/>
              <a:gd name="T46" fmla="*/ 401 w 1333"/>
              <a:gd name="T47" fmla="*/ 398 h 1330"/>
              <a:gd name="T48" fmla="*/ 734 w 1333"/>
              <a:gd name="T49" fmla="*/ 285 h 1330"/>
              <a:gd name="T50" fmla="*/ 570 w 1333"/>
              <a:gd name="T51" fmla="*/ 285 h 1330"/>
              <a:gd name="T52" fmla="*/ 652 w 1333"/>
              <a:gd name="T53" fmla="*/ 147 h 1330"/>
              <a:gd name="T54" fmla="*/ 734 w 1333"/>
              <a:gd name="T55" fmla="*/ 285 h 1330"/>
              <a:gd name="T56" fmla="*/ 652 w 1333"/>
              <a:gd name="T57" fmla="*/ 85 h 1330"/>
              <a:gd name="T58" fmla="*/ 508 w 1333"/>
              <a:gd name="T59" fmla="*/ 285 h 1330"/>
              <a:gd name="T60" fmla="*/ 796 w 1333"/>
              <a:gd name="T61" fmla="*/ 285 h 1330"/>
              <a:gd name="T62" fmla="*/ 1101 w 1333"/>
              <a:gd name="T63" fmla="*/ 200 h 1330"/>
              <a:gd name="T64" fmla="*/ 937 w 1333"/>
              <a:gd name="T65" fmla="*/ 200 h 1330"/>
              <a:gd name="T66" fmla="*/ 1019 w 1333"/>
              <a:gd name="T67" fmla="*/ 62 h 1330"/>
              <a:gd name="T68" fmla="*/ 1101 w 1333"/>
              <a:gd name="T69" fmla="*/ 200 h 1330"/>
              <a:gd name="T70" fmla="*/ 1019 w 1333"/>
              <a:gd name="T71" fmla="*/ 0 h 1330"/>
              <a:gd name="T72" fmla="*/ 875 w 1333"/>
              <a:gd name="T73" fmla="*/ 200 h 1330"/>
              <a:gd name="T74" fmla="*/ 1163 w 1333"/>
              <a:gd name="T75" fmla="*/ 200 h 1330"/>
              <a:gd name="T76" fmla="*/ 1332 w 1333"/>
              <a:gd name="T77" fmla="*/ 539 h 1330"/>
              <a:gd name="T78" fmla="*/ 706 w 1333"/>
              <a:gd name="T79" fmla="*/ 539 h 1330"/>
              <a:gd name="T80" fmla="*/ 819 w 1333"/>
              <a:gd name="T81" fmla="*/ 933 h 1330"/>
              <a:gd name="T82" fmla="*/ 881 w 1333"/>
              <a:gd name="T83" fmla="*/ 1329 h 1330"/>
              <a:gd name="T84" fmla="*/ 819 w 1333"/>
              <a:gd name="T85" fmla="*/ 595 h 1330"/>
              <a:gd name="T86" fmla="*/ 768 w 1333"/>
              <a:gd name="T87" fmla="*/ 793 h 1330"/>
              <a:gd name="T88" fmla="*/ 1019 w 1333"/>
              <a:gd name="T89" fmla="*/ 429 h 1330"/>
              <a:gd name="T90" fmla="*/ 1270 w 1333"/>
              <a:gd name="T91" fmla="*/ 793 h 1330"/>
              <a:gd name="T92" fmla="*/ 1219 w 1333"/>
              <a:gd name="T93" fmla="*/ 595 h 1330"/>
              <a:gd name="T94" fmla="*/ 1157 w 1333"/>
              <a:gd name="T95" fmla="*/ 1329 h 1330"/>
              <a:gd name="T96" fmla="*/ 1219 w 1333"/>
              <a:gd name="T97" fmla="*/ 933 h 1330"/>
              <a:gd name="T98" fmla="*/ 1332 w 1333"/>
              <a:gd name="T99" fmla="*/ 539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33" h="1330">
                <a:moveTo>
                  <a:pt x="1050" y="878"/>
                </a:moveTo>
                <a:lnTo>
                  <a:pt x="988" y="878"/>
                </a:lnTo>
                <a:lnTo>
                  <a:pt x="988" y="1329"/>
                </a:lnTo>
                <a:lnTo>
                  <a:pt x="1050" y="1329"/>
                </a:lnTo>
                <a:lnTo>
                  <a:pt x="1050" y="878"/>
                </a:lnTo>
                <a:close/>
                <a:moveTo>
                  <a:pt x="367" y="878"/>
                </a:moveTo>
                <a:cubicBezTo>
                  <a:pt x="367" y="942"/>
                  <a:pt x="421" y="980"/>
                  <a:pt x="480" y="990"/>
                </a:cubicBezTo>
                <a:lnTo>
                  <a:pt x="480" y="1329"/>
                </a:lnTo>
                <a:lnTo>
                  <a:pt x="542" y="1329"/>
                </a:lnTo>
                <a:lnTo>
                  <a:pt x="542" y="680"/>
                </a:lnTo>
                <a:lnTo>
                  <a:pt x="480" y="680"/>
                </a:lnTo>
                <a:lnTo>
                  <a:pt x="480" y="927"/>
                </a:lnTo>
                <a:cubicBezTo>
                  <a:pt x="454" y="920"/>
                  <a:pt x="429" y="904"/>
                  <a:pt x="429" y="878"/>
                </a:cubicBezTo>
                <a:lnTo>
                  <a:pt x="429" y="624"/>
                </a:lnTo>
                <a:cubicBezTo>
                  <a:pt x="429" y="561"/>
                  <a:pt x="564" y="514"/>
                  <a:pt x="652" y="514"/>
                </a:cubicBezTo>
                <a:cubicBezTo>
                  <a:pt x="660" y="514"/>
                  <a:pt x="668" y="514"/>
                  <a:pt x="677" y="515"/>
                </a:cubicBezTo>
                <a:lnTo>
                  <a:pt x="683" y="453"/>
                </a:lnTo>
                <a:cubicBezTo>
                  <a:pt x="672" y="452"/>
                  <a:pt x="662" y="452"/>
                  <a:pt x="652" y="452"/>
                </a:cubicBezTo>
                <a:cubicBezTo>
                  <a:pt x="556" y="452"/>
                  <a:pt x="367" y="504"/>
                  <a:pt x="367" y="624"/>
                </a:cubicBezTo>
                <a:lnTo>
                  <a:pt x="367" y="878"/>
                </a:lnTo>
                <a:close/>
                <a:moveTo>
                  <a:pt x="0" y="737"/>
                </a:moveTo>
                <a:lnTo>
                  <a:pt x="0" y="991"/>
                </a:lnTo>
                <a:cubicBezTo>
                  <a:pt x="0" y="1055"/>
                  <a:pt x="54" y="1093"/>
                  <a:pt x="113" y="1103"/>
                </a:cubicBezTo>
                <a:lnTo>
                  <a:pt x="113" y="1329"/>
                </a:lnTo>
                <a:lnTo>
                  <a:pt x="175" y="1329"/>
                </a:lnTo>
                <a:lnTo>
                  <a:pt x="175" y="793"/>
                </a:lnTo>
                <a:lnTo>
                  <a:pt x="113" y="793"/>
                </a:lnTo>
                <a:lnTo>
                  <a:pt x="113" y="1040"/>
                </a:lnTo>
                <a:cubicBezTo>
                  <a:pt x="87" y="1033"/>
                  <a:pt x="62" y="1017"/>
                  <a:pt x="62" y="991"/>
                </a:cubicBezTo>
                <a:lnTo>
                  <a:pt x="62" y="737"/>
                </a:lnTo>
                <a:cubicBezTo>
                  <a:pt x="62" y="674"/>
                  <a:pt x="197" y="627"/>
                  <a:pt x="285" y="627"/>
                </a:cubicBezTo>
                <a:cubicBezTo>
                  <a:pt x="300" y="627"/>
                  <a:pt x="318" y="628"/>
                  <a:pt x="337" y="631"/>
                </a:cubicBezTo>
                <a:lnTo>
                  <a:pt x="347" y="570"/>
                </a:lnTo>
                <a:cubicBezTo>
                  <a:pt x="325" y="566"/>
                  <a:pt x="304" y="564"/>
                  <a:pt x="285" y="564"/>
                </a:cubicBezTo>
                <a:cubicBezTo>
                  <a:pt x="189" y="564"/>
                  <a:pt x="0" y="616"/>
                  <a:pt x="0" y="737"/>
                </a:cubicBezTo>
                <a:close/>
                <a:moveTo>
                  <a:pt x="339" y="398"/>
                </a:moveTo>
                <a:cubicBezTo>
                  <a:pt x="339" y="447"/>
                  <a:pt x="306" y="480"/>
                  <a:pt x="257" y="480"/>
                </a:cubicBezTo>
                <a:cubicBezTo>
                  <a:pt x="208" y="480"/>
                  <a:pt x="175" y="447"/>
                  <a:pt x="175" y="398"/>
                </a:cubicBezTo>
                <a:lnTo>
                  <a:pt x="175" y="341"/>
                </a:lnTo>
                <a:cubicBezTo>
                  <a:pt x="175" y="293"/>
                  <a:pt x="208" y="260"/>
                  <a:pt x="257" y="260"/>
                </a:cubicBezTo>
                <a:cubicBezTo>
                  <a:pt x="306" y="260"/>
                  <a:pt x="339" y="293"/>
                  <a:pt x="339" y="341"/>
                </a:cubicBezTo>
                <a:lnTo>
                  <a:pt x="339" y="398"/>
                </a:lnTo>
                <a:close/>
                <a:moveTo>
                  <a:pt x="401" y="341"/>
                </a:moveTo>
                <a:cubicBezTo>
                  <a:pt x="401" y="258"/>
                  <a:pt x="340" y="198"/>
                  <a:pt x="257" y="198"/>
                </a:cubicBezTo>
                <a:cubicBezTo>
                  <a:pt x="174" y="198"/>
                  <a:pt x="113" y="258"/>
                  <a:pt x="113" y="341"/>
                </a:cubicBezTo>
                <a:lnTo>
                  <a:pt x="113" y="398"/>
                </a:lnTo>
                <a:cubicBezTo>
                  <a:pt x="113" y="481"/>
                  <a:pt x="174" y="542"/>
                  <a:pt x="257" y="542"/>
                </a:cubicBezTo>
                <a:cubicBezTo>
                  <a:pt x="340" y="542"/>
                  <a:pt x="401" y="481"/>
                  <a:pt x="401" y="398"/>
                </a:cubicBezTo>
                <a:lnTo>
                  <a:pt x="401" y="341"/>
                </a:lnTo>
                <a:close/>
                <a:moveTo>
                  <a:pt x="734" y="285"/>
                </a:moveTo>
                <a:cubicBezTo>
                  <a:pt x="734" y="334"/>
                  <a:pt x="701" y="367"/>
                  <a:pt x="652" y="367"/>
                </a:cubicBezTo>
                <a:cubicBezTo>
                  <a:pt x="603" y="367"/>
                  <a:pt x="570" y="334"/>
                  <a:pt x="570" y="285"/>
                </a:cubicBezTo>
                <a:lnTo>
                  <a:pt x="570" y="229"/>
                </a:lnTo>
                <a:cubicBezTo>
                  <a:pt x="570" y="180"/>
                  <a:pt x="603" y="147"/>
                  <a:pt x="652" y="147"/>
                </a:cubicBezTo>
                <a:cubicBezTo>
                  <a:pt x="701" y="147"/>
                  <a:pt x="734" y="180"/>
                  <a:pt x="734" y="229"/>
                </a:cubicBezTo>
                <a:lnTo>
                  <a:pt x="734" y="285"/>
                </a:lnTo>
                <a:close/>
                <a:moveTo>
                  <a:pt x="796" y="229"/>
                </a:moveTo>
                <a:cubicBezTo>
                  <a:pt x="796" y="145"/>
                  <a:pt x="735" y="85"/>
                  <a:pt x="652" y="85"/>
                </a:cubicBezTo>
                <a:cubicBezTo>
                  <a:pt x="569" y="85"/>
                  <a:pt x="508" y="145"/>
                  <a:pt x="508" y="229"/>
                </a:cubicBezTo>
                <a:lnTo>
                  <a:pt x="508" y="285"/>
                </a:lnTo>
                <a:cubicBezTo>
                  <a:pt x="508" y="368"/>
                  <a:pt x="569" y="429"/>
                  <a:pt x="652" y="429"/>
                </a:cubicBezTo>
                <a:cubicBezTo>
                  <a:pt x="735" y="429"/>
                  <a:pt x="796" y="368"/>
                  <a:pt x="796" y="285"/>
                </a:cubicBezTo>
                <a:lnTo>
                  <a:pt x="796" y="229"/>
                </a:lnTo>
                <a:close/>
                <a:moveTo>
                  <a:pt x="1101" y="200"/>
                </a:moveTo>
                <a:cubicBezTo>
                  <a:pt x="1101" y="249"/>
                  <a:pt x="1068" y="282"/>
                  <a:pt x="1019" y="282"/>
                </a:cubicBezTo>
                <a:cubicBezTo>
                  <a:pt x="970" y="282"/>
                  <a:pt x="937" y="249"/>
                  <a:pt x="937" y="200"/>
                </a:cubicBezTo>
                <a:lnTo>
                  <a:pt x="937" y="144"/>
                </a:lnTo>
                <a:cubicBezTo>
                  <a:pt x="937" y="95"/>
                  <a:pt x="970" y="62"/>
                  <a:pt x="1019" y="62"/>
                </a:cubicBezTo>
                <a:cubicBezTo>
                  <a:pt x="1068" y="62"/>
                  <a:pt x="1101" y="95"/>
                  <a:pt x="1101" y="144"/>
                </a:cubicBezTo>
                <a:lnTo>
                  <a:pt x="1101" y="200"/>
                </a:lnTo>
                <a:close/>
                <a:moveTo>
                  <a:pt x="1163" y="144"/>
                </a:moveTo>
                <a:cubicBezTo>
                  <a:pt x="1163" y="61"/>
                  <a:pt x="1102" y="0"/>
                  <a:pt x="1019" y="0"/>
                </a:cubicBezTo>
                <a:cubicBezTo>
                  <a:pt x="936" y="0"/>
                  <a:pt x="875" y="61"/>
                  <a:pt x="875" y="144"/>
                </a:cubicBezTo>
                <a:lnTo>
                  <a:pt x="875" y="200"/>
                </a:lnTo>
                <a:cubicBezTo>
                  <a:pt x="875" y="284"/>
                  <a:pt x="936" y="344"/>
                  <a:pt x="1019" y="344"/>
                </a:cubicBezTo>
                <a:cubicBezTo>
                  <a:pt x="1102" y="344"/>
                  <a:pt x="1163" y="284"/>
                  <a:pt x="1163" y="200"/>
                </a:cubicBezTo>
                <a:lnTo>
                  <a:pt x="1163" y="144"/>
                </a:lnTo>
                <a:close/>
                <a:moveTo>
                  <a:pt x="1332" y="539"/>
                </a:moveTo>
                <a:cubicBezTo>
                  <a:pt x="1332" y="419"/>
                  <a:pt x="1125" y="367"/>
                  <a:pt x="1019" y="367"/>
                </a:cubicBezTo>
                <a:cubicBezTo>
                  <a:pt x="913" y="367"/>
                  <a:pt x="706" y="419"/>
                  <a:pt x="706" y="539"/>
                </a:cubicBezTo>
                <a:lnTo>
                  <a:pt x="706" y="793"/>
                </a:lnTo>
                <a:cubicBezTo>
                  <a:pt x="706" y="858"/>
                  <a:pt x="756" y="917"/>
                  <a:pt x="819" y="933"/>
                </a:cubicBezTo>
                <a:lnTo>
                  <a:pt x="819" y="1329"/>
                </a:lnTo>
                <a:lnTo>
                  <a:pt x="881" y="1329"/>
                </a:lnTo>
                <a:lnTo>
                  <a:pt x="881" y="595"/>
                </a:lnTo>
                <a:lnTo>
                  <a:pt x="819" y="595"/>
                </a:lnTo>
                <a:lnTo>
                  <a:pt x="819" y="867"/>
                </a:lnTo>
                <a:cubicBezTo>
                  <a:pt x="789" y="853"/>
                  <a:pt x="768" y="821"/>
                  <a:pt x="768" y="793"/>
                </a:cubicBezTo>
                <a:lnTo>
                  <a:pt x="768" y="539"/>
                </a:lnTo>
                <a:cubicBezTo>
                  <a:pt x="768" y="478"/>
                  <a:pt x="920" y="429"/>
                  <a:pt x="1019" y="429"/>
                </a:cubicBezTo>
                <a:cubicBezTo>
                  <a:pt x="1118" y="429"/>
                  <a:pt x="1270" y="478"/>
                  <a:pt x="1270" y="539"/>
                </a:cubicBezTo>
                <a:lnTo>
                  <a:pt x="1270" y="793"/>
                </a:lnTo>
                <a:cubicBezTo>
                  <a:pt x="1270" y="821"/>
                  <a:pt x="1249" y="853"/>
                  <a:pt x="1219" y="867"/>
                </a:cubicBezTo>
                <a:lnTo>
                  <a:pt x="1219" y="595"/>
                </a:lnTo>
                <a:lnTo>
                  <a:pt x="1157" y="595"/>
                </a:lnTo>
                <a:lnTo>
                  <a:pt x="1157" y="1329"/>
                </a:lnTo>
                <a:lnTo>
                  <a:pt x="1219" y="1329"/>
                </a:lnTo>
                <a:lnTo>
                  <a:pt x="1219" y="933"/>
                </a:lnTo>
                <a:cubicBezTo>
                  <a:pt x="1281" y="917"/>
                  <a:pt x="1332" y="858"/>
                  <a:pt x="1332" y="793"/>
                </a:cubicBezTo>
                <a:lnTo>
                  <a:pt x="1332" y="5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9" name="Freeform 2">
            <a:extLst>
              <a:ext uri="{FF2B5EF4-FFF2-40B4-BE49-F238E27FC236}">
                <a16:creationId xmlns:a16="http://schemas.microsoft.com/office/drawing/2014/main" id="{7077EC29-EF86-A240-ADFB-89A4F0536C9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77294" y="5572762"/>
            <a:ext cx="471488" cy="485775"/>
          </a:xfrm>
          <a:custGeom>
            <a:avLst/>
            <a:gdLst>
              <a:gd name="T0" fmla="*/ 923 w 1309"/>
              <a:gd name="T1" fmla="*/ 457 h 1348"/>
              <a:gd name="T2" fmla="*/ 923 w 1309"/>
              <a:gd name="T3" fmla="*/ 343 h 1348"/>
              <a:gd name="T4" fmla="*/ 989 w 1309"/>
              <a:gd name="T5" fmla="*/ 442 h 1348"/>
              <a:gd name="T6" fmla="*/ 1163 w 1309"/>
              <a:gd name="T7" fmla="*/ 241 h 1348"/>
              <a:gd name="T8" fmla="*/ 793 w 1309"/>
              <a:gd name="T9" fmla="*/ 467 h 1348"/>
              <a:gd name="T10" fmla="*/ 813 w 1309"/>
              <a:gd name="T11" fmla="*/ 498 h 1348"/>
              <a:gd name="T12" fmla="*/ 1020 w 1309"/>
              <a:gd name="T13" fmla="*/ 495 h 1348"/>
              <a:gd name="T14" fmla="*/ 1215 w 1309"/>
              <a:gd name="T15" fmla="*/ 241 h 1348"/>
              <a:gd name="T16" fmla="*/ 254 w 1309"/>
              <a:gd name="T17" fmla="*/ 1012 h 1348"/>
              <a:gd name="T18" fmla="*/ 153 w 1309"/>
              <a:gd name="T19" fmla="*/ 999 h 1348"/>
              <a:gd name="T20" fmla="*/ 1112 w 1309"/>
              <a:gd name="T21" fmla="*/ 872 h 1348"/>
              <a:gd name="T22" fmla="*/ 514 w 1309"/>
              <a:gd name="T23" fmla="*/ 1059 h 1348"/>
              <a:gd name="T24" fmla="*/ 275 w 1309"/>
              <a:gd name="T25" fmla="*/ 893 h 1348"/>
              <a:gd name="T26" fmla="*/ 457 w 1309"/>
              <a:gd name="T27" fmla="*/ 755 h 1348"/>
              <a:gd name="T28" fmla="*/ 644 w 1309"/>
              <a:gd name="T29" fmla="*/ 781 h 1348"/>
              <a:gd name="T30" fmla="*/ 852 w 1309"/>
              <a:gd name="T31" fmla="*/ 811 h 1348"/>
              <a:gd name="T32" fmla="*/ 852 w 1309"/>
              <a:gd name="T33" fmla="*/ 890 h 1348"/>
              <a:gd name="T34" fmla="*/ 627 w 1309"/>
              <a:gd name="T35" fmla="*/ 952 h 1348"/>
              <a:gd name="T36" fmla="*/ 968 w 1309"/>
              <a:gd name="T37" fmla="*/ 851 h 1348"/>
              <a:gd name="T38" fmla="*/ 1064 w 1309"/>
              <a:gd name="T39" fmla="*/ 779 h 1348"/>
              <a:gd name="T40" fmla="*/ 1169 w 1309"/>
              <a:gd name="T41" fmla="*/ 669 h 1348"/>
              <a:gd name="T42" fmla="*/ 1112 w 1309"/>
              <a:gd name="T43" fmla="*/ 872 h 1348"/>
              <a:gd name="T44" fmla="*/ 1027 w 1309"/>
              <a:gd name="T45" fmla="*/ 729 h 1348"/>
              <a:gd name="T46" fmla="*/ 852 w 1309"/>
              <a:gd name="T47" fmla="*/ 749 h 1348"/>
              <a:gd name="T48" fmla="*/ 681 w 1309"/>
              <a:gd name="T49" fmla="*/ 732 h 1348"/>
              <a:gd name="T50" fmla="*/ 545 w 1309"/>
              <a:gd name="T51" fmla="*/ 692 h 1348"/>
              <a:gd name="T52" fmla="*/ 608 w 1309"/>
              <a:gd name="T53" fmla="*/ 642 h 1348"/>
              <a:gd name="T54" fmla="*/ 746 w 1309"/>
              <a:gd name="T55" fmla="*/ 592 h 1348"/>
              <a:gd name="T56" fmla="*/ 843 w 1309"/>
              <a:gd name="T57" fmla="*/ 613 h 1348"/>
              <a:gd name="T58" fmla="*/ 1009 w 1309"/>
              <a:gd name="T59" fmla="*/ 670 h 1348"/>
              <a:gd name="T60" fmla="*/ 470 w 1309"/>
              <a:gd name="T61" fmla="*/ 1175 h 1348"/>
              <a:gd name="T62" fmla="*/ 78 w 1309"/>
              <a:gd name="T63" fmla="*/ 978 h 1348"/>
              <a:gd name="T64" fmla="*/ 470 w 1309"/>
              <a:gd name="T65" fmla="*/ 1175 h 1348"/>
              <a:gd name="T66" fmla="*/ 1079 w 1309"/>
              <a:gd name="T67" fmla="*/ 652 h 1348"/>
              <a:gd name="T68" fmla="*/ 947 w 1309"/>
              <a:gd name="T69" fmla="*/ 608 h 1348"/>
              <a:gd name="T70" fmla="*/ 803 w 1309"/>
              <a:gd name="T71" fmla="*/ 551 h 1348"/>
              <a:gd name="T72" fmla="*/ 737 w 1309"/>
              <a:gd name="T73" fmla="*/ 454 h 1348"/>
              <a:gd name="T74" fmla="*/ 508 w 1309"/>
              <a:gd name="T75" fmla="*/ 71 h 1348"/>
              <a:gd name="T76" fmla="*/ 333 w 1309"/>
              <a:gd name="T77" fmla="*/ 0 h 1348"/>
              <a:gd name="T78" fmla="*/ 349 w 1309"/>
              <a:gd name="T79" fmla="*/ 392 h 1348"/>
              <a:gd name="T80" fmla="*/ 630 w 1309"/>
              <a:gd name="T81" fmla="*/ 500 h 1348"/>
              <a:gd name="T82" fmla="*/ 399 w 1309"/>
              <a:gd name="T83" fmla="*/ 354 h 1348"/>
              <a:gd name="T84" fmla="*/ 494 w 1309"/>
              <a:gd name="T85" fmla="*/ 132 h 1348"/>
              <a:gd name="T86" fmla="*/ 701 w 1309"/>
              <a:gd name="T87" fmla="*/ 391 h 1348"/>
              <a:gd name="T88" fmla="*/ 463 w 1309"/>
              <a:gd name="T89" fmla="*/ 174 h 1348"/>
              <a:gd name="T90" fmla="*/ 491 w 1309"/>
              <a:gd name="T91" fmla="*/ 275 h 1348"/>
              <a:gd name="T92" fmla="*/ 670 w 1309"/>
              <a:gd name="T93" fmla="*/ 580 h 1348"/>
              <a:gd name="T94" fmla="*/ 483 w 1309"/>
              <a:gd name="T95" fmla="*/ 650 h 1348"/>
              <a:gd name="T96" fmla="*/ 457 w 1309"/>
              <a:gd name="T97" fmla="*/ 692 h 1348"/>
              <a:gd name="T98" fmla="*/ 232 w 1309"/>
              <a:gd name="T99" fmla="*/ 849 h 1348"/>
              <a:gd name="T100" fmla="*/ 153 w 1309"/>
              <a:gd name="T101" fmla="*/ 814 h 1348"/>
              <a:gd name="T102" fmla="*/ 12 w 1309"/>
              <a:gd name="T103" fmla="*/ 999 h 1348"/>
              <a:gd name="T104" fmla="*/ 373 w 1309"/>
              <a:gd name="T105" fmla="*/ 1347 h 1348"/>
              <a:gd name="T106" fmla="*/ 536 w 1309"/>
              <a:gd name="T107" fmla="*/ 1197 h 1348"/>
              <a:gd name="T108" fmla="*/ 505 w 1309"/>
              <a:gd name="T109" fmla="*/ 1122 h 1348"/>
              <a:gd name="T110" fmla="*/ 909 w 1309"/>
              <a:gd name="T111" fmla="*/ 1121 h 1348"/>
              <a:gd name="T112" fmla="*/ 1303 w 1309"/>
              <a:gd name="T113" fmla="*/ 679 h 1348"/>
              <a:gd name="T114" fmla="*/ 1156 w 1309"/>
              <a:gd name="T115" fmla="*/ 609 h 1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09" h="1348">
                <a:moveTo>
                  <a:pt x="989" y="442"/>
                </a:moveTo>
                <a:cubicBezTo>
                  <a:pt x="971" y="452"/>
                  <a:pt x="949" y="457"/>
                  <a:pt x="923" y="457"/>
                </a:cubicBezTo>
                <a:cubicBezTo>
                  <a:pt x="899" y="457"/>
                  <a:pt x="876" y="452"/>
                  <a:pt x="859" y="448"/>
                </a:cubicBezTo>
                <a:cubicBezTo>
                  <a:pt x="866" y="417"/>
                  <a:pt x="883" y="366"/>
                  <a:pt x="923" y="343"/>
                </a:cubicBezTo>
                <a:cubicBezTo>
                  <a:pt x="963" y="320"/>
                  <a:pt x="1046" y="309"/>
                  <a:pt x="1107" y="305"/>
                </a:cubicBezTo>
                <a:cubicBezTo>
                  <a:pt x="1075" y="355"/>
                  <a:pt x="1028" y="419"/>
                  <a:pt x="989" y="442"/>
                </a:cubicBezTo>
                <a:close/>
                <a:moveTo>
                  <a:pt x="1215" y="241"/>
                </a:moveTo>
                <a:lnTo>
                  <a:pt x="1163" y="241"/>
                </a:lnTo>
                <a:cubicBezTo>
                  <a:pt x="1143" y="241"/>
                  <a:pt x="971" y="243"/>
                  <a:pt x="892" y="289"/>
                </a:cubicBezTo>
                <a:cubicBezTo>
                  <a:pt x="805" y="340"/>
                  <a:pt x="794" y="462"/>
                  <a:pt x="793" y="467"/>
                </a:cubicBezTo>
                <a:lnTo>
                  <a:pt x="791" y="490"/>
                </a:lnTo>
                <a:lnTo>
                  <a:pt x="813" y="498"/>
                </a:lnTo>
                <a:cubicBezTo>
                  <a:pt x="815" y="499"/>
                  <a:pt x="865" y="519"/>
                  <a:pt x="923" y="519"/>
                </a:cubicBezTo>
                <a:cubicBezTo>
                  <a:pt x="960" y="519"/>
                  <a:pt x="993" y="511"/>
                  <a:pt x="1020" y="495"/>
                </a:cubicBezTo>
                <a:cubicBezTo>
                  <a:pt x="1099" y="449"/>
                  <a:pt x="1180" y="303"/>
                  <a:pt x="1189" y="287"/>
                </a:cubicBezTo>
                <a:lnTo>
                  <a:pt x="1215" y="241"/>
                </a:lnTo>
                <a:close/>
                <a:moveTo>
                  <a:pt x="210" y="1056"/>
                </a:moveTo>
                <a:lnTo>
                  <a:pt x="254" y="1012"/>
                </a:lnTo>
                <a:lnTo>
                  <a:pt x="197" y="956"/>
                </a:lnTo>
                <a:lnTo>
                  <a:pt x="153" y="999"/>
                </a:lnTo>
                <a:lnTo>
                  <a:pt x="210" y="1056"/>
                </a:lnTo>
                <a:close/>
                <a:moveTo>
                  <a:pt x="1112" y="872"/>
                </a:moveTo>
                <a:cubicBezTo>
                  <a:pt x="1080" y="908"/>
                  <a:pt x="938" y="1045"/>
                  <a:pt x="906" y="1059"/>
                </a:cubicBezTo>
                <a:lnTo>
                  <a:pt x="514" y="1059"/>
                </a:lnTo>
                <a:cubicBezTo>
                  <a:pt x="488" y="1059"/>
                  <a:pt x="471" y="1067"/>
                  <a:pt x="459" y="1076"/>
                </a:cubicBezTo>
                <a:lnTo>
                  <a:pt x="275" y="893"/>
                </a:lnTo>
                <a:lnTo>
                  <a:pt x="366" y="803"/>
                </a:lnTo>
                <a:cubicBezTo>
                  <a:pt x="391" y="779"/>
                  <a:pt x="431" y="755"/>
                  <a:pt x="457" y="755"/>
                </a:cubicBezTo>
                <a:lnTo>
                  <a:pt x="598" y="755"/>
                </a:lnTo>
                <a:cubicBezTo>
                  <a:pt x="609" y="755"/>
                  <a:pt x="630" y="771"/>
                  <a:pt x="644" y="781"/>
                </a:cubicBezTo>
                <a:cubicBezTo>
                  <a:pt x="664" y="797"/>
                  <a:pt x="682" y="811"/>
                  <a:pt x="703" y="811"/>
                </a:cubicBezTo>
                <a:lnTo>
                  <a:pt x="852" y="811"/>
                </a:lnTo>
                <a:cubicBezTo>
                  <a:pt x="890" y="811"/>
                  <a:pt x="906" y="831"/>
                  <a:pt x="906" y="851"/>
                </a:cubicBezTo>
                <a:cubicBezTo>
                  <a:pt x="906" y="870"/>
                  <a:pt x="890" y="890"/>
                  <a:pt x="852" y="890"/>
                </a:cubicBezTo>
                <a:lnTo>
                  <a:pt x="627" y="890"/>
                </a:lnTo>
                <a:lnTo>
                  <a:pt x="627" y="952"/>
                </a:lnTo>
                <a:lnTo>
                  <a:pt x="852" y="952"/>
                </a:lnTo>
                <a:cubicBezTo>
                  <a:pt x="928" y="952"/>
                  <a:pt x="968" y="901"/>
                  <a:pt x="968" y="851"/>
                </a:cubicBezTo>
                <a:cubicBezTo>
                  <a:pt x="968" y="844"/>
                  <a:pt x="967" y="837"/>
                  <a:pt x="966" y="830"/>
                </a:cubicBezTo>
                <a:lnTo>
                  <a:pt x="1064" y="779"/>
                </a:lnTo>
                <a:cubicBezTo>
                  <a:pt x="1070" y="776"/>
                  <a:pt x="1075" y="772"/>
                  <a:pt x="1078" y="766"/>
                </a:cubicBezTo>
                <a:cubicBezTo>
                  <a:pt x="1110" y="703"/>
                  <a:pt x="1134" y="677"/>
                  <a:pt x="1169" y="669"/>
                </a:cubicBezTo>
                <a:cubicBezTo>
                  <a:pt x="1197" y="663"/>
                  <a:pt x="1222" y="667"/>
                  <a:pt x="1237" y="675"/>
                </a:cubicBezTo>
                <a:cubicBezTo>
                  <a:pt x="1203" y="740"/>
                  <a:pt x="1129" y="853"/>
                  <a:pt x="1112" y="872"/>
                </a:cubicBezTo>
                <a:close/>
                <a:moveTo>
                  <a:pt x="1042" y="703"/>
                </a:moveTo>
                <a:cubicBezTo>
                  <a:pt x="1037" y="712"/>
                  <a:pt x="1032" y="719"/>
                  <a:pt x="1027" y="729"/>
                </a:cubicBezTo>
                <a:lnTo>
                  <a:pt x="934" y="777"/>
                </a:lnTo>
                <a:cubicBezTo>
                  <a:pt x="915" y="760"/>
                  <a:pt x="888" y="749"/>
                  <a:pt x="852" y="749"/>
                </a:cubicBezTo>
                <a:lnTo>
                  <a:pt x="706" y="749"/>
                </a:lnTo>
                <a:cubicBezTo>
                  <a:pt x="700" y="747"/>
                  <a:pt x="689" y="738"/>
                  <a:pt x="681" y="732"/>
                </a:cubicBezTo>
                <a:cubicBezTo>
                  <a:pt x="657" y="713"/>
                  <a:pt x="630" y="692"/>
                  <a:pt x="598" y="692"/>
                </a:cubicBezTo>
                <a:lnTo>
                  <a:pt x="545" y="692"/>
                </a:lnTo>
                <a:lnTo>
                  <a:pt x="545" y="684"/>
                </a:lnTo>
                <a:lnTo>
                  <a:pt x="608" y="642"/>
                </a:lnTo>
                <a:lnTo>
                  <a:pt x="696" y="642"/>
                </a:lnTo>
                <a:lnTo>
                  <a:pt x="746" y="592"/>
                </a:lnTo>
                <a:lnTo>
                  <a:pt x="789" y="613"/>
                </a:lnTo>
                <a:lnTo>
                  <a:pt x="843" y="613"/>
                </a:lnTo>
                <a:lnTo>
                  <a:pt x="928" y="670"/>
                </a:lnTo>
                <a:lnTo>
                  <a:pt x="1009" y="670"/>
                </a:lnTo>
                <a:lnTo>
                  <a:pt x="1042" y="703"/>
                </a:lnTo>
                <a:close/>
                <a:moveTo>
                  <a:pt x="470" y="1175"/>
                </a:moveTo>
                <a:lnTo>
                  <a:pt x="373" y="1272"/>
                </a:lnTo>
                <a:lnTo>
                  <a:pt x="78" y="978"/>
                </a:lnTo>
                <a:lnTo>
                  <a:pt x="175" y="880"/>
                </a:lnTo>
                <a:lnTo>
                  <a:pt x="470" y="1175"/>
                </a:lnTo>
                <a:close/>
                <a:moveTo>
                  <a:pt x="1156" y="609"/>
                </a:moveTo>
                <a:cubicBezTo>
                  <a:pt x="1124" y="616"/>
                  <a:pt x="1100" y="631"/>
                  <a:pt x="1079" y="652"/>
                </a:cubicBezTo>
                <a:lnTo>
                  <a:pt x="1035" y="608"/>
                </a:lnTo>
                <a:lnTo>
                  <a:pt x="947" y="608"/>
                </a:lnTo>
                <a:lnTo>
                  <a:pt x="862" y="551"/>
                </a:lnTo>
                <a:lnTo>
                  <a:pt x="803" y="551"/>
                </a:lnTo>
                <a:lnTo>
                  <a:pt x="761" y="530"/>
                </a:lnTo>
                <a:cubicBezTo>
                  <a:pt x="755" y="503"/>
                  <a:pt x="748" y="477"/>
                  <a:pt x="737" y="454"/>
                </a:cubicBezTo>
                <a:cubicBezTo>
                  <a:pt x="794" y="371"/>
                  <a:pt x="781" y="253"/>
                  <a:pt x="741" y="197"/>
                </a:cubicBezTo>
                <a:cubicBezTo>
                  <a:pt x="680" y="111"/>
                  <a:pt x="593" y="91"/>
                  <a:pt x="508" y="71"/>
                </a:cubicBezTo>
                <a:cubicBezTo>
                  <a:pt x="455" y="59"/>
                  <a:pt x="406" y="47"/>
                  <a:pt x="364" y="20"/>
                </a:cubicBezTo>
                <a:lnTo>
                  <a:pt x="333" y="0"/>
                </a:lnTo>
                <a:lnTo>
                  <a:pt x="318" y="34"/>
                </a:lnTo>
                <a:cubicBezTo>
                  <a:pt x="266" y="157"/>
                  <a:pt x="278" y="297"/>
                  <a:pt x="349" y="392"/>
                </a:cubicBezTo>
                <a:cubicBezTo>
                  <a:pt x="403" y="464"/>
                  <a:pt x="486" y="503"/>
                  <a:pt x="584" y="503"/>
                </a:cubicBezTo>
                <a:cubicBezTo>
                  <a:pt x="599" y="503"/>
                  <a:pt x="615" y="502"/>
                  <a:pt x="630" y="500"/>
                </a:cubicBezTo>
                <a:lnTo>
                  <a:pt x="623" y="439"/>
                </a:lnTo>
                <a:cubicBezTo>
                  <a:pt x="500" y="453"/>
                  <a:pt x="433" y="401"/>
                  <a:pt x="399" y="354"/>
                </a:cubicBezTo>
                <a:cubicBezTo>
                  <a:pt x="347" y="285"/>
                  <a:pt x="334" y="185"/>
                  <a:pt x="363" y="91"/>
                </a:cubicBezTo>
                <a:cubicBezTo>
                  <a:pt x="405" y="111"/>
                  <a:pt x="450" y="121"/>
                  <a:pt x="494" y="132"/>
                </a:cubicBezTo>
                <a:cubicBezTo>
                  <a:pt x="571" y="149"/>
                  <a:pt x="643" y="166"/>
                  <a:pt x="690" y="232"/>
                </a:cubicBezTo>
                <a:cubicBezTo>
                  <a:pt x="713" y="266"/>
                  <a:pt x="724" y="335"/>
                  <a:pt x="701" y="391"/>
                </a:cubicBezTo>
                <a:cubicBezTo>
                  <a:pt x="653" y="321"/>
                  <a:pt x="589" y="271"/>
                  <a:pt x="528" y="225"/>
                </a:cubicBezTo>
                <a:cubicBezTo>
                  <a:pt x="505" y="208"/>
                  <a:pt x="483" y="191"/>
                  <a:pt x="463" y="174"/>
                </a:cubicBezTo>
                <a:lnTo>
                  <a:pt x="423" y="221"/>
                </a:lnTo>
                <a:cubicBezTo>
                  <a:pt x="444" y="239"/>
                  <a:pt x="467" y="256"/>
                  <a:pt x="491" y="275"/>
                </a:cubicBezTo>
                <a:cubicBezTo>
                  <a:pt x="581" y="343"/>
                  <a:pt x="673" y="415"/>
                  <a:pt x="702" y="548"/>
                </a:cubicBezTo>
                <a:lnTo>
                  <a:pt x="670" y="580"/>
                </a:lnTo>
                <a:lnTo>
                  <a:pt x="589" y="580"/>
                </a:lnTo>
                <a:lnTo>
                  <a:pt x="483" y="650"/>
                </a:lnTo>
                <a:lnTo>
                  <a:pt x="483" y="692"/>
                </a:lnTo>
                <a:lnTo>
                  <a:pt x="457" y="692"/>
                </a:lnTo>
                <a:cubicBezTo>
                  <a:pt x="410" y="692"/>
                  <a:pt x="355" y="727"/>
                  <a:pt x="323" y="758"/>
                </a:cubicBezTo>
                <a:lnTo>
                  <a:pt x="232" y="849"/>
                </a:lnTo>
                <a:lnTo>
                  <a:pt x="197" y="814"/>
                </a:lnTo>
                <a:cubicBezTo>
                  <a:pt x="185" y="802"/>
                  <a:pt x="165" y="802"/>
                  <a:pt x="153" y="814"/>
                </a:cubicBezTo>
                <a:lnTo>
                  <a:pt x="12" y="956"/>
                </a:lnTo>
                <a:cubicBezTo>
                  <a:pt x="0" y="968"/>
                  <a:pt x="0" y="987"/>
                  <a:pt x="12" y="999"/>
                </a:cubicBezTo>
                <a:lnTo>
                  <a:pt x="351" y="1338"/>
                </a:lnTo>
                <a:cubicBezTo>
                  <a:pt x="357" y="1344"/>
                  <a:pt x="365" y="1347"/>
                  <a:pt x="373" y="1347"/>
                </a:cubicBezTo>
                <a:cubicBezTo>
                  <a:pt x="381" y="1347"/>
                  <a:pt x="389" y="1344"/>
                  <a:pt x="395" y="1338"/>
                </a:cubicBezTo>
                <a:lnTo>
                  <a:pt x="536" y="1197"/>
                </a:lnTo>
                <a:cubicBezTo>
                  <a:pt x="548" y="1185"/>
                  <a:pt x="548" y="1165"/>
                  <a:pt x="536" y="1153"/>
                </a:cubicBezTo>
                <a:lnTo>
                  <a:pt x="505" y="1122"/>
                </a:lnTo>
                <a:cubicBezTo>
                  <a:pt x="507" y="1122"/>
                  <a:pt x="510" y="1121"/>
                  <a:pt x="514" y="1121"/>
                </a:cubicBezTo>
                <a:lnTo>
                  <a:pt x="909" y="1121"/>
                </a:lnTo>
                <a:cubicBezTo>
                  <a:pt x="963" y="1121"/>
                  <a:pt x="1156" y="916"/>
                  <a:pt x="1158" y="914"/>
                </a:cubicBezTo>
                <a:cubicBezTo>
                  <a:pt x="1179" y="889"/>
                  <a:pt x="1276" y="744"/>
                  <a:pt x="1303" y="679"/>
                </a:cubicBezTo>
                <a:cubicBezTo>
                  <a:pt x="1308" y="669"/>
                  <a:pt x="1306" y="657"/>
                  <a:pt x="1300" y="649"/>
                </a:cubicBezTo>
                <a:cubicBezTo>
                  <a:pt x="1277" y="618"/>
                  <a:pt x="1222" y="593"/>
                  <a:pt x="1156" y="6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" name="Freeform 3">
            <a:extLst>
              <a:ext uri="{FF2B5EF4-FFF2-40B4-BE49-F238E27FC236}">
                <a16:creationId xmlns:a16="http://schemas.microsoft.com/office/drawing/2014/main" id="{67AE4843-2E42-2E41-A5DC-204D0ED7AD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47738" y="5588637"/>
            <a:ext cx="531812" cy="454025"/>
          </a:xfrm>
          <a:custGeom>
            <a:avLst/>
            <a:gdLst>
              <a:gd name="T0" fmla="*/ 439 w 1477"/>
              <a:gd name="T1" fmla="*/ 786 h 1261"/>
              <a:gd name="T2" fmla="*/ 384 w 1477"/>
              <a:gd name="T3" fmla="*/ 899 h 1261"/>
              <a:gd name="T4" fmla="*/ 471 w 1477"/>
              <a:gd name="T5" fmla="*/ 895 h 1261"/>
              <a:gd name="T6" fmla="*/ 540 w 1477"/>
              <a:gd name="T7" fmla="*/ 939 h 1261"/>
              <a:gd name="T8" fmla="*/ 428 w 1477"/>
              <a:gd name="T9" fmla="*/ 995 h 1261"/>
              <a:gd name="T10" fmla="*/ 582 w 1477"/>
              <a:gd name="T11" fmla="*/ 981 h 1261"/>
              <a:gd name="T12" fmla="*/ 593 w 1477"/>
              <a:gd name="T13" fmla="*/ 1083 h 1261"/>
              <a:gd name="T14" fmla="*/ 570 w 1477"/>
              <a:gd name="T15" fmla="*/ 994 h 1261"/>
              <a:gd name="T16" fmla="*/ 681 w 1477"/>
              <a:gd name="T17" fmla="*/ 1080 h 1261"/>
              <a:gd name="T18" fmla="*/ 692 w 1477"/>
              <a:gd name="T19" fmla="*/ 1182 h 1261"/>
              <a:gd name="T20" fmla="*/ 613 w 1477"/>
              <a:gd name="T21" fmla="*/ 1164 h 1261"/>
              <a:gd name="T22" fmla="*/ 360 w 1477"/>
              <a:gd name="T23" fmla="*/ 964 h 1261"/>
              <a:gd name="T24" fmla="*/ 487 w 1477"/>
              <a:gd name="T25" fmla="*/ 1133 h 1261"/>
              <a:gd name="T26" fmla="*/ 586 w 1477"/>
              <a:gd name="T27" fmla="*/ 1231 h 1261"/>
              <a:gd name="T28" fmla="*/ 764 w 1477"/>
              <a:gd name="T29" fmla="*/ 1188 h 1261"/>
              <a:gd name="T30" fmla="*/ 704 w 1477"/>
              <a:gd name="T31" fmla="*/ 1015 h 1261"/>
              <a:gd name="T32" fmla="*/ 577 w 1477"/>
              <a:gd name="T33" fmla="*/ 846 h 1261"/>
              <a:gd name="T34" fmla="*/ 346 w 1477"/>
              <a:gd name="T35" fmla="*/ 745 h 1261"/>
              <a:gd name="T36" fmla="*/ 290 w 1477"/>
              <a:gd name="T37" fmla="*/ 935 h 1261"/>
              <a:gd name="T38" fmla="*/ 52 w 1477"/>
              <a:gd name="T39" fmla="*/ 336 h 1261"/>
              <a:gd name="T40" fmla="*/ 318 w 1477"/>
              <a:gd name="T41" fmla="*/ 738 h 1261"/>
              <a:gd name="T42" fmla="*/ 615 w 1477"/>
              <a:gd name="T43" fmla="*/ 362 h 1261"/>
              <a:gd name="T44" fmla="*/ 320 w 1477"/>
              <a:gd name="T45" fmla="*/ 579 h 1261"/>
              <a:gd name="T46" fmla="*/ 375 w 1477"/>
              <a:gd name="T47" fmla="*/ 91 h 1261"/>
              <a:gd name="T48" fmla="*/ 685 w 1477"/>
              <a:gd name="T49" fmla="*/ 230 h 1261"/>
              <a:gd name="T50" fmla="*/ 203 w 1477"/>
              <a:gd name="T51" fmla="*/ 485 h 1261"/>
              <a:gd name="T52" fmla="*/ 1013 w 1477"/>
              <a:gd name="T53" fmla="*/ 252 h 1261"/>
              <a:gd name="T54" fmla="*/ 1149 w 1477"/>
              <a:gd name="T55" fmla="*/ 127 h 1261"/>
              <a:gd name="T56" fmla="*/ 1188 w 1477"/>
              <a:gd name="T57" fmla="*/ 88 h 1261"/>
              <a:gd name="T58" fmla="*/ 928 w 1477"/>
              <a:gd name="T59" fmla="*/ 209 h 1261"/>
              <a:gd name="T60" fmla="*/ 654 w 1477"/>
              <a:gd name="T61" fmla="*/ 810 h 1261"/>
              <a:gd name="T62" fmla="*/ 860 w 1477"/>
              <a:gd name="T63" fmla="*/ 650 h 1261"/>
              <a:gd name="T64" fmla="*/ 1158 w 1477"/>
              <a:gd name="T65" fmla="*/ 785 h 1261"/>
              <a:gd name="T66" fmla="*/ 1046 w 1477"/>
              <a:gd name="T67" fmla="*/ 785 h 1261"/>
              <a:gd name="T68" fmla="*/ 1004 w 1477"/>
              <a:gd name="T69" fmla="*/ 826 h 1261"/>
              <a:gd name="T70" fmla="*/ 1005 w 1477"/>
              <a:gd name="T71" fmla="*/ 939 h 1261"/>
              <a:gd name="T72" fmla="*/ 906 w 1477"/>
              <a:gd name="T73" fmla="*/ 885 h 1261"/>
              <a:gd name="T74" fmla="*/ 972 w 1477"/>
              <a:gd name="T75" fmla="*/ 1045 h 1261"/>
              <a:gd name="T76" fmla="*/ 811 w 1477"/>
              <a:gd name="T77" fmla="*/ 980 h 1261"/>
              <a:gd name="T78" fmla="*/ 865 w 1477"/>
              <a:gd name="T79" fmla="*/ 1078 h 1261"/>
              <a:gd name="T80" fmla="*/ 913 w 1477"/>
              <a:gd name="T81" fmla="*/ 1182 h 1261"/>
              <a:gd name="T82" fmla="*/ 1011 w 1477"/>
              <a:gd name="T83" fmla="*/ 1084 h 1261"/>
              <a:gd name="T84" fmla="*/ 1108 w 1477"/>
              <a:gd name="T85" fmla="*/ 987 h 1261"/>
              <a:gd name="T86" fmla="*/ 1143 w 1477"/>
              <a:gd name="T87" fmla="*/ 915 h 1261"/>
              <a:gd name="T88" fmla="*/ 1163 w 1477"/>
              <a:gd name="T89" fmla="*/ 712 h 1261"/>
              <a:gd name="T90" fmla="*/ 799 w 1477"/>
              <a:gd name="T91" fmla="*/ 743 h 1261"/>
              <a:gd name="T92" fmla="*/ 973 w 1477"/>
              <a:gd name="T93" fmla="*/ 290 h 1261"/>
              <a:gd name="T94" fmla="*/ 1202 w 1477"/>
              <a:gd name="T95" fmla="*/ 687 h 1261"/>
              <a:gd name="T96" fmla="*/ 1242 w 1477"/>
              <a:gd name="T97" fmla="*/ 727 h 1261"/>
              <a:gd name="T98" fmla="*/ 1442 w 1477"/>
              <a:gd name="T99" fmla="*/ 465 h 1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77" h="1261">
                <a:moveTo>
                  <a:pt x="372" y="796"/>
                </a:moveTo>
                <a:lnTo>
                  <a:pt x="372" y="796"/>
                </a:lnTo>
                <a:lnTo>
                  <a:pt x="385" y="784"/>
                </a:lnTo>
                <a:cubicBezTo>
                  <a:pt x="399" y="769"/>
                  <a:pt x="424" y="770"/>
                  <a:pt x="439" y="786"/>
                </a:cubicBezTo>
                <a:cubicBezTo>
                  <a:pt x="447" y="794"/>
                  <a:pt x="452" y="804"/>
                  <a:pt x="452" y="814"/>
                </a:cubicBezTo>
                <a:cubicBezTo>
                  <a:pt x="452" y="824"/>
                  <a:pt x="449" y="834"/>
                  <a:pt x="442" y="840"/>
                </a:cubicBezTo>
                <a:lnTo>
                  <a:pt x="396" y="886"/>
                </a:lnTo>
                <a:lnTo>
                  <a:pt x="384" y="899"/>
                </a:lnTo>
                <a:cubicBezTo>
                  <a:pt x="369" y="913"/>
                  <a:pt x="345" y="911"/>
                  <a:pt x="329" y="896"/>
                </a:cubicBezTo>
                <a:cubicBezTo>
                  <a:pt x="314" y="880"/>
                  <a:pt x="313" y="856"/>
                  <a:pt x="327" y="842"/>
                </a:cubicBezTo>
                <a:cubicBezTo>
                  <a:pt x="335" y="834"/>
                  <a:pt x="364" y="805"/>
                  <a:pt x="372" y="796"/>
                </a:cubicBezTo>
                <a:close/>
                <a:moveTo>
                  <a:pt x="471" y="895"/>
                </a:moveTo>
                <a:lnTo>
                  <a:pt x="471" y="895"/>
                </a:lnTo>
                <a:lnTo>
                  <a:pt x="484" y="882"/>
                </a:lnTo>
                <a:cubicBezTo>
                  <a:pt x="498" y="868"/>
                  <a:pt x="522" y="869"/>
                  <a:pt x="538" y="885"/>
                </a:cubicBezTo>
                <a:cubicBezTo>
                  <a:pt x="554" y="900"/>
                  <a:pt x="555" y="925"/>
                  <a:pt x="540" y="939"/>
                </a:cubicBezTo>
                <a:lnTo>
                  <a:pt x="495" y="985"/>
                </a:lnTo>
                <a:lnTo>
                  <a:pt x="495" y="985"/>
                </a:lnTo>
                <a:lnTo>
                  <a:pt x="482" y="997"/>
                </a:lnTo>
                <a:cubicBezTo>
                  <a:pt x="468" y="1012"/>
                  <a:pt x="444" y="1011"/>
                  <a:pt x="428" y="995"/>
                </a:cubicBezTo>
                <a:cubicBezTo>
                  <a:pt x="412" y="979"/>
                  <a:pt x="411" y="955"/>
                  <a:pt x="425" y="941"/>
                </a:cubicBezTo>
                <a:lnTo>
                  <a:pt x="471" y="895"/>
                </a:lnTo>
                <a:close/>
                <a:moveTo>
                  <a:pt x="570" y="994"/>
                </a:moveTo>
                <a:lnTo>
                  <a:pt x="582" y="981"/>
                </a:lnTo>
                <a:cubicBezTo>
                  <a:pt x="597" y="967"/>
                  <a:pt x="621" y="968"/>
                  <a:pt x="637" y="983"/>
                </a:cubicBezTo>
                <a:cubicBezTo>
                  <a:pt x="644" y="991"/>
                  <a:pt x="649" y="1001"/>
                  <a:pt x="649" y="1012"/>
                </a:cubicBezTo>
                <a:cubicBezTo>
                  <a:pt x="649" y="1022"/>
                  <a:pt x="646" y="1031"/>
                  <a:pt x="639" y="1038"/>
                </a:cubicBezTo>
                <a:lnTo>
                  <a:pt x="593" y="1083"/>
                </a:lnTo>
                <a:lnTo>
                  <a:pt x="581" y="1096"/>
                </a:lnTo>
                <a:cubicBezTo>
                  <a:pt x="567" y="1110"/>
                  <a:pt x="542" y="1109"/>
                  <a:pt x="527" y="1094"/>
                </a:cubicBezTo>
                <a:cubicBezTo>
                  <a:pt x="511" y="1078"/>
                  <a:pt x="510" y="1053"/>
                  <a:pt x="524" y="1039"/>
                </a:cubicBezTo>
                <a:lnTo>
                  <a:pt x="570" y="994"/>
                </a:lnTo>
                <a:close/>
                <a:moveTo>
                  <a:pt x="623" y="1138"/>
                </a:moveTo>
                <a:lnTo>
                  <a:pt x="668" y="1092"/>
                </a:lnTo>
                <a:lnTo>
                  <a:pt x="668" y="1092"/>
                </a:lnTo>
                <a:lnTo>
                  <a:pt x="681" y="1080"/>
                </a:lnTo>
                <a:cubicBezTo>
                  <a:pt x="695" y="1065"/>
                  <a:pt x="720" y="1066"/>
                  <a:pt x="735" y="1082"/>
                </a:cubicBezTo>
                <a:cubicBezTo>
                  <a:pt x="751" y="1098"/>
                  <a:pt x="752" y="1122"/>
                  <a:pt x="738" y="1136"/>
                </a:cubicBezTo>
                <a:lnTo>
                  <a:pt x="692" y="1182"/>
                </a:lnTo>
                <a:lnTo>
                  <a:pt x="692" y="1182"/>
                </a:lnTo>
                <a:lnTo>
                  <a:pt x="680" y="1195"/>
                </a:lnTo>
                <a:cubicBezTo>
                  <a:pt x="673" y="1201"/>
                  <a:pt x="664" y="1205"/>
                  <a:pt x="654" y="1205"/>
                </a:cubicBezTo>
                <a:cubicBezTo>
                  <a:pt x="643" y="1204"/>
                  <a:pt x="633" y="1200"/>
                  <a:pt x="625" y="1192"/>
                </a:cubicBezTo>
                <a:cubicBezTo>
                  <a:pt x="617" y="1184"/>
                  <a:pt x="613" y="1174"/>
                  <a:pt x="613" y="1164"/>
                </a:cubicBezTo>
                <a:cubicBezTo>
                  <a:pt x="612" y="1154"/>
                  <a:pt x="616" y="1145"/>
                  <a:pt x="623" y="1138"/>
                </a:cubicBezTo>
                <a:close/>
                <a:moveTo>
                  <a:pt x="290" y="935"/>
                </a:moveTo>
                <a:cubicBezTo>
                  <a:pt x="309" y="954"/>
                  <a:pt x="334" y="964"/>
                  <a:pt x="359" y="964"/>
                </a:cubicBezTo>
                <a:lnTo>
                  <a:pt x="360" y="964"/>
                </a:lnTo>
                <a:cubicBezTo>
                  <a:pt x="360" y="989"/>
                  <a:pt x="369" y="1014"/>
                  <a:pt x="389" y="1034"/>
                </a:cubicBezTo>
                <a:cubicBezTo>
                  <a:pt x="408" y="1053"/>
                  <a:pt x="433" y="1063"/>
                  <a:pt x="457" y="1063"/>
                </a:cubicBezTo>
                <a:cubicBezTo>
                  <a:pt x="458" y="1063"/>
                  <a:pt x="458" y="1062"/>
                  <a:pt x="459" y="1062"/>
                </a:cubicBezTo>
                <a:cubicBezTo>
                  <a:pt x="459" y="1088"/>
                  <a:pt x="468" y="1113"/>
                  <a:pt x="487" y="1133"/>
                </a:cubicBezTo>
                <a:cubicBezTo>
                  <a:pt x="506" y="1152"/>
                  <a:pt x="531" y="1161"/>
                  <a:pt x="556" y="1161"/>
                </a:cubicBezTo>
                <a:cubicBezTo>
                  <a:pt x="557" y="1161"/>
                  <a:pt x="557" y="1161"/>
                  <a:pt x="558" y="1161"/>
                </a:cubicBezTo>
                <a:cubicBezTo>
                  <a:pt x="558" y="1162"/>
                  <a:pt x="557" y="1164"/>
                  <a:pt x="557" y="1165"/>
                </a:cubicBezTo>
                <a:cubicBezTo>
                  <a:pt x="558" y="1190"/>
                  <a:pt x="568" y="1213"/>
                  <a:pt x="586" y="1231"/>
                </a:cubicBezTo>
                <a:cubicBezTo>
                  <a:pt x="604" y="1249"/>
                  <a:pt x="627" y="1259"/>
                  <a:pt x="652" y="1260"/>
                </a:cubicBezTo>
                <a:cubicBezTo>
                  <a:pt x="653" y="1260"/>
                  <a:pt x="654" y="1260"/>
                  <a:pt x="655" y="1260"/>
                </a:cubicBezTo>
                <a:cubicBezTo>
                  <a:pt x="679" y="1260"/>
                  <a:pt x="702" y="1251"/>
                  <a:pt x="719" y="1234"/>
                </a:cubicBezTo>
                <a:lnTo>
                  <a:pt x="764" y="1188"/>
                </a:lnTo>
                <a:lnTo>
                  <a:pt x="764" y="1188"/>
                </a:lnTo>
                <a:lnTo>
                  <a:pt x="777" y="1175"/>
                </a:lnTo>
                <a:cubicBezTo>
                  <a:pt x="813" y="1140"/>
                  <a:pt x="812" y="1080"/>
                  <a:pt x="774" y="1043"/>
                </a:cubicBezTo>
                <a:cubicBezTo>
                  <a:pt x="755" y="1023"/>
                  <a:pt x="729" y="1014"/>
                  <a:pt x="704" y="1015"/>
                </a:cubicBezTo>
                <a:cubicBezTo>
                  <a:pt x="704" y="1013"/>
                  <a:pt x="704" y="1012"/>
                  <a:pt x="704" y="1010"/>
                </a:cubicBezTo>
                <a:cubicBezTo>
                  <a:pt x="704" y="986"/>
                  <a:pt x="694" y="962"/>
                  <a:pt x="676" y="944"/>
                </a:cubicBezTo>
                <a:cubicBezTo>
                  <a:pt x="656" y="925"/>
                  <a:pt x="631" y="915"/>
                  <a:pt x="605" y="916"/>
                </a:cubicBezTo>
                <a:cubicBezTo>
                  <a:pt x="606" y="891"/>
                  <a:pt x="597" y="865"/>
                  <a:pt x="577" y="846"/>
                </a:cubicBezTo>
                <a:cubicBezTo>
                  <a:pt x="558" y="826"/>
                  <a:pt x="532" y="817"/>
                  <a:pt x="507" y="817"/>
                </a:cubicBezTo>
                <a:cubicBezTo>
                  <a:pt x="507" y="816"/>
                  <a:pt x="507" y="815"/>
                  <a:pt x="507" y="813"/>
                </a:cubicBezTo>
                <a:cubicBezTo>
                  <a:pt x="506" y="788"/>
                  <a:pt x="496" y="765"/>
                  <a:pt x="478" y="747"/>
                </a:cubicBezTo>
                <a:cubicBezTo>
                  <a:pt x="441" y="710"/>
                  <a:pt x="382" y="709"/>
                  <a:pt x="346" y="745"/>
                </a:cubicBezTo>
                <a:lnTo>
                  <a:pt x="300" y="790"/>
                </a:lnTo>
                <a:lnTo>
                  <a:pt x="300" y="790"/>
                </a:lnTo>
                <a:cubicBezTo>
                  <a:pt x="295" y="796"/>
                  <a:pt x="290" y="800"/>
                  <a:pt x="288" y="803"/>
                </a:cubicBezTo>
                <a:cubicBezTo>
                  <a:pt x="252" y="839"/>
                  <a:pt x="253" y="898"/>
                  <a:pt x="290" y="935"/>
                </a:cubicBezTo>
                <a:close/>
                <a:moveTo>
                  <a:pt x="685" y="230"/>
                </a:moveTo>
                <a:lnTo>
                  <a:pt x="497" y="42"/>
                </a:lnTo>
                <a:cubicBezTo>
                  <a:pt x="456" y="0"/>
                  <a:pt x="383" y="5"/>
                  <a:pt x="336" y="52"/>
                </a:cubicBezTo>
                <a:lnTo>
                  <a:pt x="52" y="336"/>
                </a:lnTo>
                <a:cubicBezTo>
                  <a:pt x="4" y="384"/>
                  <a:pt x="0" y="456"/>
                  <a:pt x="42" y="498"/>
                </a:cubicBezTo>
                <a:lnTo>
                  <a:pt x="279" y="738"/>
                </a:lnTo>
                <a:cubicBezTo>
                  <a:pt x="284" y="743"/>
                  <a:pt x="291" y="746"/>
                  <a:pt x="299" y="746"/>
                </a:cubicBezTo>
                <a:cubicBezTo>
                  <a:pt x="306" y="746"/>
                  <a:pt x="313" y="743"/>
                  <a:pt x="318" y="738"/>
                </a:cubicBezTo>
                <a:cubicBezTo>
                  <a:pt x="325" y="731"/>
                  <a:pt x="327" y="722"/>
                  <a:pt x="325" y="713"/>
                </a:cubicBezTo>
                <a:cubicBezTo>
                  <a:pt x="326" y="710"/>
                  <a:pt x="326" y="706"/>
                  <a:pt x="326" y="702"/>
                </a:cubicBezTo>
                <a:cubicBezTo>
                  <a:pt x="320" y="657"/>
                  <a:pt x="337" y="640"/>
                  <a:pt x="359" y="618"/>
                </a:cubicBezTo>
                <a:lnTo>
                  <a:pt x="615" y="362"/>
                </a:lnTo>
                <a:cubicBezTo>
                  <a:pt x="626" y="351"/>
                  <a:pt x="626" y="334"/>
                  <a:pt x="615" y="323"/>
                </a:cubicBezTo>
                <a:cubicBezTo>
                  <a:pt x="604" y="312"/>
                  <a:pt x="587" y="312"/>
                  <a:pt x="576" y="323"/>
                </a:cubicBezTo>
                <a:lnTo>
                  <a:pt x="323" y="576"/>
                </a:lnTo>
                <a:lnTo>
                  <a:pt x="320" y="579"/>
                </a:lnTo>
                <a:cubicBezTo>
                  <a:pt x="303" y="596"/>
                  <a:pt x="282" y="618"/>
                  <a:pt x="273" y="653"/>
                </a:cubicBezTo>
                <a:lnTo>
                  <a:pt x="81" y="459"/>
                </a:lnTo>
                <a:cubicBezTo>
                  <a:pt x="60" y="439"/>
                  <a:pt x="65" y="401"/>
                  <a:pt x="91" y="375"/>
                </a:cubicBezTo>
                <a:lnTo>
                  <a:pt x="375" y="91"/>
                </a:lnTo>
                <a:cubicBezTo>
                  <a:pt x="401" y="65"/>
                  <a:pt x="438" y="61"/>
                  <a:pt x="458" y="81"/>
                </a:cubicBezTo>
                <a:lnTo>
                  <a:pt x="646" y="269"/>
                </a:lnTo>
                <a:cubicBezTo>
                  <a:pt x="657" y="280"/>
                  <a:pt x="675" y="280"/>
                  <a:pt x="685" y="269"/>
                </a:cubicBezTo>
                <a:cubicBezTo>
                  <a:pt x="696" y="258"/>
                  <a:pt x="696" y="241"/>
                  <a:pt x="685" y="230"/>
                </a:cubicBezTo>
                <a:close/>
                <a:moveTo>
                  <a:pt x="255" y="433"/>
                </a:moveTo>
                <a:cubicBezTo>
                  <a:pt x="255" y="404"/>
                  <a:pt x="231" y="381"/>
                  <a:pt x="203" y="381"/>
                </a:cubicBezTo>
                <a:cubicBezTo>
                  <a:pt x="174" y="381"/>
                  <a:pt x="151" y="404"/>
                  <a:pt x="151" y="433"/>
                </a:cubicBezTo>
                <a:cubicBezTo>
                  <a:pt x="151" y="461"/>
                  <a:pt x="175" y="485"/>
                  <a:pt x="203" y="485"/>
                </a:cubicBezTo>
                <a:cubicBezTo>
                  <a:pt x="232" y="485"/>
                  <a:pt x="255" y="461"/>
                  <a:pt x="255" y="433"/>
                </a:cubicBezTo>
                <a:close/>
                <a:moveTo>
                  <a:pt x="1286" y="542"/>
                </a:moveTo>
                <a:cubicBezTo>
                  <a:pt x="1280" y="529"/>
                  <a:pt x="1273" y="517"/>
                  <a:pt x="1263" y="506"/>
                </a:cubicBezTo>
                <a:lnTo>
                  <a:pt x="1013" y="252"/>
                </a:lnTo>
                <a:cubicBezTo>
                  <a:pt x="1003" y="241"/>
                  <a:pt x="991" y="232"/>
                  <a:pt x="978" y="225"/>
                </a:cubicBezTo>
                <a:lnTo>
                  <a:pt x="1090" y="113"/>
                </a:lnTo>
                <a:cubicBezTo>
                  <a:pt x="1097" y="107"/>
                  <a:pt x="1107" y="107"/>
                  <a:pt x="1112" y="108"/>
                </a:cubicBezTo>
                <a:cubicBezTo>
                  <a:pt x="1125" y="110"/>
                  <a:pt x="1138" y="117"/>
                  <a:pt x="1149" y="127"/>
                </a:cubicBezTo>
                <a:lnTo>
                  <a:pt x="1388" y="367"/>
                </a:lnTo>
                <a:cubicBezTo>
                  <a:pt x="1410" y="389"/>
                  <a:pt x="1413" y="415"/>
                  <a:pt x="1403" y="426"/>
                </a:cubicBezTo>
                <a:lnTo>
                  <a:pt x="1286" y="542"/>
                </a:lnTo>
                <a:close/>
                <a:moveTo>
                  <a:pt x="1188" y="88"/>
                </a:moveTo>
                <a:cubicBezTo>
                  <a:pt x="1169" y="69"/>
                  <a:pt x="1145" y="57"/>
                  <a:pt x="1121" y="53"/>
                </a:cubicBezTo>
                <a:cubicBezTo>
                  <a:pt x="1094" y="49"/>
                  <a:pt x="1068" y="57"/>
                  <a:pt x="1051" y="74"/>
                </a:cubicBezTo>
                <a:lnTo>
                  <a:pt x="936" y="189"/>
                </a:lnTo>
                <a:cubicBezTo>
                  <a:pt x="930" y="195"/>
                  <a:pt x="928" y="202"/>
                  <a:pt x="928" y="209"/>
                </a:cubicBezTo>
                <a:cubicBezTo>
                  <a:pt x="883" y="203"/>
                  <a:pt x="835" y="217"/>
                  <a:pt x="799" y="251"/>
                </a:cubicBezTo>
                <a:lnTo>
                  <a:pt x="604" y="427"/>
                </a:lnTo>
                <a:cubicBezTo>
                  <a:pt x="597" y="433"/>
                  <a:pt x="594" y="443"/>
                  <a:pt x="595" y="452"/>
                </a:cubicBezTo>
                <a:lnTo>
                  <a:pt x="654" y="810"/>
                </a:lnTo>
                <a:cubicBezTo>
                  <a:pt x="656" y="823"/>
                  <a:pt x="667" y="832"/>
                  <a:pt x="679" y="833"/>
                </a:cubicBezTo>
                <a:cubicBezTo>
                  <a:pt x="680" y="833"/>
                  <a:pt x="685" y="834"/>
                  <a:pt x="693" y="834"/>
                </a:cubicBezTo>
                <a:cubicBezTo>
                  <a:pt x="724" y="834"/>
                  <a:pt x="801" y="828"/>
                  <a:pt x="842" y="779"/>
                </a:cubicBezTo>
                <a:cubicBezTo>
                  <a:pt x="869" y="746"/>
                  <a:pt x="875" y="703"/>
                  <a:pt x="860" y="650"/>
                </a:cubicBezTo>
                <a:cubicBezTo>
                  <a:pt x="839" y="571"/>
                  <a:pt x="861" y="534"/>
                  <a:pt x="888" y="516"/>
                </a:cubicBezTo>
                <a:lnTo>
                  <a:pt x="1102" y="729"/>
                </a:lnTo>
                <a:lnTo>
                  <a:pt x="1102" y="729"/>
                </a:lnTo>
                <a:lnTo>
                  <a:pt x="1158" y="785"/>
                </a:lnTo>
                <a:cubicBezTo>
                  <a:pt x="1178" y="805"/>
                  <a:pt x="1182" y="835"/>
                  <a:pt x="1167" y="850"/>
                </a:cubicBezTo>
                <a:cubicBezTo>
                  <a:pt x="1160" y="857"/>
                  <a:pt x="1150" y="860"/>
                  <a:pt x="1139" y="859"/>
                </a:cubicBezTo>
                <a:cubicBezTo>
                  <a:pt x="1126" y="858"/>
                  <a:pt x="1113" y="851"/>
                  <a:pt x="1102" y="841"/>
                </a:cubicBezTo>
                <a:lnTo>
                  <a:pt x="1046" y="785"/>
                </a:lnTo>
                <a:cubicBezTo>
                  <a:pt x="1035" y="774"/>
                  <a:pt x="1018" y="774"/>
                  <a:pt x="1007" y="785"/>
                </a:cubicBezTo>
                <a:cubicBezTo>
                  <a:pt x="1006" y="785"/>
                  <a:pt x="1006" y="786"/>
                  <a:pt x="1006" y="786"/>
                </a:cubicBezTo>
                <a:cubicBezTo>
                  <a:pt x="1005" y="787"/>
                  <a:pt x="1005" y="787"/>
                  <a:pt x="1004" y="787"/>
                </a:cubicBezTo>
                <a:cubicBezTo>
                  <a:pt x="993" y="798"/>
                  <a:pt x="993" y="816"/>
                  <a:pt x="1004" y="826"/>
                </a:cubicBezTo>
                <a:lnTo>
                  <a:pt x="1060" y="883"/>
                </a:lnTo>
                <a:cubicBezTo>
                  <a:pt x="1071" y="893"/>
                  <a:pt x="1077" y="907"/>
                  <a:pt x="1078" y="920"/>
                </a:cubicBezTo>
                <a:cubicBezTo>
                  <a:pt x="1079" y="931"/>
                  <a:pt x="1076" y="941"/>
                  <a:pt x="1069" y="948"/>
                </a:cubicBezTo>
                <a:cubicBezTo>
                  <a:pt x="1054" y="963"/>
                  <a:pt x="1025" y="959"/>
                  <a:pt x="1005" y="939"/>
                </a:cubicBezTo>
                <a:lnTo>
                  <a:pt x="948" y="882"/>
                </a:lnTo>
                <a:cubicBezTo>
                  <a:pt x="937" y="871"/>
                  <a:pt x="920" y="871"/>
                  <a:pt x="909" y="882"/>
                </a:cubicBezTo>
                <a:cubicBezTo>
                  <a:pt x="909" y="883"/>
                  <a:pt x="908" y="883"/>
                  <a:pt x="908" y="884"/>
                </a:cubicBezTo>
                <a:cubicBezTo>
                  <a:pt x="907" y="884"/>
                  <a:pt x="907" y="885"/>
                  <a:pt x="906" y="885"/>
                </a:cubicBezTo>
                <a:cubicBezTo>
                  <a:pt x="896" y="896"/>
                  <a:pt x="896" y="913"/>
                  <a:pt x="906" y="924"/>
                </a:cubicBezTo>
                <a:lnTo>
                  <a:pt x="963" y="981"/>
                </a:lnTo>
                <a:cubicBezTo>
                  <a:pt x="973" y="991"/>
                  <a:pt x="980" y="1004"/>
                  <a:pt x="981" y="1017"/>
                </a:cubicBezTo>
                <a:cubicBezTo>
                  <a:pt x="982" y="1029"/>
                  <a:pt x="979" y="1039"/>
                  <a:pt x="972" y="1045"/>
                </a:cubicBezTo>
                <a:cubicBezTo>
                  <a:pt x="965" y="1052"/>
                  <a:pt x="955" y="1055"/>
                  <a:pt x="944" y="1054"/>
                </a:cubicBezTo>
                <a:cubicBezTo>
                  <a:pt x="931" y="1053"/>
                  <a:pt x="917" y="1047"/>
                  <a:pt x="907" y="1036"/>
                </a:cubicBezTo>
                <a:lnTo>
                  <a:pt x="851" y="980"/>
                </a:lnTo>
                <a:cubicBezTo>
                  <a:pt x="840" y="969"/>
                  <a:pt x="822" y="969"/>
                  <a:pt x="811" y="980"/>
                </a:cubicBezTo>
                <a:cubicBezTo>
                  <a:pt x="811" y="980"/>
                  <a:pt x="811" y="981"/>
                  <a:pt x="810" y="982"/>
                </a:cubicBezTo>
                <a:cubicBezTo>
                  <a:pt x="810" y="982"/>
                  <a:pt x="809" y="982"/>
                  <a:pt x="809" y="983"/>
                </a:cubicBezTo>
                <a:cubicBezTo>
                  <a:pt x="798" y="993"/>
                  <a:pt x="798" y="1011"/>
                  <a:pt x="809" y="1022"/>
                </a:cubicBezTo>
                <a:lnTo>
                  <a:pt x="865" y="1078"/>
                </a:lnTo>
                <a:cubicBezTo>
                  <a:pt x="885" y="1098"/>
                  <a:pt x="889" y="1128"/>
                  <a:pt x="874" y="1143"/>
                </a:cubicBezTo>
                <a:cubicBezTo>
                  <a:pt x="863" y="1154"/>
                  <a:pt x="863" y="1171"/>
                  <a:pt x="874" y="1182"/>
                </a:cubicBezTo>
                <a:cubicBezTo>
                  <a:pt x="880" y="1187"/>
                  <a:pt x="887" y="1190"/>
                  <a:pt x="894" y="1190"/>
                </a:cubicBezTo>
                <a:cubicBezTo>
                  <a:pt x="901" y="1190"/>
                  <a:pt x="908" y="1187"/>
                  <a:pt x="913" y="1182"/>
                </a:cubicBezTo>
                <a:cubicBezTo>
                  <a:pt x="932" y="1163"/>
                  <a:pt x="940" y="1136"/>
                  <a:pt x="938" y="1109"/>
                </a:cubicBezTo>
                <a:cubicBezTo>
                  <a:pt x="938" y="1109"/>
                  <a:pt x="938" y="1109"/>
                  <a:pt x="939" y="1109"/>
                </a:cubicBezTo>
                <a:cubicBezTo>
                  <a:pt x="942" y="1110"/>
                  <a:pt x="945" y="1110"/>
                  <a:pt x="948" y="1110"/>
                </a:cubicBezTo>
                <a:cubicBezTo>
                  <a:pt x="972" y="1110"/>
                  <a:pt x="994" y="1101"/>
                  <a:pt x="1011" y="1084"/>
                </a:cubicBezTo>
                <a:cubicBezTo>
                  <a:pt x="1029" y="1066"/>
                  <a:pt x="1038" y="1040"/>
                  <a:pt x="1036" y="1012"/>
                </a:cubicBezTo>
                <a:cubicBezTo>
                  <a:pt x="1036" y="1012"/>
                  <a:pt x="1036" y="1012"/>
                  <a:pt x="1036" y="1011"/>
                </a:cubicBezTo>
                <a:cubicBezTo>
                  <a:pt x="1039" y="1011"/>
                  <a:pt x="1042" y="1012"/>
                  <a:pt x="1045" y="1012"/>
                </a:cubicBezTo>
                <a:cubicBezTo>
                  <a:pt x="1069" y="1012"/>
                  <a:pt x="1092" y="1004"/>
                  <a:pt x="1108" y="987"/>
                </a:cubicBezTo>
                <a:cubicBezTo>
                  <a:pt x="1127" y="968"/>
                  <a:pt x="1136" y="943"/>
                  <a:pt x="1133" y="915"/>
                </a:cubicBezTo>
                <a:lnTo>
                  <a:pt x="1133" y="914"/>
                </a:lnTo>
                <a:cubicBezTo>
                  <a:pt x="1134" y="914"/>
                  <a:pt x="1134" y="914"/>
                  <a:pt x="1134" y="914"/>
                </a:cubicBezTo>
                <a:cubicBezTo>
                  <a:pt x="1137" y="914"/>
                  <a:pt x="1140" y="915"/>
                  <a:pt x="1143" y="915"/>
                </a:cubicBezTo>
                <a:cubicBezTo>
                  <a:pt x="1167" y="915"/>
                  <a:pt x="1190" y="906"/>
                  <a:pt x="1206" y="889"/>
                </a:cubicBezTo>
                <a:cubicBezTo>
                  <a:pt x="1243" y="852"/>
                  <a:pt x="1239" y="788"/>
                  <a:pt x="1197" y="746"/>
                </a:cubicBezTo>
                <a:lnTo>
                  <a:pt x="1163" y="712"/>
                </a:lnTo>
                <a:lnTo>
                  <a:pt x="1163" y="712"/>
                </a:lnTo>
                <a:lnTo>
                  <a:pt x="919" y="468"/>
                </a:lnTo>
                <a:cubicBezTo>
                  <a:pt x="912" y="456"/>
                  <a:pt x="898" y="450"/>
                  <a:pt x="885" y="455"/>
                </a:cubicBezTo>
                <a:cubicBezTo>
                  <a:pt x="856" y="466"/>
                  <a:pt x="766" y="514"/>
                  <a:pt x="807" y="665"/>
                </a:cubicBezTo>
                <a:cubicBezTo>
                  <a:pt x="816" y="699"/>
                  <a:pt x="814" y="726"/>
                  <a:pt x="799" y="743"/>
                </a:cubicBezTo>
                <a:cubicBezTo>
                  <a:pt x="778" y="769"/>
                  <a:pt x="734" y="777"/>
                  <a:pt x="705" y="778"/>
                </a:cubicBezTo>
                <a:lnTo>
                  <a:pt x="652" y="458"/>
                </a:lnTo>
                <a:lnTo>
                  <a:pt x="836" y="292"/>
                </a:lnTo>
                <a:cubicBezTo>
                  <a:pt x="877" y="253"/>
                  <a:pt x="938" y="252"/>
                  <a:pt x="973" y="290"/>
                </a:cubicBezTo>
                <a:lnTo>
                  <a:pt x="1223" y="544"/>
                </a:lnTo>
                <a:cubicBezTo>
                  <a:pt x="1239" y="561"/>
                  <a:pt x="1245" y="585"/>
                  <a:pt x="1242" y="612"/>
                </a:cubicBezTo>
                <a:cubicBezTo>
                  <a:pt x="1239" y="639"/>
                  <a:pt x="1226" y="665"/>
                  <a:pt x="1207" y="684"/>
                </a:cubicBezTo>
                <a:lnTo>
                  <a:pt x="1202" y="687"/>
                </a:lnTo>
                <a:cubicBezTo>
                  <a:pt x="1189" y="695"/>
                  <a:pt x="1185" y="712"/>
                  <a:pt x="1192" y="725"/>
                </a:cubicBezTo>
                <a:cubicBezTo>
                  <a:pt x="1200" y="738"/>
                  <a:pt x="1217" y="742"/>
                  <a:pt x="1230" y="735"/>
                </a:cubicBezTo>
                <a:lnTo>
                  <a:pt x="1237" y="731"/>
                </a:lnTo>
                <a:cubicBezTo>
                  <a:pt x="1239" y="730"/>
                  <a:pt x="1241" y="728"/>
                  <a:pt x="1242" y="727"/>
                </a:cubicBezTo>
                <a:cubicBezTo>
                  <a:pt x="1272" y="699"/>
                  <a:pt x="1292" y="660"/>
                  <a:pt x="1297" y="619"/>
                </a:cubicBezTo>
                <a:cubicBezTo>
                  <a:pt x="1298" y="615"/>
                  <a:pt x="1297" y="611"/>
                  <a:pt x="1297" y="607"/>
                </a:cubicBezTo>
                <a:cubicBezTo>
                  <a:pt x="1300" y="606"/>
                  <a:pt x="1302" y="605"/>
                  <a:pt x="1304" y="603"/>
                </a:cubicBezTo>
                <a:lnTo>
                  <a:pt x="1442" y="465"/>
                </a:lnTo>
                <a:cubicBezTo>
                  <a:pt x="1476" y="430"/>
                  <a:pt x="1470" y="371"/>
                  <a:pt x="1427" y="328"/>
                </a:cubicBezTo>
                <a:lnTo>
                  <a:pt x="1188" y="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" name="Freeform 4">
            <a:extLst>
              <a:ext uri="{FF2B5EF4-FFF2-40B4-BE49-F238E27FC236}">
                <a16:creationId xmlns:a16="http://schemas.microsoft.com/office/drawing/2014/main" id="{37E747B9-3BAB-304F-8F84-824ECFE9C2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76992" y="5570380"/>
            <a:ext cx="471487" cy="490538"/>
          </a:xfrm>
          <a:custGeom>
            <a:avLst/>
            <a:gdLst>
              <a:gd name="T0" fmla="*/ 197 w 1309"/>
              <a:gd name="T1" fmla="*/ 969 h 1362"/>
              <a:gd name="T2" fmla="*/ 708 w 1309"/>
              <a:gd name="T3" fmla="*/ 624 h 1362"/>
              <a:gd name="T4" fmla="*/ 849 w 1309"/>
              <a:gd name="T5" fmla="*/ 722 h 1362"/>
              <a:gd name="T6" fmla="*/ 911 w 1309"/>
              <a:gd name="T7" fmla="*/ 709 h 1362"/>
              <a:gd name="T8" fmla="*/ 824 w 1309"/>
              <a:gd name="T9" fmla="*/ 621 h 1362"/>
              <a:gd name="T10" fmla="*/ 824 w 1309"/>
              <a:gd name="T11" fmla="*/ 514 h 1362"/>
              <a:gd name="T12" fmla="*/ 1019 w 1309"/>
              <a:gd name="T13" fmla="*/ 652 h 1362"/>
              <a:gd name="T14" fmla="*/ 1072 w 1309"/>
              <a:gd name="T15" fmla="*/ 574 h 1362"/>
              <a:gd name="T16" fmla="*/ 824 w 1309"/>
              <a:gd name="T17" fmla="*/ 452 h 1362"/>
              <a:gd name="T18" fmla="*/ 564 w 1309"/>
              <a:gd name="T19" fmla="*/ 646 h 1362"/>
              <a:gd name="T20" fmla="*/ 564 w 1309"/>
              <a:gd name="T21" fmla="*/ 574 h 1362"/>
              <a:gd name="T22" fmla="*/ 457 w 1309"/>
              <a:gd name="T23" fmla="*/ 508 h 1362"/>
              <a:gd name="T24" fmla="*/ 422 w 1309"/>
              <a:gd name="T25" fmla="*/ 618 h 1362"/>
              <a:gd name="T26" fmla="*/ 511 w 1309"/>
              <a:gd name="T27" fmla="*/ 609 h 1362"/>
              <a:gd name="T28" fmla="*/ 507 w 1309"/>
              <a:gd name="T29" fmla="*/ 703 h 1362"/>
              <a:gd name="T30" fmla="*/ 905 w 1309"/>
              <a:gd name="T31" fmla="*/ 1073 h 1362"/>
              <a:gd name="T32" fmla="*/ 275 w 1309"/>
              <a:gd name="T33" fmla="*/ 906 h 1362"/>
              <a:gd name="T34" fmla="*/ 598 w 1309"/>
              <a:gd name="T35" fmla="*/ 768 h 1362"/>
              <a:gd name="T36" fmla="*/ 852 w 1309"/>
              <a:gd name="T37" fmla="*/ 824 h 1362"/>
              <a:gd name="T38" fmla="*/ 626 w 1309"/>
              <a:gd name="T39" fmla="*/ 904 h 1362"/>
              <a:gd name="T40" fmla="*/ 968 w 1309"/>
              <a:gd name="T41" fmla="*/ 864 h 1362"/>
              <a:gd name="T42" fmla="*/ 1077 w 1309"/>
              <a:gd name="T43" fmla="*/ 779 h 1362"/>
              <a:gd name="T44" fmla="*/ 1111 w 1309"/>
              <a:gd name="T45" fmla="*/ 886 h 1362"/>
              <a:gd name="T46" fmla="*/ 937 w 1309"/>
              <a:gd name="T47" fmla="*/ 339 h 1362"/>
              <a:gd name="T48" fmla="*/ 824 w 1309"/>
              <a:gd name="T49" fmla="*/ 260 h 1362"/>
              <a:gd name="T50" fmla="*/ 978 w 1309"/>
              <a:gd name="T51" fmla="*/ 204 h 1362"/>
              <a:gd name="T52" fmla="*/ 1186 w 1309"/>
              <a:gd name="T53" fmla="*/ 452 h 1362"/>
              <a:gd name="T54" fmla="*/ 965 w 1309"/>
              <a:gd name="T55" fmla="*/ 142 h 1362"/>
              <a:gd name="T56" fmla="*/ 824 w 1309"/>
              <a:gd name="T57" fmla="*/ 198 h 1362"/>
              <a:gd name="T58" fmla="*/ 739 w 1309"/>
              <a:gd name="T59" fmla="*/ 401 h 1362"/>
              <a:gd name="T60" fmla="*/ 1050 w 1309"/>
              <a:gd name="T61" fmla="*/ 514 h 1362"/>
              <a:gd name="T62" fmla="*/ 1156 w 1309"/>
              <a:gd name="T63" fmla="*/ 622 h 1362"/>
              <a:gd name="T64" fmla="*/ 852 w 1309"/>
              <a:gd name="T65" fmla="*/ 762 h 1362"/>
              <a:gd name="T66" fmla="*/ 598 w 1309"/>
              <a:gd name="T67" fmla="*/ 706 h 1362"/>
              <a:gd name="T68" fmla="*/ 352 w 1309"/>
              <a:gd name="T69" fmla="*/ 542 h 1362"/>
              <a:gd name="T70" fmla="*/ 451 w 1309"/>
              <a:gd name="T71" fmla="*/ 477 h 1362"/>
              <a:gd name="T72" fmla="*/ 498 w 1309"/>
              <a:gd name="T73" fmla="*/ 401 h 1362"/>
              <a:gd name="T74" fmla="*/ 573 w 1309"/>
              <a:gd name="T75" fmla="*/ 285 h 1362"/>
              <a:gd name="T76" fmla="*/ 767 w 1309"/>
              <a:gd name="T77" fmla="*/ 63 h 1362"/>
              <a:gd name="T78" fmla="*/ 359 w 1309"/>
              <a:gd name="T79" fmla="*/ 480 h 1362"/>
              <a:gd name="T80" fmla="*/ 485 w 1309"/>
              <a:gd name="T81" fmla="*/ 260 h 1362"/>
              <a:gd name="T82" fmla="*/ 485 w 1309"/>
              <a:gd name="T83" fmla="*/ 339 h 1362"/>
              <a:gd name="T84" fmla="*/ 398 w 1309"/>
              <a:gd name="T85" fmla="*/ 427 h 1362"/>
              <a:gd name="T86" fmla="*/ 372 w 1309"/>
              <a:gd name="T87" fmla="*/ 1286 h 1362"/>
              <a:gd name="T88" fmla="*/ 470 w 1309"/>
              <a:gd name="T89" fmla="*/ 1189 h 1362"/>
              <a:gd name="T90" fmla="*/ 767 w 1309"/>
              <a:gd name="T91" fmla="*/ 0 h 1362"/>
              <a:gd name="T92" fmla="*/ 322 w 1309"/>
              <a:gd name="T93" fmla="*/ 771 h 1362"/>
              <a:gd name="T94" fmla="*/ 153 w 1309"/>
              <a:gd name="T95" fmla="*/ 828 h 1362"/>
              <a:gd name="T96" fmla="*/ 350 w 1309"/>
              <a:gd name="T97" fmla="*/ 1352 h 1362"/>
              <a:gd name="T98" fmla="*/ 535 w 1309"/>
              <a:gd name="T99" fmla="*/ 1210 h 1362"/>
              <a:gd name="T100" fmla="*/ 513 w 1309"/>
              <a:gd name="T101" fmla="*/ 1135 h 1362"/>
              <a:gd name="T102" fmla="*/ 1304 w 1309"/>
              <a:gd name="T103" fmla="*/ 693 h 1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09" h="1362">
                <a:moveTo>
                  <a:pt x="209" y="1069"/>
                </a:moveTo>
                <a:lnTo>
                  <a:pt x="253" y="1025"/>
                </a:lnTo>
                <a:lnTo>
                  <a:pt x="197" y="969"/>
                </a:lnTo>
                <a:lnTo>
                  <a:pt x="153" y="1013"/>
                </a:lnTo>
                <a:lnTo>
                  <a:pt x="209" y="1069"/>
                </a:lnTo>
                <a:close/>
                <a:moveTo>
                  <a:pt x="708" y="624"/>
                </a:moveTo>
                <a:cubicBezTo>
                  <a:pt x="708" y="657"/>
                  <a:pt x="735" y="683"/>
                  <a:pt x="767" y="683"/>
                </a:cubicBezTo>
                <a:lnTo>
                  <a:pt x="811" y="683"/>
                </a:lnTo>
                <a:lnTo>
                  <a:pt x="849" y="722"/>
                </a:lnTo>
                <a:lnTo>
                  <a:pt x="849" y="737"/>
                </a:lnTo>
                <a:lnTo>
                  <a:pt x="911" y="737"/>
                </a:lnTo>
                <a:lnTo>
                  <a:pt x="911" y="709"/>
                </a:lnTo>
                <a:cubicBezTo>
                  <a:pt x="911" y="701"/>
                  <a:pt x="908" y="693"/>
                  <a:pt x="902" y="687"/>
                </a:cubicBezTo>
                <a:lnTo>
                  <a:pt x="846" y="630"/>
                </a:lnTo>
                <a:cubicBezTo>
                  <a:pt x="840" y="625"/>
                  <a:pt x="832" y="621"/>
                  <a:pt x="824" y="621"/>
                </a:cubicBezTo>
                <a:lnTo>
                  <a:pt x="770" y="621"/>
                </a:lnTo>
                <a:lnTo>
                  <a:pt x="770" y="568"/>
                </a:lnTo>
                <a:cubicBezTo>
                  <a:pt x="770" y="538"/>
                  <a:pt x="794" y="514"/>
                  <a:pt x="824" y="514"/>
                </a:cubicBezTo>
                <a:lnTo>
                  <a:pt x="924" y="514"/>
                </a:lnTo>
                <a:lnTo>
                  <a:pt x="1019" y="609"/>
                </a:lnTo>
                <a:lnTo>
                  <a:pt x="1019" y="652"/>
                </a:lnTo>
                <a:lnTo>
                  <a:pt x="1081" y="652"/>
                </a:lnTo>
                <a:lnTo>
                  <a:pt x="1081" y="596"/>
                </a:lnTo>
                <a:cubicBezTo>
                  <a:pt x="1081" y="588"/>
                  <a:pt x="1077" y="580"/>
                  <a:pt x="1072" y="574"/>
                </a:cubicBezTo>
                <a:lnTo>
                  <a:pt x="959" y="461"/>
                </a:lnTo>
                <a:cubicBezTo>
                  <a:pt x="953" y="455"/>
                  <a:pt x="945" y="452"/>
                  <a:pt x="937" y="452"/>
                </a:cubicBezTo>
                <a:lnTo>
                  <a:pt x="824" y="452"/>
                </a:lnTo>
                <a:cubicBezTo>
                  <a:pt x="760" y="452"/>
                  <a:pt x="708" y="504"/>
                  <a:pt x="708" y="568"/>
                </a:cubicBezTo>
                <a:lnTo>
                  <a:pt x="708" y="624"/>
                </a:lnTo>
                <a:close/>
                <a:moveTo>
                  <a:pt x="564" y="646"/>
                </a:moveTo>
                <a:cubicBezTo>
                  <a:pt x="569" y="640"/>
                  <a:pt x="573" y="632"/>
                  <a:pt x="573" y="624"/>
                </a:cubicBezTo>
                <a:lnTo>
                  <a:pt x="573" y="596"/>
                </a:lnTo>
                <a:cubicBezTo>
                  <a:pt x="573" y="588"/>
                  <a:pt x="569" y="580"/>
                  <a:pt x="564" y="574"/>
                </a:cubicBezTo>
                <a:lnTo>
                  <a:pt x="507" y="518"/>
                </a:lnTo>
                <a:cubicBezTo>
                  <a:pt x="501" y="512"/>
                  <a:pt x="493" y="508"/>
                  <a:pt x="485" y="508"/>
                </a:cubicBezTo>
                <a:lnTo>
                  <a:pt x="457" y="508"/>
                </a:lnTo>
                <a:cubicBezTo>
                  <a:pt x="449" y="508"/>
                  <a:pt x="441" y="512"/>
                  <a:pt x="435" y="518"/>
                </a:cubicBezTo>
                <a:lnTo>
                  <a:pt x="379" y="574"/>
                </a:lnTo>
                <a:lnTo>
                  <a:pt x="422" y="618"/>
                </a:lnTo>
                <a:lnTo>
                  <a:pt x="470" y="571"/>
                </a:lnTo>
                <a:lnTo>
                  <a:pt x="472" y="571"/>
                </a:lnTo>
                <a:lnTo>
                  <a:pt x="511" y="609"/>
                </a:lnTo>
                <a:lnTo>
                  <a:pt x="511" y="611"/>
                </a:lnTo>
                <a:lnTo>
                  <a:pt x="463" y="659"/>
                </a:lnTo>
                <a:lnTo>
                  <a:pt x="507" y="703"/>
                </a:lnTo>
                <a:lnTo>
                  <a:pt x="564" y="646"/>
                </a:lnTo>
                <a:close/>
                <a:moveTo>
                  <a:pt x="1111" y="886"/>
                </a:moveTo>
                <a:cubicBezTo>
                  <a:pt x="1079" y="921"/>
                  <a:pt x="938" y="1058"/>
                  <a:pt x="905" y="1073"/>
                </a:cubicBezTo>
                <a:lnTo>
                  <a:pt x="513" y="1073"/>
                </a:lnTo>
                <a:cubicBezTo>
                  <a:pt x="488" y="1073"/>
                  <a:pt x="471" y="1081"/>
                  <a:pt x="458" y="1089"/>
                </a:cubicBezTo>
                <a:lnTo>
                  <a:pt x="275" y="906"/>
                </a:lnTo>
                <a:lnTo>
                  <a:pt x="365" y="816"/>
                </a:lnTo>
                <a:cubicBezTo>
                  <a:pt x="391" y="792"/>
                  <a:pt x="431" y="768"/>
                  <a:pt x="457" y="768"/>
                </a:cubicBezTo>
                <a:lnTo>
                  <a:pt x="598" y="768"/>
                </a:lnTo>
                <a:cubicBezTo>
                  <a:pt x="608" y="768"/>
                  <a:pt x="629" y="784"/>
                  <a:pt x="643" y="795"/>
                </a:cubicBezTo>
                <a:cubicBezTo>
                  <a:pt x="664" y="811"/>
                  <a:pt x="682" y="824"/>
                  <a:pt x="703" y="824"/>
                </a:cubicBezTo>
                <a:lnTo>
                  <a:pt x="852" y="824"/>
                </a:lnTo>
                <a:cubicBezTo>
                  <a:pt x="889" y="824"/>
                  <a:pt x="906" y="844"/>
                  <a:pt x="906" y="864"/>
                </a:cubicBezTo>
                <a:cubicBezTo>
                  <a:pt x="906" y="884"/>
                  <a:pt x="889" y="904"/>
                  <a:pt x="852" y="904"/>
                </a:cubicBezTo>
                <a:lnTo>
                  <a:pt x="626" y="904"/>
                </a:lnTo>
                <a:lnTo>
                  <a:pt x="626" y="966"/>
                </a:lnTo>
                <a:lnTo>
                  <a:pt x="852" y="966"/>
                </a:lnTo>
                <a:cubicBezTo>
                  <a:pt x="928" y="966"/>
                  <a:pt x="968" y="914"/>
                  <a:pt x="968" y="864"/>
                </a:cubicBezTo>
                <a:cubicBezTo>
                  <a:pt x="968" y="857"/>
                  <a:pt x="967" y="851"/>
                  <a:pt x="966" y="844"/>
                </a:cubicBezTo>
                <a:lnTo>
                  <a:pt x="1064" y="793"/>
                </a:lnTo>
                <a:cubicBezTo>
                  <a:pt x="1070" y="790"/>
                  <a:pt x="1074" y="785"/>
                  <a:pt x="1077" y="779"/>
                </a:cubicBezTo>
                <a:cubicBezTo>
                  <a:pt x="1110" y="716"/>
                  <a:pt x="1134" y="691"/>
                  <a:pt x="1170" y="683"/>
                </a:cubicBezTo>
                <a:cubicBezTo>
                  <a:pt x="1198" y="676"/>
                  <a:pt x="1222" y="681"/>
                  <a:pt x="1237" y="689"/>
                </a:cubicBezTo>
                <a:cubicBezTo>
                  <a:pt x="1204" y="753"/>
                  <a:pt x="1129" y="866"/>
                  <a:pt x="1111" y="886"/>
                </a:cubicBezTo>
                <a:close/>
                <a:moveTo>
                  <a:pt x="1062" y="452"/>
                </a:moveTo>
                <a:lnTo>
                  <a:pt x="959" y="348"/>
                </a:lnTo>
                <a:cubicBezTo>
                  <a:pt x="953" y="342"/>
                  <a:pt x="945" y="339"/>
                  <a:pt x="937" y="339"/>
                </a:cubicBezTo>
                <a:lnTo>
                  <a:pt x="770" y="339"/>
                </a:lnTo>
                <a:lnTo>
                  <a:pt x="770" y="314"/>
                </a:lnTo>
                <a:cubicBezTo>
                  <a:pt x="770" y="284"/>
                  <a:pt x="794" y="260"/>
                  <a:pt x="824" y="260"/>
                </a:cubicBezTo>
                <a:lnTo>
                  <a:pt x="909" y="260"/>
                </a:lnTo>
                <a:cubicBezTo>
                  <a:pt x="917" y="260"/>
                  <a:pt x="925" y="257"/>
                  <a:pt x="930" y="251"/>
                </a:cubicBezTo>
                <a:lnTo>
                  <a:pt x="978" y="204"/>
                </a:lnTo>
                <a:lnTo>
                  <a:pt x="1078" y="204"/>
                </a:lnTo>
                <a:lnTo>
                  <a:pt x="1078" y="200"/>
                </a:lnTo>
                <a:cubicBezTo>
                  <a:pt x="1139" y="268"/>
                  <a:pt x="1179" y="355"/>
                  <a:pt x="1186" y="452"/>
                </a:cubicBezTo>
                <a:lnTo>
                  <a:pt x="1062" y="452"/>
                </a:lnTo>
                <a:close/>
                <a:moveTo>
                  <a:pt x="1012" y="142"/>
                </a:moveTo>
                <a:lnTo>
                  <a:pt x="965" y="142"/>
                </a:lnTo>
                <a:cubicBezTo>
                  <a:pt x="957" y="142"/>
                  <a:pt x="949" y="145"/>
                  <a:pt x="943" y="151"/>
                </a:cubicBezTo>
                <a:lnTo>
                  <a:pt x="896" y="198"/>
                </a:lnTo>
                <a:lnTo>
                  <a:pt x="824" y="198"/>
                </a:lnTo>
                <a:cubicBezTo>
                  <a:pt x="760" y="198"/>
                  <a:pt x="708" y="250"/>
                  <a:pt x="708" y="314"/>
                </a:cubicBezTo>
                <a:lnTo>
                  <a:pt x="708" y="370"/>
                </a:lnTo>
                <a:cubicBezTo>
                  <a:pt x="708" y="387"/>
                  <a:pt x="722" y="401"/>
                  <a:pt x="739" y="401"/>
                </a:cubicBezTo>
                <a:lnTo>
                  <a:pt x="924" y="401"/>
                </a:lnTo>
                <a:lnTo>
                  <a:pt x="1028" y="505"/>
                </a:lnTo>
                <a:cubicBezTo>
                  <a:pt x="1034" y="511"/>
                  <a:pt x="1041" y="514"/>
                  <a:pt x="1050" y="514"/>
                </a:cubicBezTo>
                <a:lnTo>
                  <a:pt x="1186" y="514"/>
                </a:lnTo>
                <a:cubicBezTo>
                  <a:pt x="1184" y="551"/>
                  <a:pt x="1176" y="586"/>
                  <a:pt x="1164" y="621"/>
                </a:cubicBezTo>
                <a:cubicBezTo>
                  <a:pt x="1161" y="621"/>
                  <a:pt x="1159" y="621"/>
                  <a:pt x="1156" y="622"/>
                </a:cubicBezTo>
                <a:cubicBezTo>
                  <a:pt x="1095" y="636"/>
                  <a:pt x="1060" y="678"/>
                  <a:pt x="1027" y="742"/>
                </a:cubicBezTo>
                <a:lnTo>
                  <a:pt x="934" y="790"/>
                </a:lnTo>
                <a:cubicBezTo>
                  <a:pt x="914" y="774"/>
                  <a:pt x="887" y="762"/>
                  <a:pt x="852" y="762"/>
                </a:cubicBezTo>
                <a:lnTo>
                  <a:pt x="705" y="762"/>
                </a:lnTo>
                <a:cubicBezTo>
                  <a:pt x="700" y="760"/>
                  <a:pt x="689" y="751"/>
                  <a:pt x="681" y="745"/>
                </a:cubicBezTo>
                <a:cubicBezTo>
                  <a:pt x="657" y="727"/>
                  <a:pt x="629" y="706"/>
                  <a:pt x="598" y="706"/>
                </a:cubicBezTo>
                <a:lnTo>
                  <a:pt x="457" y="706"/>
                </a:lnTo>
                <a:cubicBezTo>
                  <a:pt x="444" y="706"/>
                  <a:pt x="430" y="709"/>
                  <a:pt x="417" y="713"/>
                </a:cubicBezTo>
                <a:cubicBezTo>
                  <a:pt x="383" y="661"/>
                  <a:pt x="360" y="603"/>
                  <a:pt x="352" y="542"/>
                </a:cubicBezTo>
                <a:lnTo>
                  <a:pt x="372" y="542"/>
                </a:lnTo>
                <a:cubicBezTo>
                  <a:pt x="381" y="542"/>
                  <a:pt x="388" y="539"/>
                  <a:pt x="394" y="533"/>
                </a:cubicBezTo>
                <a:lnTo>
                  <a:pt x="451" y="477"/>
                </a:lnTo>
                <a:cubicBezTo>
                  <a:pt x="457" y="471"/>
                  <a:pt x="460" y="463"/>
                  <a:pt x="460" y="455"/>
                </a:cubicBezTo>
                <a:lnTo>
                  <a:pt x="460" y="439"/>
                </a:lnTo>
                <a:lnTo>
                  <a:pt x="498" y="401"/>
                </a:lnTo>
                <a:lnTo>
                  <a:pt x="542" y="401"/>
                </a:lnTo>
                <a:cubicBezTo>
                  <a:pt x="559" y="401"/>
                  <a:pt x="573" y="387"/>
                  <a:pt x="573" y="370"/>
                </a:cubicBezTo>
                <a:lnTo>
                  <a:pt x="573" y="285"/>
                </a:lnTo>
                <a:cubicBezTo>
                  <a:pt x="573" y="237"/>
                  <a:pt x="533" y="198"/>
                  <a:pt x="485" y="198"/>
                </a:cubicBezTo>
                <a:lnTo>
                  <a:pt x="459" y="198"/>
                </a:lnTo>
                <a:cubicBezTo>
                  <a:pt x="536" y="115"/>
                  <a:pt x="646" y="63"/>
                  <a:pt x="767" y="63"/>
                </a:cubicBezTo>
                <a:cubicBezTo>
                  <a:pt x="859" y="63"/>
                  <a:pt x="943" y="92"/>
                  <a:pt x="1012" y="142"/>
                </a:cubicBezTo>
                <a:close/>
                <a:moveTo>
                  <a:pt x="398" y="442"/>
                </a:moveTo>
                <a:lnTo>
                  <a:pt x="359" y="480"/>
                </a:lnTo>
                <a:lnTo>
                  <a:pt x="347" y="480"/>
                </a:lnTo>
                <a:cubicBezTo>
                  <a:pt x="348" y="399"/>
                  <a:pt x="371" y="324"/>
                  <a:pt x="412" y="260"/>
                </a:cubicBezTo>
                <a:lnTo>
                  <a:pt x="485" y="260"/>
                </a:lnTo>
                <a:cubicBezTo>
                  <a:pt x="499" y="260"/>
                  <a:pt x="511" y="271"/>
                  <a:pt x="511" y="285"/>
                </a:cubicBezTo>
                <a:lnTo>
                  <a:pt x="511" y="339"/>
                </a:lnTo>
                <a:lnTo>
                  <a:pt x="485" y="339"/>
                </a:lnTo>
                <a:cubicBezTo>
                  <a:pt x="477" y="339"/>
                  <a:pt x="469" y="342"/>
                  <a:pt x="463" y="348"/>
                </a:cubicBezTo>
                <a:lnTo>
                  <a:pt x="407" y="405"/>
                </a:lnTo>
                <a:cubicBezTo>
                  <a:pt x="401" y="410"/>
                  <a:pt x="398" y="418"/>
                  <a:pt x="398" y="427"/>
                </a:cubicBezTo>
                <a:lnTo>
                  <a:pt x="398" y="442"/>
                </a:lnTo>
                <a:close/>
                <a:moveTo>
                  <a:pt x="470" y="1189"/>
                </a:moveTo>
                <a:lnTo>
                  <a:pt x="372" y="1286"/>
                </a:lnTo>
                <a:lnTo>
                  <a:pt x="78" y="991"/>
                </a:lnTo>
                <a:lnTo>
                  <a:pt x="175" y="894"/>
                </a:lnTo>
                <a:lnTo>
                  <a:pt x="470" y="1189"/>
                </a:lnTo>
                <a:close/>
                <a:moveTo>
                  <a:pt x="1230" y="621"/>
                </a:moveTo>
                <a:cubicBezTo>
                  <a:pt x="1243" y="577"/>
                  <a:pt x="1250" y="530"/>
                  <a:pt x="1250" y="483"/>
                </a:cubicBezTo>
                <a:cubicBezTo>
                  <a:pt x="1250" y="217"/>
                  <a:pt x="1034" y="0"/>
                  <a:pt x="767" y="0"/>
                </a:cubicBezTo>
                <a:cubicBezTo>
                  <a:pt x="501" y="0"/>
                  <a:pt x="285" y="217"/>
                  <a:pt x="285" y="483"/>
                </a:cubicBezTo>
                <a:cubicBezTo>
                  <a:pt x="285" y="576"/>
                  <a:pt x="311" y="664"/>
                  <a:pt x="360" y="742"/>
                </a:cubicBezTo>
                <a:cubicBezTo>
                  <a:pt x="346" y="751"/>
                  <a:pt x="333" y="762"/>
                  <a:pt x="322" y="771"/>
                </a:cubicBezTo>
                <a:lnTo>
                  <a:pt x="231" y="862"/>
                </a:lnTo>
                <a:lnTo>
                  <a:pt x="197" y="828"/>
                </a:lnTo>
                <a:cubicBezTo>
                  <a:pt x="185" y="816"/>
                  <a:pt x="165" y="816"/>
                  <a:pt x="153" y="828"/>
                </a:cubicBezTo>
                <a:lnTo>
                  <a:pt x="12" y="969"/>
                </a:lnTo>
                <a:cubicBezTo>
                  <a:pt x="0" y="981"/>
                  <a:pt x="0" y="1001"/>
                  <a:pt x="12" y="1013"/>
                </a:cubicBezTo>
                <a:lnTo>
                  <a:pt x="350" y="1352"/>
                </a:lnTo>
                <a:cubicBezTo>
                  <a:pt x="356" y="1358"/>
                  <a:pt x="364" y="1361"/>
                  <a:pt x="372" y="1361"/>
                </a:cubicBezTo>
                <a:cubicBezTo>
                  <a:pt x="380" y="1361"/>
                  <a:pt x="388" y="1358"/>
                  <a:pt x="394" y="1352"/>
                </a:cubicBezTo>
                <a:lnTo>
                  <a:pt x="535" y="1210"/>
                </a:lnTo>
                <a:cubicBezTo>
                  <a:pt x="548" y="1198"/>
                  <a:pt x="548" y="1179"/>
                  <a:pt x="535" y="1167"/>
                </a:cubicBezTo>
                <a:lnTo>
                  <a:pt x="505" y="1136"/>
                </a:lnTo>
                <a:cubicBezTo>
                  <a:pt x="507" y="1135"/>
                  <a:pt x="510" y="1135"/>
                  <a:pt x="513" y="1135"/>
                </a:cubicBezTo>
                <a:lnTo>
                  <a:pt x="909" y="1135"/>
                </a:lnTo>
                <a:cubicBezTo>
                  <a:pt x="962" y="1135"/>
                  <a:pt x="1156" y="929"/>
                  <a:pt x="1157" y="927"/>
                </a:cubicBezTo>
                <a:cubicBezTo>
                  <a:pt x="1180" y="902"/>
                  <a:pt x="1276" y="757"/>
                  <a:pt x="1304" y="693"/>
                </a:cubicBezTo>
                <a:cubicBezTo>
                  <a:pt x="1308" y="683"/>
                  <a:pt x="1307" y="671"/>
                  <a:pt x="1300" y="662"/>
                </a:cubicBezTo>
                <a:cubicBezTo>
                  <a:pt x="1287" y="644"/>
                  <a:pt x="1262" y="628"/>
                  <a:pt x="1230" y="6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Freeform 6">
            <a:extLst>
              <a:ext uri="{FF2B5EF4-FFF2-40B4-BE49-F238E27FC236}">
                <a16:creationId xmlns:a16="http://schemas.microsoft.com/office/drawing/2014/main" id="{03042DFB-A8D1-464E-8B62-0893EA2F142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70964" y="686276"/>
            <a:ext cx="449263" cy="488950"/>
          </a:xfrm>
          <a:custGeom>
            <a:avLst/>
            <a:gdLst>
              <a:gd name="T0" fmla="*/ 342 w 1248"/>
              <a:gd name="T1" fmla="*/ 651 h 1358"/>
              <a:gd name="T2" fmla="*/ 398 w 1248"/>
              <a:gd name="T3" fmla="*/ 477 h 1358"/>
              <a:gd name="T4" fmla="*/ 398 w 1248"/>
              <a:gd name="T5" fmla="*/ 539 h 1358"/>
              <a:gd name="T6" fmla="*/ 342 w 1248"/>
              <a:gd name="T7" fmla="*/ 364 h 1358"/>
              <a:gd name="T8" fmla="*/ 398 w 1248"/>
              <a:gd name="T9" fmla="*/ 364 h 1358"/>
              <a:gd name="T10" fmla="*/ 568 w 1248"/>
              <a:gd name="T11" fmla="*/ 567 h 1358"/>
              <a:gd name="T12" fmla="*/ 680 w 1248"/>
              <a:gd name="T13" fmla="*/ 392 h 1358"/>
              <a:gd name="T14" fmla="*/ 680 w 1248"/>
              <a:gd name="T15" fmla="*/ 454 h 1358"/>
              <a:gd name="T16" fmla="*/ 568 w 1248"/>
              <a:gd name="T17" fmla="*/ 279 h 1358"/>
              <a:gd name="T18" fmla="*/ 680 w 1248"/>
              <a:gd name="T19" fmla="*/ 279 h 1358"/>
              <a:gd name="T20" fmla="*/ 904 w 1248"/>
              <a:gd name="T21" fmla="*/ 1017 h 1358"/>
              <a:gd name="T22" fmla="*/ 932 w 1248"/>
              <a:gd name="T23" fmla="*/ 702 h 1358"/>
              <a:gd name="T24" fmla="*/ 932 w 1248"/>
              <a:gd name="T25" fmla="*/ 482 h 1358"/>
              <a:gd name="T26" fmla="*/ 796 w 1248"/>
              <a:gd name="T27" fmla="*/ 420 h 1358"/>
              <a:gd name="T28" fmla="*/ 847 w 1248"/>
              <a:gd name="T29" fmla="*/ 420 h 1358"/>
              <a:gd name="T30" fmla="*/ 655 w 1248"/>
              <a:gd name="T31" fmla="*/ 985 h 1358"/>
              <a:gd name="T32" fmla="*/ 734 w 1248"/>
              <a:gd name="T33" fmla="*/ 702 h 1358"/>
              <a:gd name="T34" fmla="*/ 568 w 1248"/>
              <a:gd name="T35" fmla="*/ 228 h 1358"/>
              <a:gd name="T36" fmla="*/ 734 w 1248"/>
              <a:gd name="T37" fmla="*/ 702 h 1358"/>
              <a:gd name="T38" fmla="*/ 599 w 1248"/>
              <a:gd name="T39" fmla="*/ 143 h 1358"/>
              <a:gd name="T40" fmla="*/ 593 w 1248"/>
              <a:gd name="T41" fmla="*/ 764 h 1358"/>
              <a:gd name="T42" fmla="*/ 374 w 1248"/>
              <a:gd name="T43" fmla="*/ 764 h 1358"/>
              <a:gd name="T44" fmla="*/ 288 w 1248"/>
              <a:gd name="T45" fmla="*/ 702 h 1358"/>
              <a:gd name="T46" fmla="*/ 452 w 1248"/>
              <a:gd name="T47" fmla="*/ 702 h 1358"/>
              <a:gd name="T48" fmla="*/ 180 w 1248"/>
              <a:gd name="T49" fmla="*/ 1076 h 1358"/>
              <a:gd name="T50" fmla="*/ 361 w 1248"/>
              <a:gd name="T51" fmla="*/ 1077 h 1358"/>
              <a:gd name="T52" fmla="*/ 361 w 1248"/>
              <a:gd name="T53" fmla="*/ 1077 h 1358"/>
              <a:gd name="T54" fmla="*/ 655 w 1248"/>
              <a:gd name="T55" fmla="*/ 1290 h 1358"/>
              <a:gd name="T56" fmla="*/ 593 w 1248"/>
              <a:gd name="T57" fmla="*/ 1290 h 1358"/>
              <a:gd name="T58" fmla="*/ 887 w 1248"/>
              <a:gd name="T59" fmla="*/ 1077 h 1358"/>
              <a:gd name="T60" fmla="*/ 887 w 1248"/>
              <a:gd name="T61" fmla="*/ 1077 h 1358"/>
              <a:gd name="T62" fmla="*/ 865 w 1248"/>
              <a:gd name="T63" fmla="*/ 226 h 1358"/>
              <a:gd name="T64" fmla="*/ 994 w 1248"/>
              <a:gd name="T65" fmla="*/ 451 h 1358"/>
              <a:gd name="T66" fmla="*/ 909 w 1248"/>
              <a:gd name="T67" fmla="*/ 338 h 1358"/>
              <a:gd name="T68" fmla="*/ 796 w 1248"/>
              <a:gd name="T69" fmla="*/ 197 h 1358"/>
              <a:gd name="T70" fmla="*/ 711 w 1248"/>
              <a:gd name="T71" fmla="*/ 112 h 1358"/>
              <a:gd name="T72" fmla="*/ 655 w 1248"/>
              <a:gd name="T73" fmla="*/ 0 h 1358"/>
              <a:gd name="T74" fmla="*/ 568 w 1248"/>
              <a:gd name="T75" fmla="*/ 81 h 1358"/>
              <a:gd name="T76" fmla="*/ 483 w 1248"/>
              <a:gd name="T77" fmla="*/ 166 h 1358"/>
              <a:gd name="T78" fmla="*/ 257 w 1248"/>
              <a:gd name="T79" fmla="*/ 251 h 1358"/>
              <a:gd name="T80" fmla="*/ 64 w 1248"/>
              <a:gd name="T81" fmla="*/ 702 h 1358"/>
              <a:gd name="T82" fmla="*/ 125 w 1248"/>
              <a:gd name="T83" fmla="*/ 359 h 1358"/>
              <a:gd name="T84" fmla="*/ 1247 w 1248"/>
              <a:gd name="T85" fmla="*/ 733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48" h="1358">
                <a:moveTo>
                  <a:pt x="398" y="589"/>
                </a:moveTo>
                <a:lnTo>
                  <a:pt x="342" y="589"/>
                </a:lnTo>
                <a:lnTo>
                  <a:pt x="342" y="651"/>
                </a:lnTo>
                <a:lnTo>
                  <a:pt x="398" y="651"/>
                </a:lnTo>
                <a:lnTo>
                  <a:pt x="398" y="589"/>
                </a:lnTo>
                <a:close/>
                <a:moveTo>
                  <a:pt x="398" y="477"/>
                </a:moveTo>
                <a:lnTo>
                  <a:pt x="342" y="477"/>
                </a:lnTo>
                <a:lnTo>
                  <a:pt x="342" y="539"/>
                </a:lnTo>
                <a:lnTo>
                  <a:pt x="398" y="539"/>
                </a:lnTo>
                <a:lnTo>
                  <a:pt x="398" y="477"/>
                </a:lnTo>
                <a:close/>
                <a:moveTo>
                  <a:pt x="398" y="364"/>
                </a:moveTo>
                <a:lnTo>
                  <a:pt x="342" y="364"/>
                </a:lnTo>
                <a:lnTo>
                  <a:pt x="342" y="426"/>
                </a:lnTo>
                <a:lnTo>
                  <a:pt x="398" y="426"/>
                </a:lnTo>
                <a:lnTo>
                  <a:pt x="398" y="364"/>
                </a:lnTo>
                <a:close/>
                <a:moveTo>
                  <a:pt x="680" y="505"/>
                </a:moveTo>
                <a:lnTo>
                  <a:pt x="568" y="505"/>
                </a:lnTo>
                <a:lnTo>
                  <a:pt x="568" y="567"/>
                </a:lnTo>
                <a:lnTo>
                  <a:pt x="680" y="567"/>
                </a:lnTo>
                <a:lnTo>
                  <a:pt x="680" y="505"/>
                </a:lnTo>
                <a:close/>
                <a:moveTo>
                  <a:pt x="680" y="392"/>
                </a:moveTo>
                <a:lnTo>
                  <a:pt x="568" y="392"/>
                </a:lnTo>
                <a:lnTo>
                  <a:pt x="568" y="454"/>
                </a:lnTo>
                <a:lnTo>
                  <a:pt x="680" y="454"/>
                </a:lnTo>
                <a:lnTo>
                  <a:pt x="680" y="392"/>
                </a:lnTo>
                <a:close/>
                <a:moveTo>
                  <a:pt x="680" y="279"/>
                </a:moveTo>
                <a:lnTo>
                  <a:pt x="568" y="279"/>
                </a:lnTo>
                <a:lnTo>
                  <a:pt x="568" y="341"/>
                </a:lnTo>
                <a:lnTo>
                  <a:pt x="680" y="341"/>
                </a:lnTo>
                <a:lnTo>
                  <a:pt x="680" y="279"/>
                </a:lnTo>
                <a:close/>
                <a:moveTo>
                  <a:pt x="1183" y="764"/>
                </a:moveTo>
                <a:cubicBezTo>
                  <a:pt x="1177" y="881"/>
                  <a:pt x="1135" y="989"/>
                  <a:pt x="1068" y="1076"/>
                </a:cubicBezTo>
                <a:cubicBezTo>
                  <a:pt x="1020" y="1052"/>
                  <a:pt x="964" y="1032"/>
                  <a:pt x="904" y="1017"/>
                </a:cubicBezTo>
                <a:cubicBezTo>
                  <a:pt x="923" y="941"/>
                  <a:pt x="934" y="856"/>
                  <a:pt x="936" y="764"/>
                </a:cubicBezTo>
                <a:lnTo>
                  <a:pt x="1183" y="764"/>
                </a:lnTo>
                <a:close/>
                <a:moveTo>
                  <a:pt x="932" y="702"/>
                </a:moveTo>
                <a:lnTo>
                  <a:pt x="796" y="702"/>
                </a:lnTo>
                <a:lnTo>
                  <a:pt x="796" y="482"/>
                </a:lnTo>
                <a:lnTo>
                  <a:pt x="932" y="482"/>
                </a:lnTo>
                <a:lnTo>
                  <a:pt x="932" y="702"/>
                </a:lnTo>
                <a:close/>
                <a:moveTo>
                  <a:pt x="847" y="420"/>
                </a:moveTo>
                <a:lnTo>
                  <a:pt x="796" y="420"/>
                </a:lnTo>
                <a:lnTo>
                  <a:pt x="796" y="369"/>
                </a:lnTo>
                <a:lnTo>
                  <a:pt x="847" y="369"/>
                </a:lnTo>
                <a:lnTo>
                  <a:pt x="847" y="420"/>
                </a:lnTo>
                <a:close/>
                <a:moveTo>
                  <a:pt x="874" y="764"/>
                </a:moveTo>
                <a:cubicBezTo>
                  <a:pt x="872" y="850"/>
                  <a:pt x="861" y="932"/>
                  <a:pt x="843" y="1004"/>
                </a:cubicBezTo>
                <a:cubicBezTo>
                  <a:pt x="783" y="993"/>
                  <a:pt x="720" y="987"/>
                  <a:pt x="655" y="985"/>
                </a:cubicBezTo>
                <a:lnTo>
                  <a:pt x="655" y="764"/>
                </a:lnTo>
                <a:lnTo>
                  <a:pt x="874" y="764"/>
                </a:lnTo>
                <a:close/>
                <a:moveTo>
                  <a:pt x="734" y="702"/>
                </a:moveTo>
                <a:lnTo>
                  <a:pt x="514" y="702"/>
                </a:lnTo>
                <a:lnTo>
                  <a:pt x="514" y="228"/>
                </a:lnTo>
                <a:lnTo>
                  <a:pt x="568" y="228"/>
                </a:lnTo>
                <a:lnTo>
                  <a:pt x="680" y="228"/>
                </a:lnTo>
                <a:lnTo>
                  <a:pt x="734" y="228"/>
                </a:lnTo>
                <a:lnTo>
                  <a:pt x="734" y="702"/>
                </a:lnTo>
                <a:close/>
                <a:moveTo>
                  <a:pt x="649" y="166"/>
                </a:moveTo>
                <a:lnTo>
                  <a:pt x="599" y="166"/>
                </a:lnTo>
                <a:lnTo>
                  <a:pt x="599" y="143"/>
                </a:lnTo>
                <a:lnTo>
                  <a:pt x="649" y="143"/>
                </a:lnTo>
                <a:lnTo>
                  <a:pt x="649" y="166"/>
                </a:lnTo>
                <a:close/>
                <a:moveTo>
                  <a:pt x="593" y="764"/>
                </a:moveTo>
                <a:lnTo>
                  <a:pt x="593" y="985"/>
                </a:lnTo>
                <a:cubicBezTo>
                  <a:pt x="528" y="987"/>
                  <a:pt x="465" y="993"/>
                  <a:pt x="405" y="1004"/>
                </a:cubicBezTo>
                <a:cubicBezTo>
                  <a:pt x="387" y="932"/>
                  <a:pt x="376" y="850"/>
                  <a:pt x="374" y="764"/>
                </a:cubicBezTo>
                <a:lnTo>
                  <a:pt x="593" y="764"/>
                </a:lnTo>
                <a:close/>
                <a:moveTo>
                  <a:pt x="452" y="702"/>
                </a:moveTo>
                <a:lnTo>
                  <a:pt x="288" y="702"/>
                </a:lnTo>
                <a:lnTo>
                  <a:pt x="288" y="313"/>
                </a:lnTo>
                <a:lnTo>
                  <a:pt x="452" y="313"/>
                </a:lnTo>
                <a:lnTo>
                  <a:pt x="452" y="702"/>
                </a:lnTo>
                <a:close/>
                <a:moveTo>
                  <a:pt x="311" y="764"/>
                </a:moveTo>
                <a:cubicBezTo>
                  <a:pt x="314" y="856"/>
                  <a:pt x="325" y="941"/>
                  <a:pt x="344" y="1017"/>
                </a:cubicBezTo>
                <a:cubicBezTo>
                  <a:pt x="284" y="1032"/>
                  <a:pt x="228" y="1052"/>
                  <a:pt x="180" y="1076"/>
                </a:cubicBezTo>
                <a:cubicBezTo>
                  <a:pt x="113" y="989"/>
                  <a:pt x="70" y="881"/>
                  <a:pt x="64" y="764"/>
                </a:cubicBezTo>
                <a:lnTo>
                  <a:pt x="311" y="764"/>
                </a:lnTo>
                <a:close/>
                <a:moveTo>
                  <a:pt x="361" y="1077"/>
                </a:moveTo>
                <a:cubicBezTo>
                  <a:pt x="387" y="1157"/>
                  <a:pt x="423" y="1223"/>
                  <a:pt x="464" y="1271"/>
                </a:cubicBezTo>
                <a:cubicBezTo>
                  <a:pt x="371" y="1244"/>
                  <a:pt x="288" y="1193"/>
                  <a:pt x="222" y="1125"/>
                </a:cubicBezTo>
                <a:cubicBezTo>
                  <a:pt x="263" y="1105"/>
                  <a:pt x="310" y="1089"/>
                  <a:pt x="361" y="1077"/>
                </a:cubicBezTo>
                <a:close/>
                <a:moveTo>
                  <a:pt x="655" y="1047"/>
                </a:moveTo>
                <a:cubicBezTo>
                  <a:pt x="714" y="1049"/>
                  <a:pt x="771" y="1054"/>
                  <a:pt x="825" y="1064"/>
                </a:cubicBezTo>
                <a:cubicBezTo>
                  <a:pt x="785" y="1185"/>
                  <a:pt x="724" y="1270"/>
                  <a:pt x="655" y="1290"/>
                </a:cubicBezTo>
                <a:lnTo>
                  <a:pt x="655" y="1047"/>
                </a:lnTo>
                <a:close/>
                <a:moveTo>
                  <a:pt x="593" y="1047"/>
                </a:moveTo>
                <a:lnTo>
                  <a:pt x="593" y="1290"/>
                </a:lnTo>
                <a:cubicBezTo>
                  <a:pt x="524" y="1270"/>
                  <a:pt x="463" y="1185"/>
                  <a:pt x="423" y="1064"/>
                </a:cubicBezTo>
                <a:cubicBezTo>
                  <a:pt x="477" y="1054"/>
                  <a:pt x="534" y="1049"/>
                  <a:pt x="593" y="1047"/>
                </a:cubicBezTo>
                <a:close/>
                <a:moveTo>
                  <a:pt x="887" y="1077"/>
                </a:moveTo>
                <a:cubicBezTo>
                  <a:pt x="938" y="1089"/>
                  <a:pt x="985" y="1105"/>
                  <a:pt x="1026" y="1125"/>
                </a:cubicBezTo>
                <a:cubicBezTo>
                  <a:pt x="960" y="1193"/>
                  <a:pt x="877" y="1244"/>
                  <a:pt x="784" y="1271"/>
                </a:cubicBezTo>
                <a:cubicBezTo>
                  <a:pt x="825" y="1223"/>
                  <a:pt x="860" y="1157"/>
                  <a:pt x="887" y="1077"/>
                </a:cubicBezTo>
                <a:close/>
                <a:moveTo>
                  <a:pt x="891" y="170"/>
                </a:moveTo>
                <a:cubicBezTo>
                  <a:pt x="876" y="162"/>
                  <a:pt x="857" y="169"/>
                  <a:pt x="850" y="184"/>
                </a:cubicBezTo>
                <a:cubicBezTo>
                  <a:pt x="843" y="200"/>
                  <a:pt x="849" y="218"/>
                  <a:pt x="865" y="226"/>
                </a:cubicBezTo>
                <a:cubicBezTo>
                  <a:pt x="1050" y="314"/>
                  <a:pt x="1172" y="499"/>
                  <a:pt x="1183" y="702"/>
                </a:cubicBezTo>
                <a:lnTo>
                  <a:pt x="994" y="702"/>
                </a:lnTo>
                <a:lnTo>
                  <a:pt x="994" y="451"/>
                </a:lnTo>
                <a:cubicBezTo>
                  <a:pt x="994" y="434"/>
                  <a:pt x="980" y="420"/>
                  <a:pt x="963" y="420"/>
                </a:cubicBezTo>
                <a:lnTo>
                  <a:pt x="909" y="420"/>
                </a:lnTo>
                <a:lnTo>
                  <a:pt x="909" y="338"/>
                </a:lnTo>
                <a:cubicBezTo>
                  <a:pt x="909" y="321"/>
                  <a:pt x="895" y="307"/>
                  <a:pt x="878" y="307"/>
                </a:cubicBezTo>
                <a:lnTo>
                  <a:pt x="796" y="307"/>
                </a:lnTo>
                <a:lnTo>
                  <a:pt x="796" y="197"/>
                </a:lnTo>
                <a:cubicBezTo>
                  <a:pt x="796" y="180"/>
                  <a:pt x="782" y="166"/>
                  <a:pt x="765" y="166"/>
                </a:cubicBezTo>
                <a:lnTo>
                  <a:pt x="711" y="166"/>
                </a:lnTo>
                <a:lnTo>
                  <a:pt x="711" y="112"/>
                </a:lnTo>
                <a:cubicBezTo>
                  <a:pt x="711" y="95"/>
                  <a:pt x="698" y="81"/>
                  <a:pt x="680" y="81"/>
                </a:cubicBezTo>
                <a:lnTo>
                  <a:pt x="655" y="81"/>
                </a:lnTo>
                <a:lnTo>
                  <a:pt x="655" y="0"/>
                </a:lnTo>
                <a:lnTo>
                  <a:pt x="593" y="0"/>
                </a:lnTo>
                <a:lnTo>
                  <a:pt x="593" y="81"/>
                </a:lnTo>
                <a:lnTo>
                  <a:pt x="568" y="81"/>
                </a:lnTo>
                <a:cubicBezTo>
                  <a:pt x="550" y="81"/>
                  <a:pt x="536" y="95"/>
                  <a:pt x="536" y="112"/>
                </a:cubicBezTo>
                <a:lnTo>
                  <a:pt x="536" y="166"/>
                </a:lnTo>
                <a:lnTo>
                  <a:pt x="483" y="166"/>
                </a:lnTo>
                <a:cubicBezTo>
                  <a:pt x="466" y="166"/>
                  <a:pt x="452" y="180"/>
                  <a:pt x="452" y="197"/>
                </a:cubicBezTo>
                <a:lnTo>
                  <a:pt x="452" y="251"/>
                </a:lnTo>
                <a:lnTo>
                  <a:pt x="257" y="251"/>
                </a:lnTo>
                <a:cubicBezTo>
                  <a:pt x="240" y="251"/>
                  <a:pt x="226" y="265"/>
                  <a:pt x="226" y="282"/>
                </a:cubicBezTo>
                <a:lnTo>
                  <a:pt x="226" y="702"/>
                </a:lnTo>
                <a:lnTo>
                  <a:pt x="64" y="702"/>
                </a:lnTo>
                <a:cubicBezTo>
                  <a:pt x="70" y="591"/>
                  <a:pt x="108" y="486"/>
                  <a:pt x="175" y="396"/>
                </a:cubicBezTo>
                <a:cubicBezTo>
                  <a:pt x="185" y="382"/>
                  <a:pt x="182" y="363"/>
                  <a:pt x="169" y="353"/>
                </a:cubicBezTo>
                <a:cubicBezTo>
                  <a:pt x="155" y="342"/>
                  <a:pt x="136" y="345"/>
                  <a:pt x="125" y="359"/>
                </a:cubicBezTo>
                <a:cubicBezTo>
                  <a:pt x="44" y="467"/>
                  <a:pt x="0" y="597"/>
                  <a:pt x="0" y="733"/>
                </a:cubicBezTo>
                <a:cubicBezTo>
                  <a:pt x="0" y="1077"/>
                  <a:pt x="280" y="1357"/>
                  <a:pt x="624" y="1357"/>
                </a:cubicBezTo>
                <a:cubicBezTo>
                  <a:pt x="968" y="1357"/>
                  <a:pt x="1247" y="1077"/>
                  <a:pt x="1247" y="733"/>
                </a:cubicBezTo>
                <a:cubicBezTo>
                  <a:pt x="1247" y="494"/>
                  <a:pt x="1108" y="273"/>
                  <a:pt x="891" y="1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3" name="Freeform 8">
            <a:extLst>
              <a:ext uri="{FF2B5EF4-FFF2-40B4-BE49-F238E27FC236}">
                <a16:creationId xmlns:a16="http://schemas.microsoft.com/office/drawing/2014/main" id="{6309FCDC-AB77-7A40-9616-3B87AA05353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65691" y="5567056"/>
            <a:ext cx="495300" cy="479425"/>
          </a:xfrm>
          <a:custGeom>
            <a:avLst/>
            <a:gdLst>
              <a:gd name="T0" fmla="*/ 829 w 1377"/>
              <a:gd name="T1" fmla="*/ 1305 h 1331"/>
              <a:gd name="T2" fmla="*/ 547 w 1377"/>
              <a:gd name="T3" fmla="*/ 1242 h 1331"/>
              <a:gd name="T4" fmla="*/ 547 w 1377"/>
              <a:gd name="T5" fmla="*/ 1305 h 1331"/>
              <a:gd name="T6" fmla="*/ 544 w 1377"/>
              <a:gd name="T7" fmla="*/ 1027 h 1331"/>
              <a:gd name="T8" fmla="*/ 305 w 1377"/>
              <a:gd name="T9" fmla="*/ 1105 h 1331"/>
              <a:gd name="T10" fmla="*/ 71 w 1377"/>
              <a:gd name="T11" fmla="*/ 576 h 1331"/>
              <a:gd name="T12" fmla="*/ 145 w 1377"/>
              <a:gd name="T13" fmla="*/ 391 h 1331"/>
              <a:gd name="T14" fmla="*/ 175 w 1377"/>
              <a:gd name="T15" fmla="*/ 650 h 1331"/>
              <a:gd name="T16" fmla="*/ 300 w 1377"/>
              <a:gd name="T17" fmla="*/ 949 h 1331"/>
              <a:gd name="T18" fmla="*/ 194 w 1377"/>
              <a:gd name="T19" fmla="*/ 721 h 1331"/>
              <a:gd name="T20" fmla="*/ 287 w 1377"/>
              <a:gd name="T21" fmla="*/ 734 h 1331"/>
              <a:gd name="T22" fmla="*/ 412 w 1377"/>
              <a:gd name="T23" fmla="*/ 830 h 1331"/>
              <a:gd name="T24" fmla="*/ 402 w 1377"/>
              <a:gd name="T25" fmla="*/ 756 h 1331"/>
              <a:gd name="T26" fmla="*/ 313 w 1377"/>
              <a:gd name="T27" fmla="*/ 672 h 1331"/>
              <a:gd name="T28" fmla="*/ 198 w 1377"/>
              <a:gd name="T29" fmla="*/ 358 h 1331"/>
              <a:gd name="T30" fmla="*/ 10 w 1377"/>
              <a:gd name="T31" fmla="*/ 558 h 1331"/>
              <a:gd name="T32" fmla="*/ 148 w 1377"/>
              <a:gd name="T33" fmla="*/ 1021 h 1331"/>
              <a:gd name="T34" fmla="*/ 237 w 1377"/>
              <a:gd name="T35" fmla="*/ 1158 h 1331"/>
              <a:gd name="T36" fmla="*/ 268 w 1377"/>
              <a:gd name="T37" fmla="*/ 1330 h 1331"/>
              <a:gd name="T38" fmla="*/ 601 w 1377"/>
              <a:gd name="T39" fmla="*/ 1330 h 1331"/>
              <a:gd name="T40" fmla="*/ 632 w 1377"/>
              <a:gd name="T41" fmla="*/ 1158 h 1331"/>
              <a:gd name="T42" fmla="*/ 557 w 1377"/>
              <a:gd name="T43" fmla="*/ 886 h 1331"/>
              <a:gd name="T44" fmla="*/ 402 w 1377"/>
              <a:gd name="T45" fmla="*/ 756 h 1331"/>
              <a:gd name="T46" fmla="*/ 778 w 1377"/>
              <a:gd name="T47" fmla="*/ 17 h 1331"/>
              <a:gd name="T48" fmla="*/ 606 w 1377"/>
              <a:gd name="T49" fmla="*/ 669 h 1331"/>
              <a:gd name="T50" fmla="*/ 769 w 1377"/>
              <a:gd name="T51" fmla="*/ 321 h 1331"/>
              <a:gd name="T52" fmla="*/ 713 w 1377"/>
              <a:gd name="T53" fmla="*/ 294 h 1331"/>
              <a:gd name="T54" fmla="*/ 683 w 1377"/>
              <a:gd name="T55" fmla="*/ 195 h 1331"/>
              <a:gd name="T56" fmla="*/ 716 w 1377"/>
              <a:gd name="T57" fmla="*/ 599 h 1331"/>
              <a:gd name="T58" fmla="*/ 824 w 1377"/>
              <a:gd name="T59" fmla="*/ 7 h 1331"/>
              <a:gd name="T60" fmla="*/ 1044 w 1377"/>
              <a:gd name="T61" fmla="*/ 1158 h 1331"/>
              <a:gd name="T62" fmla="*/ 863 w 1377"/>
              <a:gd name="T63" fmla="*/ 929 h 1331"/>
              <a:gd name="T64" fmla="*/ 991 w 1377"/>
              <a:gd name="T65" fmla="*/ 816 h 1331"/>
              <a:gd name="T66" fmla="*/ 1107 w 1377"/>
              <a:gd name="T67" fmla="*/ 716 h 1331"/>
              <a:gd name="T68" fmla="*/ 1163 w 1377"/>
              <a:gd name="T69" fmla="*/ 772 h 1331"/>
              <a:gd name="T70" fmla="*/ 1207 w 1377"/>
              <a:gd name="T71" fmla="*/ 815 h 1331"/>
              <a:gd name="T72" fmla="*/ 1235 w 1377"/>
              <a:gd name="T73" fmla="*/ 543 h 1331"/>
              <a:gd name="T74" fmla="*/ 1283 w 1377"/>
              <a:gd name="T75" fmla="*/ 348 h 1331"/>
              <a:gd name="T76" fmla="*/ 1292 w 1377"/>
              <a:gd name="T77" fmla="*/ 854 h 1331"/>
              <a:gd name="T78" fmla="*/ 1334 w 1377"/>
              <a:gd name="T79" fmla="*/ 303 h 1331"/>
              <a:gd name="T80" fmla="*/ 1172 w 1377"/>
              <a:gd name="T81" fmla="*/ 534 h 1331"/>
              <a:gd name="T82" fmla="*/ 1044 w 1377"/>
              <a:gd name="T83" fmla="*/ 692 h 1331"/>
              <a:gd name="T84" fmla="*/ 920 w 1377"/>
              <a:gd name="T85" fmla="*/ 786 h 1331"/>
              <a:gd name="T86" fmla="*/ 770 w 1377"/>
              <a:gd name="T87" fmla="*/ 1027 h 1331"/>
              <a:gd name="T88" fmla="*/ 714 w 1377"/>
              <a:gd name="T89" fmla="*/ 1189 h 1331"/>
              <a:gd name="T90" fmla="*/ 776 w 1377"/>
              <a:gd name="T91" fmla="*/ 1220 h 1331"/>
              <a:gd name="T92" fmla="*/ 1171 w 1377"/>
              <a:gd name="T93" fmla="*/ 1330 h 1331"/>
              <a:gd name="T94" fmla="*/ 1108 w 1377"/>
              <a:gd name="T95" fmla="*/ 1158 h 1331"/>
              <a:gd name="T96" fmla="*/ 1338 w 1377"/>
              <a:gd name="T97" fmla="*/ 895 h 1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77" h="1331">
                <a:moveTo>
                  <a:pt x="886" y="1242"/>
                </a:moveTo>
                <a:lnTo>
                  <a:pt x="829" y="1242"/>
                </a:lnTo>
                <a:lnTo>
                  <a:pt x="829" y="1305"/>
                </a:lnTo>
                <a:lnTo>
                  <a:pt x="886" y="1305"/>
                </a:lnTo>
                <a:lnTo>
                  <a:pt x="886" y="1242"/>
                </a:lnTo>
                <a:close/>
                <a:moveTo>
                  <a:pt x="547" y="1242"/>
                </a:moveTo>
                <a:lnTo>
                  <a:pt x="491" y="1242"/>
                </a:lnTo>
                <a:lnTo>
                  <a:pt x="491" y="1305"/>
                </a:lnTo>
                <a:lnTo>
                  <a:pt x="547" y="1305"/>
                </a:lnTo>
                <a:lnTo>
                  <a:pt x="547" y="1242"/>
                </a:lnTo>
                <a:close/>
                <a:moveTo>
                  <a:pt x="513" y="929"/>
                </a:moveTo>
                <a:cubicBezTo>
                  <a:pt x="532" y="948"/>
                  <a:pt x="543" y="993"/>
                  <a:pt x="544" y="1027"/>
                </a:cubicBezTo>
                <a:lnTo>
                  <a:pt x="544" y="1158"/>
                </a:lnTo>
                <a:lnTo>
                  <a:pt x="333" y="1158"/>
                </a:lnTo>
                <a:cubicBezTo>
                  <a:pt x="330" y="1142"/>
                  <a:pt x="323" y="1124"/>
                  <a:pt x="305" y="1105"/>
                </a:cubicBezTo>
                <a:cubicBezTo>
                  <a:pt x="293" y="1094"/>
                  <a:pt x="241" y="1033"/>
                  <a:pt x="195" y="980"/>
                </a:cubicBezTo>
                <a:cubicBezTo>
                  <a:pt x="146" y="924"/>
                  <a:pt x="100" y="871"/>
                  <a:pt x="84" y="854"/>
                </a:cubicBezTo>
                <a:cubicBezTo>
                  <a:pt x="71" y="820"/>
                  <a:pt x="68" y="624"/>
                  <a:pt x="71" y="576"/>
                </a:cubicBezTo>
                <a:lnTo>
                  <a:pt x="72" y="561"/>
                </a:lnTo>
                <a:cubicBezTo>
                  <a:pt x="73" y="521"/>
                  <a:pt x="79" y="408"/>
                  <a:pt x="94" y="348"/>
                </a:cubicBezTo>
                <a:cubicBezTo>
                  <a:pt x="110" y="353"/>
                  <a:pt x="130" y="367"/>
                  <a:pt x="145" y="391"/>
                </a:cubicBezTo>
                <a:cubicBezTo>
                  <a:pt x="164" y="422"/>
                  <a:pt x="163" y="457"/>
                  <a:pt x="142" y="525"/>
                </a:cubicBezTo>
                <a:cubicBezTo>
                  <a:pt x="140" y="531"/>
                  <a:pt x="140" y="537"/>
                  <a:pt x="142" y="543"/>
                </a:cubicBezTo>
                <a:lnTo>
                  <a:pt x="175" y="650"/>
                </a:lnTo>
                <a:cubicBezTo>
                  <a:pt x="156" y="662"/>
                  <a:pt x="140" y="682"/>
                  <a:pt x="134" y="705"/>
                </a:cubicBezTo>
                <a:cubicBezTo>
                  <a:pt x="124" y="743"/>
                  <a:pt x="137" y="783"/>
                  <a:pt x="169" y="815"/>
                </a:cubicBezTo>
                <a:cubicBezTo>
                  <a:pt x="189" y="835"/>
                  <a:pt x="300" y="949"/>
                  <a:pt x="300" y="949"/>
                </a:cubicBezTo>
                <a:lnTo>
                  <a:pt x="345" y="906"/>
                </a:lnTo>
                <a:cubicBezTo>
                  <a:pt x="345" y="906"/>
                  <a:pt x="233" y="792"/>
                  <a:pt x="213" y="772"/>
                </a:cubicBezTo>
                <a:cubicBezTo>
                  <a:pt x="197" y="755"/>
                  <a:pt x="190" y="737"/>
                  <a:pt x="194" y="721"/>
                </a:cubicBezTo>
                <a:cubicBezTo>
                  <a:pt x="197" y="709"/>
                  <a:pt x="207" y="700"/>
                  <a:pt x="219" y="697"/>
                </a:cubicBezTo>
                <a:cubicBezTo>
                  <a:pt x="235" y="692"/>
                  <a:pt x="253" y="699"/>
                  <a:pt x="269" y="716"/>
                </a:cubicBezTo>
                <a:cubicBezTo>
                  <a:pt x="276" y="723"/>
                  <a:pt x="281" y="728"/>
                  <a:pt x="287" y="734"/>
                </a:cubicBezTo>
                <a:cubicBezTo>
                  <a:pt x="297" y="745"/>
                  <a:pt x="311" y="760"/>
                  <a:pt x="346" y="795"/>
                </a:cubicBezTo>
                <a:cubicBezTo>
                  <a:pt x="359" y="809"/>
                  <a:pt x="374" y="813"/>
                  <a:pt x="385" y="816"/>
                </a:cubicBezTo>
                <a:cubicBezTo>
                  <a:pt x="396" y="819"/>
                  <a:pt x="403" y="821"/>
                  <a:pt x="412" y="830"/>
                </a:cubicBezTo>
                <a:cubicBezTo>
                  <a:pt x="417" y="834"/>
                  <a:pt x="429" y="847"/>
                  <a:pt x="444" y="861"/>
                </a:cubicBezTo>
                <a:cubicBezTo>
                  <a:pt x="468" y="884"/>
                  <a:pt x="497" y="913"/>
                  <a:pt x="513" y="929"/>
                </a:cubicBezTo>
                <a:close/>
                <a:moveTo>
                  <a:pt x="402" y="756"/>
                </a:moveTo>
                <a:cubicBezTo>
                  <a:pt x="396" y="754"/>
                  <a:pt x="392" y="753"/>
                  <a:pt x="390" y="752"/>
                </a:cubicBezTo>
                <a:cubicBezTo>
                  <a:pt x="356" y="717"/>
                  <a:pt x="342" y="703"/>
                  <a:pt x="332" y="692"/>
                </a:cubicBezTo>
                <a:cubicBezTo>
                  <a:pt x="326" y="685"/>
                  <a:pt x="321" y="680"/>
                  <a:pt x="313" y="672"/>
                </a:cubicBezTo>
                <a:cubicBezTo>
                  <a:pt x="290" y="649"/>
                  <a:pt x="263" y="636"/>
                  <a:pt x="235" y="634"/>
                </a:cubicBezTo>
                <a:lnTo>
                  <a:pt x="204" y="534"/>
                </a:lnTo>
                <a:cubicBezTo>
                  <a:pt x="225" y="465"/>
                  <a:pt x="231" y="411"/>
                  <a:pt x="198" y="358"/>
                </a:cubicBezTo>
                <a:cubicBezTo>
                  <a:pt x="161" y="299"/>
                  <a:pt x="104" y="279"/>
                  <a:pt x="67" y="284"/>
                </a:cubicBezTo>
                <a:cubicBezTo>
                  <a:pt x="56" y="285"/>
                  <a:pt x="47" y="293"/>
                  <a:pt x="43" y="303"/>
                </a:cubicBezTo>
                <a:cubicBezTo>
                  <a:pt x="21" y="356"/>
                  <a:pt x="14" y="467"/>
                  <a:pt x="10" y="558"/>
                </a:cubicBezTo>
                <a:lnTo>
                  <a:pt x="9" y="572"/>
                </a:lnTo>
                <a:cubicBezTo>
                  <a:pt x="9" y="575"/>
                  <a:pt x="0" y="857"/>
                  <a:pt x="38" y="895"/>
                </a:cubicBezTo>
                <a:cubicBezTo>
                  <a:pt x="49" y="907"/>
                  <a:pt x="102" y="967"/>
                  <a:pt x="148" y="1021"/>
                </a:cubicBezTo>
                <a:cubicBezTo>
                  <a:pt x="199" y="1080"/>
                  <a:pt x="248" y="1136"/>
                  <a:pt x="261" y="1149"/>
                </a:cubicBezTo>
                <a:cubicBezTo>
                  <a:pt x="264" y="1152"/>
                  <a:pt x="266" y="1155"/>
                  <a:pt x="268" y="1158"/>
                </a:cubicBezTo>
                <a:lnTo>
                  <a:pt x="237" y="1158"/>
                </a:lnTo>
                <a:cubicBezTo>
                  <a:pt x="219" y="1158"/>
                  <a:pt x="206" y="1172"/>
                  <a:pt x="206" y="1189"/>
                </a:cubicBezTo>
                <a:lnTo>
                  <a:pt x="206" y="1330"/>
                </a:lnTo>
                <a:lnTo>
                  <a:pt x="268" y="1330"/>
                </a:lnTo>
                <a:lnTo>
                  <a:pt x="268" y="1220"/>
                </a:lnTo>
                <a:lnTo>
                  <a:pt x="601" y="1220"/>
                </a:lnTo>
                <a:lnTo>
                  <a:pt x="601" y="1330"/>
                </a:lnTo>
                <a:lnTo>
                  <a:pt x="663" y="1330"/>
                </a:lnTo>
                <a:lnTo>
                  <a:pt x="663" y="1189"/>
                </a:lnTo>
                <a:cubicBezTo>
                  <a:pt x="663" y="1172"/>
                  <a:pt x="649" y="1158"/>
                  <a:pt x="632" y="1158"/>
                </a:cubicBezTo>
                <a:lnTo>
                  <a:pt x="606" y="1158"/>
                </a:lnTo>
                <a:lnTo>
                  <a:pt x="606" y="1026"/>
                </a:lnTo>
                <a:cubicBezTo>
                  <a:pt x="605" y="982"/>
                  <a:pt x="591" y="919"/>
                  <a:pt x="557" y="886"/>
                </a:cubicBezTo>
                <a:cubicBezTo>
                  <a:pt x="541" y="869"/>
                  <a:pt x="511" y="840"/>
                  <a:pt x="488" y="817"/>
                </a:cubicBezTo>
                <a:cubicBezTo>
                  <a:pt x="473" y="802"/>
                  <a:pt x="460" y="791"/>
                  <a:pt x="456" y="786"/>
                </a:cubicBezTo>
                <a:cubicBezTo>
                  <a:pt x="435" y="766"/>
                  <a:pt x="415" y="760"/>
                  <a:pt x="402" y="756"/>
                </a:cubicBezTo>
                <a:close/>
                <a:moveTo>
                  <a:pt x="824" y="7"/>
                </a:moveTo>
                <a:cubicBezTo>
                  <a:pt x="817" y="2"/>
                  <a:pt x="808" y="0"/>
                  <a:pt x="799" y="2"/>
                </a:cubicBezTo>
                <a:cubicBezTo>
                  <a:pt x="790" y="3"/>
                  <a:pt x="783" y="9"/>
                  <a:pt x="778" y="17"/>
                </a:cubicBezTo>
                <a:cubicBezTo>
                  <a:pt x="748" y="72"/>
                  <a:pt x="699" y="107"/>
                  <a:pt x="647" y="145"/>
                </a:cubicBezTo>
                <a:cubicBezTo>
                  <a:pt x="572" y="199"/>
                  <a:pt x="488" y="261"/>
                  <a:pt x="458" y="387"/>
                </a:cubicBezTo>
                <a:cubicBezTo>
                  <a:pt x="438" y="467"/>
                  <a:pt x="489" y="612"/>
                  <a:pt x="606" y="669"/>
                </a:cubicBezTo>
                <a:cubicBezTo>
                  <a:pt x="607" y="721"/>
                  <a:pt x="615" y="774"/>
                  <a:pt x="635" y="831"/>
                </a:cubicBezTo>
                <a:lnTo>
                  <a:pt x="694" y="811"/>
                </a:lnTo>
                <a:cubicBezTo>
                  <a:pt x="626" y="616"/>
                  <a:pt x="702" y="460"/>
                  <a:pt x="769" y="321"/>
                </a:cubicBezTo>
                <a:cubicBezTo>
                  <a:pt x="781" y="296"/>
                  <a:pt x="793" y="272"/>
                  <a:pt x="804" y="248"/>
                </a:cubicBezTo>
                <a:lnTo>
                  <a:pt x="747" y="223"/>
                </a:lnTo>
                <a:cubicBezTo>
                  <a:pt x="737" y="246"/>
                  <a:pt x="725" y="270"/>
                  <a:pt x="713" y="294"/>
                </a:cubicBezTo>
                <a:cubicBezTo>
                  <a:pt x="671" y="382"/>
                  <a:pt x="622" y="484"/>
                  <a:pt x="609" y="600"/>
                </a:cubicBezTo>
                <a:cubicBezTo>
                  <a:pt x="539" y="551"/>
                  <a:pt x="505" y="455"/>
                  <a:pt x="518" y="402"/>
                </a:cubicBezTo>
                <a:cubicBezTo>
                  <a:pt x="543" y="297"/>
                  <a:pt x="611" y="248"/>
                  <a:pt x="683" y="195"/>
                </a:cubicBezTo>
                <a:cubicBezTo>
                  <a:pt x="729" y="162"/>
                  <a:pt x="777" y="127"/>
                  <a:pt x="813" y="78"/>
                </a:cubicBezTo>
                <a:cubicBezTo>
                  <a:pt x="904" y="165"/>
                  <a:pt x="937" y="319"/>
                  <a:pt x="890" y="460"/>
                </a:cubicBezTo>
                <a:cubicBezTo>
                  <a:pt x="858" y="555"/>
                  <a:pt x="767" y="588"/>
                  <a:pt x="716" y="599"/>
                </a:cubicBezTo>
                <a:lnTo>
                  <a:pt x="729" y="660"/>
                </a:lnTo>
                <a:cubicBezTo>
                  <a:pt x="793" y="646"/>
                  <a:pt x="907" y="604"/>
                  <a:pt x="949" y="479"/>
                </a:cubicBezTo>
                <a:cubicBezTo>
                  <a:pt x="1008" y="302"/>
                  <a:pt x="955" y="103"/>
                  <a:pt x="824" y="7"/>
                </a:cubicBezTo>
                <a:close/>
                <a:moveTo>
                  <a:pt x="1181" y="980"/>
                </a:moveTo>
                <a:cubicBezTo>
                  <a:pt x="1135" y="1033"/>
                  <a:pt x="1083" y="1094"/>
                  <a:pt x="1072" y="1105"/>
                </a:cubicBezTo>
                <a:cubicBezTo>
                  <a:pt x="1053" y="1124"/>
                  <a:pt x="1046" y="1142"/>
                  <a:pt x="1044" y="1158"/>
                </a:cubicBezTo>
                <a:lnTo>
                  <a:pt x="832" y="1158"/>
                </a:lnTo>
                <a:lnTo>
                  <a:pt x="832" y="1027"/>
                </a:lnTo>
                <a:cubicBezTo>
                  <a:pt x="832" y="995"/>
                  <a:pt x="844" y="948"/>
                  <a:pt x="863" y="929"/>
                </a:cubicBezTo>
                <a:cubicBezTo>
                  <a:pt x="879" y="913"/>
                  <a:pt x="909" y="884"/>
                  <a:pt x="932" y="861"/>
                </a:cubicBezTo>
                <a:cubicBezTo>
                  <a:pt x="947" y="847"/>
                  <a:pt x="959" y="834"/>
                  <a:pt x="964" y="830"/>
                </a:cubicBezTo>
                <a:cubicBezTo>
                  <a:pt x="973" y="821"/>
                  <a:pt x="980" y="819"/>
                  <a:pt x="991" y="816"/>
                </a:cubicBezTo>
                <a:cubicBezTo>
                  <a:pt x="1002" y="813"/>
                  <a:pt x="1017" y="809"/>
                  <a:pt x="1030" y="795"/>
                </a:cubicBezTo>
                <a:cubicBezTo>
                  <a:pt x="1065" y="760"/>
                  <a:pt x="1079" y="745"/>
                  <a:pt x="1089" y="734"/>
                </a:cubicBezTo>
                <a:cubicBezTo>
                  <a:pt x="1095" y="728"/>
                  <a:pt x="1100" y="723"/>
                  <a:pt x="1107" y="716"/>
                </a:cubicBezTo>
                <a:cubicBezTo>
                  <a:pt x="1124" y="699"/>
                  <a:pt x="1141" y="692"/>
                  <a:pt x="1157" y="697"/>
                </a:cubicBezTo>
                <a:cubicBezTo>
                  <a:pt x="1169" y="700"/>
                  <a:pt x="1179" y="709"/>
                  <a:pt x="1182" y="721"/>
                </a:cubicBezTo>
                <a:cubicBezTo>
                  <a:pt x="1186" y="737"/>
                  <a:pt x="1180" y="755"/>
                  <a:pt x="1163" y="772"/>
                </a:cubicBezTo>
                <a:cubicBezTo>
                  <a:pt x="1143" y="792"/>
                  <a:pt x="1031" y="906"/>
                  <a:pt x="1031" y="906"/>
                </a:cubicBezTo>
                <a:lnTo>
                  <a:pt x="1076" y="949"/>
                </a:lnTo>
                <a:cubicBezTo>
                  <a:pt x="1076" y="949"/>
                  <a:pt x="1187" y="835"/>
                  <a:pt x="1207" y="815"/>
                </a:cubicBezTo>
                <a:cubicBezTo>
                  <a:pt x="1239" y="783"/>
                  <a:pt x="1252" y="743"/>
                  <a:pt x="1242" y="705"/>
                </a:cubicBezTo>
                <a:cubicBezTo>
                  <a:pt x="1236" y="682"/>
                  <a:pt x="1221" y="662"/>
                  <a:pt x="1201" y="650"/>
                </a:cubicBezTo>
                <a:lnTo>
                  <a:pt x="1235" y="543"/>
                </a:lnTo>
                <a:cubicBezTo>
                  <a:pt x="1236" y="537"/>
                  <a:pt x="1236" y="531"/>
                  <a:pt x="1235" y="525"/>
                </a:cubicBezTo>
                <a:cubicBezTo>
                  <a:pt x="1213" y="457"/>
                  <a:pt x="1212" y="422"/>
                  <a:pt x="1231" y="391"/>
                </a:cubicBezTo>
                <a:cubicBezTo>
                  <a:pt x="1246" y="367"/>
                  <a:pt x="1267" y="353"/>
                  <a:pt x="1283" y="348"/>
                </a:cubicBezTo>
                <a:cubicBezTo>
                  <a:pt x="1297" y="408"/>
                  <a:pt x="1303" y="520"/>
                  <a:pt x="1305" y="561"/>
                </a:cubicBezTo>
                <a:lnTo>
                  <a:pt x="1305" y="576"/>
                </a:lnTo>
                <a:cubicBezTo>
                  <a:pt x="1308" y="624"/>
                  <a:pt x="1305" y="820"/>
                  <a:pt x="1292" y="854"/>
                </a:cubicBezTo>
                <a:cubicBezTo>
                  <a:pt x="1276" y="871"/>
                  <a:pt x="1230" y="924"/>
                  <a:pt x="1181" y="980"/>
                </a:cubicBezTo>
                <a:close/>
                <a:moveTo>
                  <a:pt x="1367" y="558"/>
                </a:moveTo>
                <a:cubicBezTo>
                  <a:pt x="1362" y="467"/>
                  <a:pt x="1355" y="356"/>
                  <a:pt x="1334" y="303"/>
                </a:cubicBezTo>
                <a:cubicBezTo>
                  <a:pt x="1329" y="293"/>
                  <a:pt x="1320" y="285"/>
                  <a:pt x="1309" y="284"/>
                </a:cubicBezTo>
                <a:cubicBezTo>
                  <a:pt x="1272" y="278"/>
                  <a:pt x="1215" y="299"/>
                  <a:pt x="1179" y="358"/>
                </a:cubicBezTo>
                <a:cubicBezTo>
                  <a:pt x="1146" y="411"/>
                  <a:pt x="1151" y="465"/>
                  <a:pt x="1172" y="534"/>
                </a:cubicBezTo>
                <a:lnTo>
                  <a:pt x="1141" y="634"/>
                </a:lnTo>
                <a:cubicBezTo>
                  <a:pt x="1113" y="636"/>
                  <a:pt x="1086" y="649"/>
                  <a:pt x="1063" y="672"/>
                </a:cubicBezTo>
                <a:cubicBezTo>
                  <a:pt x="1056" y="680"/>
                  <a:pt x="1050" y="685"/>
                  <a:pt x="1044" y="692"/>
                </a:cubicBezTo>
                <a:cubicBezTo>
                  <a:pt x="1034" y="703"/>
                  <a:pt x="1020" y="717"/>
                  <a:pt x="986" y="752"/>
                </a:cubicBezTo>
                <a:cubicBezTo>
                  <a:pt x="985" y="753"/>
                  <a:pt x="981" y="754"/>
                  <a:pt x="974" y="756"/>
                </a:cubicBezTo>
                <a:cubicBezTo>
                  <a:pt x="961" y="760"/>
                  <a:pt x="941" y="765"/>
                  <a:pt x="920" y="786"/>
                </a:cubicBezTo>
                <a:cubicBezTo>
                  <a:pt x="916" y="790"/>
                  <a:pt x="903" y="802"/>
                  <a:pt x="888" y="817"/>
                </a:cubicBezTo>
                <a:cubicBezTo>
                  <a:pt x="865" y="840"/>
                  <a:pt x="835" y="869"/>
                  <a:pt x="819" y="886"/>
                </a:cubicBezTo>
                <a:cubicBezTo>
                  <a:pt x="785" y="919"/>
                  <a:pt x="770" y="983"/>
                  <a:pt x="770" y="1027"/>
                </a:cubicBezTo>
                <a:lnTo>
                  <a:pt x="770" y="1158"/>
                </a:lnTo>
                <a:lnTo>
                  <a:pt x="745" y="1158"/>
                </a:lnTo>
                <a:cubicBezTo>
                  <a:pt x="727" y="1158"/>
                  <a:pt x="714" y="1172"/>
                  <a:pt x="714" y="1189"/>
                </a:cubicBezTo>
                <a:lnTo>
                  <a:pt x="714" y="1330"/>
                </a:lnTo>
                <a:lnTo>
                  <a:pt x="776" y="1330"/>
                </a:lnTo>
                <a:lnTo>
                  <a:pt x="776" y="1220"/>
                </a:lnTo>
                <a:lnTo>
                  <a:pt x="1109" y="1220"/>
                </a:lnTo>
                <a:lnTo>
                  <a:pt x="1109" y="1330"/>
                </a:lnTo>
                <a:lnTo>
                  <a:pt x="1171" y="1330"/>
                </a:lnTo>
                <a:lnTo>
                  <a:pt x="1171" y="1189"/>
                </a:lnTo>
                <a:cubicBezTo>
                  <a:pt x="1171" y="1172"/>
                  <a:pt x="1157" y="1158"/>
                  <a:pt x="1140" y="1158"/>
                </a:cubicBezTo>
                <a:lnTo>
                  <a:pt x="1108" y="1158"/>
                </a:lnTo>
                <a:cubicBezTo>
                  <a:pt x="1110" y="1155"/>
                  <a:pt x="1112" y="1152"/>
                  <a:pt x="1115" y="1149"/>
                </a:cubicBezTo>
                <a:cubicBezTo>
                  <a:pt x="1128" y="1136"/>
                  <a:pt x="1177" y="1080"/>
                  <a:pt x="1228" y="1021"/>
                </a:cubicBezTo>
                <a:cubicBezTo>
                  <a:pt x="1274" y="967"/>
                  <a:pt x="1327" y="907"/>
                  <a:pt x="1338" y="895"/>
                </a:cubicBezTo>
                <a:cubicBezTo>
                  <a:pt x="1376" y="857"/>
                  <a:pt x="1368" y="575"/>
                  <a:pt x="1367" y="572"/>
                </a:cubicBezTo>
                <a:lnTo>
                  <a:pt x="1367" y="55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" name="Freeform 10">
            <a:extLst>
              <a:ext uri="{FF2B5EF4-FFF2-40B4-BE49-F238E27FC236}">
                <a16:creationId xmlns:a16="http://schemas.microsoft.com/office/drawing/2014/main" id="{43B61907-7DF2-D043-BB15-2BF6D82260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20960" y="4597647"/>
            <a:ext cx="398462" cy="479425"/>
          </a:xfrm>
          <a:custGeom>
            <a:avLst/>
            <a:gdLst>
              <a:gd name="T0" fmla="*/ 762 w 1108"/>
              <a:gd name="T1" fmla="*/ 878 h 1330"/>
              <a:gd name="T2" fmla="*/ 824 w 1108"/>
              <a:gd name="T3" fmla="*/ 1329 h 1330"/>
              <a:gd name="T4" fmla="*/ 285 w 1108"/>
              <a:gd name="T5" fmla="*/ 931 h 1330"/>
              <a:gd name="T6" fmla="*/ 0 w 1108"/>
              <a:gd name="T7" fmla="*/ 1304 h 1330"/>
              <a:gd name="T8" fmla="*/ 401 w 1108"/>
              <a:gd name="T9" fmla="*/ 1132 h 1330"/>
              <a:gd name="T10" fmla="*/ 339 w 1108"/>
              <a:gd name="T11" fmla="*/ 1242 h 1330"/>
              <a:gd name="T12" fmla="*/ 63 w 1108"/>
              <a:gd name="T13" fmla="*/ 994 h 1330"/>
              <a:gd name="T14" fmla="*/ 285 w 1108"/>
              <a:gd name="T15" fmla="*/ 931 h 1330"/>
              <a:gd name="T16" fmla="*/ 0 w 1108"/>
              <a:gd name="T17" fmla="*/ 480 h 1330"/>
              <a:gd name="T18" fmla="*/ 401 w 1108"/>
              <a:gd name="T19" fmla="*/ 852 h 1330"/>
              <a:gd name="T20" fmla="*/ 339 w 1108"/>
              <a:gd name="T21" fmla="*/ 680 h 1330"/>
              <a:gd name="T22" fmla="*/ 63 w 1108"/>
              <a:gd name="T23" fmla="*/ 790 h 1330"/>
              <a:gd name="T24" fmla="*/ 285 w 1108"/>
              <a:gd name="T25" fmla="*/ 542 h 1330"/>
              <a:gd name="T26" fmla="*/ 63 w 1108"/>
              <a:gd name="T27" fmla="*/ 90 h 1330"/>
              <a:gd name="T28" fmla="*/ 285 w 1108"/>
              <a:gd name="T29" fmla="*/ 28 h 1330"/>
              <a:gd name="T30" fmla="*/ 0 w 1108"/>
              <a:gd name="T31" fmla="*/ 401 h 1330"/>
              <a:gd name="T32" fmla="*/ 401 w 1108"/>
              <a:gd name="T33" fmla="*/ 229 h 1330"/>
              <a:gd name="T34" fmla="*/ 339 w 1108"/>
              <a:gd name="T35" fmla="*/ 339 h 1330"/>
              <a:gd name="T36" fmla="*/ 63 w 1108"/>
              <a:gd name="T37" fmla="*/ 90 h 1330"/>
              <a:gd name="T38" fmla="*/ 422 w 1108"/>
              <a:gd name="T39" fmla="*/ 80 h 1330"/>
              <a:gd name="T40" fmla="*/ 199 w 1108"/>
              <a:gd name="T41" fmla="*/ 240 h 1330"/>
              <a:gd name="T42" fmla="*/ 94 w 1108"/>
              <a:gd name="T43" fmla="*/ 222 h 1330"/>
              <a:gd name="T44" fmla="*/ 202 w 1108"/>
              <a:gd name="T45" fmla="*/ 782 h 1330"/>
              <a:gd name="T46" fmla="*/ 375 w 1108"/>
              <a:gd name="T47" fmla="*/ 491 h 1330"/>
              <a:gd name="T48" fmla="*/ 138 w 1108"/>
              <a:gd name="T49" fmla="*/ 630 h 1330"/>
              <a:gd name="T50" fmla="*/ 202 w 1108"/>
              <a:gd name="T51" fmla="*/ 782 h 1330"/>
              <a:gd name="T52" fmla="*/ 422 w 1108"/>
              <a:gd name="T53" fmla="*/ 983 h 1330"/>
              <a:gd name="T54" fmla="*/ 199 w 1108"/>
              <a:gd name="T55" fmla="*/ 1143 h 1330"/>
              <a:gd name="T56" fmla="*/ 94 w 1108"/>
              <a:gd name="T57" fmla="*/ 1126 h 1330"/>
              <a:gd name="T58" fmla="*/ 875 w 1108"/>
              <a:gd name="T59" fmla="*/ 201 h 1330"/>
              <a:gd name="T60" fmla="*/ 712 w 1108"/>
              <a:gd name="T61" fmla="*/ 201 h 1330"/>
              <a:gd name="T62" fmla="*/ 793 w 1108"/>
              <a:gd name="T63" fmla="*/ 62 h 1330"/>
              <a:gd name="T64" fmla="*/ 875 w 1108"/>
              <a:gd name="T65" fmla="*/ 201 h 1330"/>
              <a:gd name="T66" fmla="*/ 793 w 1108"/>
              <a:gd name="T67" fmla="*/ 0 h 1330"/>
              <a:gd name="T68" fmla="*/ 650 w 1108"/>
              <a:gd name="T69" fmla="*/ 201 h 1330"/>
              <a:gd name="T70" fmla="*/ 937 w 1108"/>
              <a:gd name="T71" fmla="*/ 201 h 1330"/>
              <a:gd name="T72" fmla="*/ 1107 w 1108"/>
              <a:gd name="T73" fmla="*/ 539 h 1330"/>
              <a:gd name="T74" fmla="*/ 480 w 1108"/>
              <a:gd name="T75" fmla="*/ 539 h 1330"/>
              <a:gd name="T76" fmla="*/ 593 w 1108"/>
              <a:gd name="T77" fmla="*/ 933 h 1330"/>
              <a:gd name="T78" fmla="*/ 655 w 1108"/>
              <a:gd name="T79" fmla="*/ 1329 h 1330"/>
              <a:gd name="T80" fmla="*/ 593 w 1108"/>
              <a:gd name="T81" fmla="*/ 596 h 1330"/>
              <a:gd name="T82" fmla="*/ 542 w 1108"/>
              <a:gd name="T83" fmla="*/ 793 h 1330"/>
              <a:gd name="T84" fmla="*/ 793 w 1108"/>
              <a:gd name="T85" fmla="*/ 429 h 1330"/>
              <a:gd name="T86" fmla="*/ 1045 w 1108"/>
              <a:gd name="T87" fmla="*/ 793 h 1330"/>
              <a:gd name="T88" fmla="*/ 994 w 1108"/>
              <a:gd name="T89" fmla="*/ 596 h 1330"/>
              <a:gd name="T90" fmla="*/ 932 w 1108"/>
              <a:gd name="T91" fmla="*/ 1329 h 1330"/>
              <a:gd name="T92" fmla="*/ 994 w 1108"/>
              <a:gd name="T93" fmla="*/ 933 h 1330"/>
              <a:gd name="T94" fmla="*/ 1107 w 1108"/>
              <a:gd name="T95" fmla="*/ 539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08" h="1330">
                <a:moveTo>
                  <a:pt x="824" y="878"/>
                </a:moveTo>
                <a:lnTo>
                  <a:pt x="762" y="878"/>
                </a:lnTo>
                <a:lnTo>
                  <a:pt x="762" y="1329"/>
                </a:lnTo>
                <a:lnTo>
                  <a:pt x="824" y="1329"/>
                </a:lnTo>
                <a:lnTo>
                  <a:pt x="824" y="878"/>
                </a:lnTo>
                <a:close/>
                <a:moveTo>
                  <a:pt x="285" y="931"/>
                </a:moveTo>
                <a:lnTo>
                  <a:pt x="0" y="931"/>
                </a:lnTo>
                <a:lnTo>
                  <a:pt x="0" y="1304"/>
                </a:lnTo>
                <a:lnTo>
                  <a:pt x="401" y="1304"/>
                </a:lnTo>
                <a:lnTo>
                  <a:pt x="401" y="1132"/>
                </a:lnTo>
                <a:lnTo>
                  <a:pt x="339" y="1132"/>
                </a:lnTo>
                <a:lnTo>
                  <a:pt x="339" y="1242"/>
                </a:lnTo>
                <a:lnTo>
                  <a:pt x="63" y="1242"/>
                </a:lnTo>
                <a:lnTo>
                  <a:pt x="63" y="994"/>
                </a:lnTo>
                <a:lnTo>
                  <a:pt x="285" y="994"/>
                </a:lnTo>
                <a:lnTo>
                  <a:pt x="285" y="931"/>
                </a:lnTo>
                <a:close/>
                <a:moveTo>
                  <a:pt x="285" y="480"/>
                </a:moveTo>
                <a:lnTo>
                  <a:pt x="0" y="480"/>
                </a:lnTo>
                <a:lnTo>
                  <a:pt x="0" y="852"/>
                </a:lnTo>
                <a:lnTo>
                  <a:pt x="401" y="852"/>
                </a:lnTo>
                <a:lnTo>
                  <a:pt x="401" y="680"/>
                </a:lnTo>
                <a:lnTo>
                  <a:pt x="339" y="680"/>
                </a:lnTo>
                <a:lnTo>
                  <a:pt x="339" y="790"/>
                </a:lnTo>
                <a:lnTo>
                  <a:pt x="63" y="790"/>
                </a:lnTo>
                <a:lnTo>
                  <a:pt x="63" y="542"/>
                </a:lnTo>
                <a:lnTo>
                  <a:pt x="285" y="542"/>
                </a:lnTo>
                <a:lnTo>
                  <a:pt x="285" y="480"/>
                </a:lnTo>
                <a:close/>
                <a:moveTo>
                  <a:pt x="63" y="90"/>
                </a:moveTo>
                <a:lnTo>
                  <a:pt x="285" y="90"/>
                </a:lnTo>
                <a:lnTo>
                  <a:pt x="285" y="28"/>
                </a:lnTo>
                <a:lnTo>
                  <a:pt x="0" y="28"/>
                </a:lnTo>
                <a:lnTo>
                  <a:pt x="0" y="401"/>
                </a:lnTo>
                <a:lnTo>
                  <a:pt x="401" y="401"/>
                </a:lnTo>
                <a:lnTo>
                  <a:pt x="401" y="229"/>
                </a:lnTo>
                <a:lnTo>
                  <a:pt x="339" y="229"/>
                </a:lnTo>
                <a:lnTo>
                  <a:pt x="339" y="339"/>
                </a:lnTo>
                <a:lnTo>
                  <a:pt x="63" y="339"/>
                </a:lnTo>
                <a:lnTo>
                  <a:pt x="63" y="90"/>
                </a:lnTo>
                <a:close/>
                <a:moveTo>
                  <a:pt x="202" y="331"/>
                </a:moveTo>
                <a:lnTo>
                  <a:pt x="422" y="80"/>
                </a:lnTo>
                <a:lnTo>
                  <a:pt x="375" y="39"/>
                </a:lnTo>
                <a:lnTo>
                  <a:pt x="199" y="240"/>
                </a:lnTo>
                <a:lnTo>
                  <a:pt x="138" y="179"/>
                </a:lnTo>
                <a:lnTo>
                  <a:pt x="94" y="222"/>
                </a:lnTo>
                <a:lnTo>
                  <a:pt x="202" y="331"/>
                </a:lnTo>
                <a:close/>
                <a:moveTo>
                  <a:pt x="202" y="782"/>
                </a:moveTo>
                <a:lnTo>
                  <a:pt x="422" y="531"/>
                </a:lnTo>
                <a:lnTo>
                  <a:pt x="375" y="491"/>
                </a:lnTo>
                <a:lnTo>
                  <a:pt x="199" y="691"/>
                </a:lnTo>
                <a:lnTo>
                  <a:pt x="138" y="630"/>
                </a:lnTo>
                <a:lnTo>
                  <a:pt x="94" y="674"/>
                </a:lnTo>
                <a:lnTo>
                  <a:pt x="202" y="782"/>
                </a:lnTo>
                <a:close/>
                <a:moveTo>
                  <a:pt x="202" y="1234"/>
                </a:moveTo>
                <a:lnTo>
                  <a:pt x="422" y="983"/>
                </a:lnTo>
                <a:lnTo>
                  <a:pt x="375" y="942"/>
                </a:lnTo>
                <a:lnTo>
                  <a:pt x="199" y="1143"/>
                </a:lnTo>
                <a:lnTo>
                  <a:pt x="138" y="1082"/>
                </a:lnTo>
                <a:lnTo>
                  <a:pt x="94" y="1126"/>
                </a:lnTo>
                <a:lnTo>
                  <a:pt x="202" y="1234"/>
                </a:lnTo>
                <a:close/>
                <a:moveTo>
                  <a:pt x="875" y="201"/>
                </a:moveTo>
                <a:cubicBezTo>
                  <a:pt x="875" y="249"/>
                  <a:pt x="842" y="282"/>
                  <a:pt x="793" y="282"/>
                </a:cubicBezTo>
                <a:cubicBezTo>
                  <a:pt x="744" y="282"/>
                  <a:pt x="712" y="249"/>
                  <a:pt x="712" y="201"/>
                </a:cubicBezTo>
                <a:lnTo>
                  <a:pt x="712" y="144"/>
                </a:lnTo>
                <a:cubicBezTo>
                  <a:pt x="712" y="95"/>
                  <a:pt x="744" y="62"/>
                  <a:pt x="793" y="62"/>
                </a:cubicBezTo>
                <a:cubicBezTo>
                  <a:pt x="842" y="62"/>
                  <a:pt x="875" y="95"/>
                  <a:pt x="875" y="144"/>
                </a:cubicBezTo>
                <a:lnTo>
                  <a:pt x="875" y="201"/>
                </a:lnTo>
                <a:close/>
                <a:moveTo>
                  <a:pt x="937" y="144"/>
                </a:moveTo>
                <a:cubicBezTo>
                  <a:pt x="937" y="61"/>
                  <a:pt x="877" y="0"/>
                  <a:pt x="793" y="0"/>
                </a:cubicBezTo>
                <a:cubicBezTo>
                  <a:pt x="710" y="0"/>
                  <a:pt x="650" y="61"/>
                  <a:pt x="650" y="144"/>
                </a:cubicBezTo>
                <a:lnTo>
                  <a:pt x="650" y="201"/>
                </a:lnTo>
                <a:cubicBezTo>
                  <a:pt x="650" y="284"/>
                  <a:pt x="709" y="344"/>
                  <a:pt x="793" y="344"/>
                </a:cubicBezTo>
                <a:cubicBezTo>
                  <a:pt x="876" y="344"/>
                  <a:pt x="937" y="284"/>
                  <a:pt x="937" y="201"/>
                </a:cubicBezTo>
                <a:lnTo>
                  <a:pt x="937" y="144"/>
                </a:lnTo>
                <a:close/>
                <a:moveTo>
                  <a:pt x="1107" y="539"/>
                </a:moveTo>
                <a:cubicBezTo>
                  <a:pt x="1107" y="419"/>
                  <a:pt x="898" y="367"/>
                  <a:pt x="793" y="367"/>
                </a:cubicBezTo>
                <a:cubicBezTo>
                  <a:pt x="687" y="367"/>
                  <a:pt x="480" y="419"/>
                  <a:pt x="480" y="539"/>
                </a:cubicBezTo>
                <a:lnTo>
                  <a:pt x="480" y="793"/>
                </a:lnTo>
                <a:cubicBezTo>
                  <a:pt x="480" y="858"/>
                  <a:pt x="531" y="917"/>
                  <a:pt x="593" y="933"/>
                </a:cubicBezTo>
                <a:lnTo>
                  <a:pt x="593" y="1329"/>
                </a:lnTo>
                <a:lnTo>
                  <a:pt x="655" y="1329"/>
                </a:lnTo>
                <a:lnTo>
                  <a:pt x="655" y="596"/>
                </a:lnTo>
                <a:lnTo>
                  <a:pt x="593" y="596"/>
                </a:lnTo>
                <a:lnTo>
                  <a:pt x="593" y="868"/>
                </a:lnTo>
                <a:cubicBezTo>
                  <a:pt x="564" y="853"/>
                  <a:pt x="542" y="821"/>
                  <a:pt x="542" y="793"/>
                </a:cubicBezTo>
                <a:lnTo>
                  <a:pt x="542" y="539"/>
                </a:lnTo>
                <a:cubicBezTo>
                  <a:pt x="542" y="478"/>
                  <a:pt x="694" y="429"/>
                  <a:pt x="793" y="429"/>
                </a:cubicBezTo>
                <a:cubicBezTo>
                  <a:pt x="893" y="429"/>
                  <a:pt x="1045" y="478"/>
                  <a:pt x="1045" y="539"/>
                </a:cubicBezTo>
                <a:lnTo>
                  <a:pt x="1045" y="793"/>
                </a:lnTo>
                <a:cubicBezTo>
                  <a:pt x="1045" y="821"/>
                  <a:pt x="1023" y="853"/>
                  <a:pt x="994" y="868"/>
                </a:cubicBezTo>
                <a:lnTo>
                  <a:pt x="994" y="596"/>
                </a:lnTo>
                <a:lnTo>
                  <a:pt x="932" y="596"/>
                </a:lnTo>
                <a:lnTo>
                  <a:pt x="932" y="1329"/>
                </a:lnTo>
                <a:lnTo>
                  <a:pt x="994" y="1329"/>
                </a:lnTo>
                <a:lnTo>
                  <a:pt x="994" y="933"/>
                </a:lnTo>
                <a:cubicBezTo>
                  <a:pt x="1056" y="917"/>
                  <a:pt x="1107" y="858"/>
                  <a:pt x="1107" y="793"/>
                </a:cubicBezTo>
                <a:lnTo>
                  <a:pt x="1107" y="5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" name="Freeform 13">
            <a:extLst>
              <a:ext uri="{FF2B5EF4-FFF2-40B4-BE49-F238E27FC236}">
                <a16:creationId xmlns:a16="http://schemas.microsoft.com/office/drawing/2014/main" id="{E2B4B1B6-CECA-5F45-AB3E-A48FD570CF5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33348" y="3617528"/>
            <a:ext cx="358775" cy="442913"/>
          </a:xfrm>
          <a:custGeom>
            <a:avLst/>
            <a:gdLst>
              <a:gd name="T0" fmla="*/ 169 w 997"/>
              <a:gd name="T1" fmla="*/ 755 h 1229"/>
              <a:gd name="T2" fmla="*/ 256 w 997"/>
              <a:gd name="T3" fmla="*/ 962 h 1229"/>
              <a:gd name="T4" fmla="*/ 926 w 997"/>
              <a:gd name="T5" fmla="*/ 1116 h 1229"/>
              <a:gd name="T6" fmla="*/ 723 w 997"/>
              <a:gd name="T7" fmla="*/ 976 h 1229"/>
              <a:gd name="T8" fmla="*/ 437 w 997"/>
              <a:gd name="T9" fmla="*/ 795 h 1229"/>
              <a:gd name="T10" fmla="*/ 849 w 997"/>
              <a:gd name="T11" fmla="*/ 755 h 1229"/>
              <a:gd name="T12" fmla="*/ 406 w 997"/>
              <a:gd name="T13" fmla="*/ 695 h 1229"/>
              <a:gd name="T14" fmla="*/ 408 w 997"/>
              <a:gd name="T15" fmla="*/ 553 h 1229"/>
              <a:gd name="T16" fmla="*/ 849 w 997"/>
              <a:gd name="T17" fmla="*/ 526 h 1229"/>
              <a:gd name="T18" fmla="*/ 426 w 997"/>
              <a:gd name="T19" fmla="*/ 466 h 1229"/>
              <a:gd name="T20" fmla="*/ 480 w 997"/>
              <a:gd name="T21" fmla="*/ 351 h 1229"/>
              <a:gd name="T22" fmla="*/ 880 w 997"/>
              <a:gd name="T23" fmla="*/ 274 h 1229"/>
              <a:gd name="T24" fmla="*/ 685 w 997"/>
              <a:gd name="T25" fmla="*/ 62 h 1229"/>
              <a:gd name="T26" fmla="*/ 179 w 997"/>
              <a:gd name="T27" fmla="*/ 443 h 1229"/>
              <a:gd name="T28" fmla="*/ 62 w 997"/>
              <a:gd name="T29" fmla="*/ 466 h 1229"/>
              <a:gd name="T30" fmla="*/ 157 w 997"/>
              <a:gd name="T31" fmla="*/ 526 h 1229"/>
              <a:gd name="T32" fmla="*/ 156 w 997"/>
              <a:gd name="T33" fmla="*/ 587 h 1229"/>
              <a:gd name="T34" fmla="*/ 156 w 997"/>
              <a:gd name="T35" fmla="*/ 695 h 1229"/>
              <a:gd name="T36" fmla="*/ 62 w 997"/>
              <a:gd name="T37" fmla="*/ 755 h 1229"/>
              <a:gd name="T38" fmla="*/ 119 w 997"/>
              <a:gd name="T39" fmla="*/ 817 h 1229"/>
              <a:gd name="T40" fmla="*/ 0 w 997"/>
              <a:gd name="T41" fmla="*/ 633 h 1229"/>
              <a:gd name="T42" fmla="*/ 94 w 997"/>
              <a:gd name="T43" fmla="*/ 616 h 1229"/>
              <a:gd name="T44" fmla="*/ 0 w 997"/>
              <a:gd name="T45" fmla="*/ 588 h 1229"/>
              <a:gd name="T46" fmla="*/ 125 w 997"/>
              <a:gd name="T47" fmla="*/ 404 h 1229"/>
              <a:gd name="T48" fmla="*/ 685 w 997"/>
              <a:gd name="T49" fmla="*/ 0 h 1229"/>
              <a:gd name="T50" fmla="*/ 994 w 997"/>
              <a:gd name="T51" fmla="*/ 64 h 1229"/>
              <a:gd name="T52" fmla="*/ 891 w 997"/>
              <a:gd name="T53" fmla="*/ 344 h 1229"/>
              <a:gd name="T54" fmla="*/ 530 w 997"/>
              <a:gd name="T55" fmla="*/ 389 h 1229"/>
              <a:gd name="T56" fmla="*/ 911 w 997"/>
              <a:gd name="T57" fmla="*/ 404 h 1229"/>
              <a:gd name="T58" fmla="*/ 468 w 997"/>
              <a:gd name="T59" fmla="*/ 588 h 1229"/>
              <a:gd name="T60" fmla="*/ 468 w 997"/>
              <a:gd name="T61" fmla="*/ 633 h 1229"/>
              <a:gd name="T62" fmla="*/ 911 w 997"/>
              <a:gd name="T63" fmla="*/ 817 h 1229"/>
              <a:gd name="T64" fmla="*/ 532 w 997"/>
              <a:gd name="T65" fmla="*/ 842 h 1229"/>
              <a:gd name="T66" fmla="*/ 900 w 997"/>
              <a:gd name="T67" fmla="*/ 876 h 1229"/>
              <a:gd name="T68" fmla="*/ 996 w 997"/>
              <a:gd name="T69" fmla="*/ 1149 h 1229"/>
              <a:gd name="T70" fmla="*/ 685 w 997"/>
              <a:gd name="T71" fmla="*/ 1228 h 1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97" h="1229">
                <a:moveTo>
                  <a:pt x="62" y="755"/>
                </a:moveTo>
                <a:lnTo>
                  <a:pt x="169" y="755"/>
                </a:lnTo>
                <a:lnTo>
                  <a:pt x="174" y="779"/>
                </a:lnTo>
                <a:cubicBezTo>
                  <a:pt x="189" y="845"/>
                  <a:pt x="216" y="905"/>
                  <a:pt x="256" y="962"/>
                </a:cubicBezTo>
                <a:cubicBezTo>
                  <a:pt x="349" y="1092"/>
                  <a:pt x="505" y="1166"/>
                  <a:pt x="685" y="1166"/>
                </a:cubicBezTo>
                <a:cubicBezTo>
                  <a:pt x="783" y="1166"/>
                  <a:pt x="871" y="1141"/>
                  <a:pt x="926" y="1116"/>
                </a:cubicBezTo>
                <a:lnTo>
                  <a:pt x="891" y="947"/>
                </a:lnTo>
                <a:cubicBezTo>
                  <a:pt x="846" y="963"/>
                  <a:pt x="782" y="976"/>
                  <a:pt x="723" y="976"/>
                </a:cubicBezTo>
                <a:cubicBezTo>
                  <a:pt x="621" y="976"/>
                  <a:pt x="539" y="944"/>
                  <a:pt x="485" y="883"/>
                </a:cubicBezTo>
                <a:cubicBezTo>
                  <a:pt x="464" y="857"/>
                  <a:pt x="448" y="829"/>
                  <a:pt x="437" y="795"/>
                </a:cubicBezTo>
                <a:lnTo>
                  <a:pt x="423" y="755"/>
                </a:lnTo>
                <a:lnTo>
                  <a:pt x="849" y="755"/>
                </a:lnTo>
                <a:lnTo>
                  <a:pt x="849" y="695"/>
                </a:lnTo>
                <a:lnTo>
                  <a:pt x="406" y="695"/>
                </a:lnTo>
                <a:lnTo>
                  <a:pt x="406" y="621"/>
                </a:lnTo>
                <a:cubicBezTo>
                  <a:pt x="406" y="594"/>
                  <a:pt x="406" y="567"/>
                  <a:pt x="408" y="553"/>
                </a:cubicBezTo>
                <a:lnTo>
                  <a:pt x="411" y="526"/>
                </a:lnTo>
                <a:lnTo>
                  <a:pt x="849" y="526"/>
                </a:lnTo>
                <a:lnTo>
                  <a:pt x="849" y="466"/>
                </a:lnTo>
                <a:lnTo>
                  <a:pt x="426" y="466"/>
                </a:lnTo>
                <a:lnTo>
                  <a:pt x="441" y="425"/>
                </a:lnTo>
                <a:cubicBezTo>
                  <a:pt x="451" y="397"/>
                  <a:pt x="464" y="372"/>
                  <a:pt x="480" y="351"/>
                </a:cubicBezTo>
                <a:cubicBezTo>
                  <a:pt x="532" y="283"/>
                  <a:pt x="613" y="244"/>
                  <a:pt x="709" y="244"/>
                </a:cubicBezTo>
                <a:cubicBezTo>
                  <a:pt x="763" y="244"/>
                  <a:pt x="820" y="254"/>
                  <a:pt x="880" y="274"/>
                </a:cubicBezTo>
                <a:lnTo>
                  <a:pt x="921" y="102"/>
                </a:lnTo>
                <a:cubicBezTo>
                  <a:pt x="851" y="76"/>
                  <a:pt x="767" y="62"/>
                  <a:pt x="685" y="62"/>
                </a:cubicBezTo>
                <a:cubicBezTo>
                  <a:pt x="524" y="62"/>
                  <a:pt x="381" y="126"/>
                  <a:pt x="282" y="243"/>
                </a:cubicBezTo>
                <a:cubicBezTo>
                  <a:pt x="233" y="301"/>
                  <a:pt x="198" y="368"/>
                  <a:pt x="179" y="443"/>
                </a:cubicBezTo>
                <a:lnTo>
                  <a:pt x="173" y="466"/>
                </a:lnTo>
                <a:lnTo>
                  <a:pt x="62" y="466"/>
                </a:lnTo>
                <a:lnTo>
                  <a:pt x="62" y="526"/>
                </a:lnTo>
                <a:lnTo>
                  <a:pt x="157" y="526"/>
                </a:lnTo>
                <a:lnTo>
                  <a:pt x="157" y="557"/>
                </a:lnTo>
                <a:cubicBezTo>
                  <a:pt x="157" y="564"/>
                  <a:pt x="157" y="576"/>
                  <a:pt x="156" y="587"/>
                </a:cubicBezTo>
                <a:cubicBezTo>
                  <a:pt x="156" y="598"/>
                  <a:pt x="156" y="609"/>
                  <a:pt x="156" y="616"/>
                </a:cubicBezTo>
                <a:lnTo>
                  <a:pt x="156" y="695"/>
                </a:lnTo>
                <a:lnTo>
                  <a:pt x="62" y="695"/>
                </a:lnTo>
                <a:lnTo>
                  <a:pt x="62" y="755"/>
                </a:lnTo>
                <a:close/>
                <a:moveTo>
                  <a:pt x="205" y="998"/>
                </a:moveTo>
                <a:cubicBezTo>
                  <a:pt x="165" y="941"/>
                  <a:pt x="137" y="882"/>
                  <a:pt x="119" y="817"/>
                </a:cubicBezTo>
                <a:lnTo>
                  <a:pt x="0" y="817"/>
                </a:lnTo>
                <a:lnTo>
                  <a:pt x="0" y="633"/>
                </a:lnTo>
                <a:lnTo>
                  <a:pt x="94" y="633"/>
                </a:lnTo>
                <a:lnTo>
                  <a:pt x="94" y="616"/>
                </a:lnTo>
                <a:cubicBezTo>
                  <a:pt x="94" y="609"/>
                  <a:pt x="94" y="598"/>
                  <a:pt x="94" y="588"/>
                </a:cubicBezTo>
                <a:lnTo>
                  <a:pt x="0" y="588"/>
                </a:lnTo>
                <a:lnTo>
                  <a:pt x="0" y="404"/>
                </a:lnTo>
                <a:lnTo>
                  <a:pt x="125" y="404"/>
                </a:lnTo>
                <a:cubicBezTo>
                  <a:pt x="148" y="330"/>
                  <a:pt x="184" y="262"/>
                  <a:pt x="235" y="203"/>
                </a:cubicBezTo>
                <a:cubicBezTo>
                  <a:pt x="345" y="72"/>
                  <a:pt x="505" y="0"/>
                  <a:pt x="685" y="0"/>
                </a:cubicBezTo>
                <a:cubicBezTo>
                  <a:pt x="784" y="0"/>
                  <a:pt x="888" y="19"/>
                  <a:pt x="970" y="54"/>
                </a:cubicBezTo>
                <a:lnTo>
                  <a:pt x="994" y="64"/>
                </a:lnTo>
                <a:lnTo>
                  <a:pt x="924" y="357"/>
                </a:lnTo>
                <a:lnTo>
                  <a:pt x="891" y="344"/>
                </a:lnTo>
                <a:cubicBezTo>
                  <a:pt x="826" y="319"/>
                  <a:pt x="765" y="306"/>
                  <a:pt x="709" y="306"/>
                </a:cubicBezTo>
                <a:cubicBezTo>
                  <a:pt x="656" y="306"/>
                  <a:pt x="581" y="321"/>
                  <a:pt x="530" y="389"/>
                </a:cubicBezTo>
                <a:cubicBezTo>
                  <a:pt x="526" y="394"/>
                  <a:pt x="522" y="399"/>
                  <a:pt x="519" y="404"/>
                </a:cubicBezTo>
                <a:lnTo>
                  <a:pt x="911" y="404"/>
                </a:lnTo>
                <a:lnTo>
                  <a:pt x="911" y="588"/>
                </a:lnTo>
                <a:lnTo>
                  <a:pt x="468" y="588"/>
                </a:lnTo>
                <a:cubicBezTo>
                  <a:pt x="468" y="600"/>
                  <a:pt x="468" y="614"/>
                  <a:pt x="468" y="621"/>
                </a:cubicBezTo>
                <a:lnTo>
                  <a:pt x="468" y="633"/>
                </a:lnTo>
                <a:lnTo>
                  <a:pt x="911" y="633"/>
                </a:lnTo>
                <a:lnTo>
                  <a:pt x="911" y="817"/>
                </a:lnTo>
                <a:lnTo>
                  <a:pt x="514" y="817"/>
                </a:lnTo>
                <a:cubicBezTo>
                  <a:pt x="519" y="826"/>
                  <a:pt x="525" y="834"/>
                  <a:pt x="532" y="842"/>
                </a:cubicBezTo>
                <a:cubicBezTo>
                  <a:pt x="585" y="902"/>
                  <a:pt x="665" y="914"/>
                  <a:pt x="723" y="914"/>
                </a:cubicBezTo>
                <a:cubicBezTo>
                  <a:pt x="794" y="914"/>
                  <a:pt x="871" y="892"/>
                  <a:pt x="900" y="876"/>
                </a:cubicBezTo>
                <a:lnTo>
                  <a:pt x="936" y="857"/>
                </a:lnTo>
                <a:lnTo>
                  <a:pt x="996" y="1149"/>
                </a:lnTo>
                <a:lnTo>
                  <a:pt x="976" y="1160"/>
                </a:lnTo>
                <a:cubicBezTo>
                  <a:pt x="918" y="1191"/>
                  <a:pt x="807" y="1228"/>
                  <a:pt x="685" y="1228"/>
                </a:cubicBezTo>
                <a:cubicBezTo>
                  <a:pt x="485" y="1228"/>
                  <a:pt x="310" y="1144"/>
                  <a:pt x="205" y="9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Freeform 22">
            <a:extLst>
              <a:ext uri="{FF2B5EF4-FFF2-40B4-BE49-F238E27FC236}">
                <a16:creationId xmlns:a16="http://schemas.microsoft.com/office/drawing/2014/main" id="{E4C2A499-E8B8-3848-A740-1CB0686466D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53352" y="2582776"/>
            <a:ext cx="466725" cy="449263"/>
          </a:xfrm>
          <a:custGeom>
            <a:avLst/>
            <a:gdLst>
              <a:gd name="T0" fmla="*/ 510 w 1295"/>
              <a:gd name="T1" fmla="*/ 1125 h 1246"/>
              <a:gd name="T2" fmla="*/ 939 w 1295"/>
              <a:gd name="T3" fmla="*/ 1244 h 1246"/>
              <a:gd name="T4" fmla="*/ 970 w 1295"/>
              <a:gd name="T5" fmla="*/ 1235 h 1246"/>
              <a:gd name="T6" fmla="*/ 944 w 1295"/>
              <a:gd name="T7" fmla="*/ 1112 h 1246"/>
              <a:gd name="T8" fmla="*/ 1226 w 1295"/>
              <a:gd name="T9" fmla="*/ 582 h 1246"/>
              <a:gd name="T10" fmla="*/ 875 w 1295"/>
              <a:gd name="T11" fmla="*/ 1105 h 1246"/>
              <a:gd name="T12" fmla="*/ 593 w 1295"/>
              <a:gd name="T13" fmla="*/ 1096 h 1246"/>
              <a:gd name="T14" fmla="*/ 810 w 1295"/>
              <a:gd name="T15" fmla="*/ 920 h 1246"/>
              <a:gd name="T16" fmla="*/ 851 w 1295"/>
              <a:gd name="T17" fmla="*/ 938 h 1246"/>
              <a:gd name="T18" fmla="*/ 1089 w 1295"/>
              <a:gd name="T19" fmla="*/ 552 h 1246"/>
              <a:gd name="T20" fmla="*/ 1028 w 1295"/>
              <a:gd name="T21" fmla="*/ 582 h 1246"/>
              <a:gd name="T22" fmla="*/ 823 w 1295"/>
              <a:gd name="T23" fmla="*/ 771 h 1246"/>
              <a:gd name="T24" fmla="*/ 769 w 1295"/>
              <a:gd name="T25" fmla="*/ 763 h 1246"/>
              <a:gd name="T26" fmla="*/ 351 w 1295"/>
              <a:gd name="T27" fmla="*/ 177 h 1246"/>
              <a:gd name="T28" fmla="*/ 300 w 1295"/>
              <a:gd name="T29" fmla="*/ 168 h 1246"/>
              <a:gd name="T30" fmla="*/ 3 w 1295"/>
              <a:gd name="T31" fmla="*/ 502 h 1246"/>
              <a:gd name="T32" fmla="*/ 125 w 1295"/>
              <a:gd name="T33" fmla="*/ 541 h 1246"/>
              <a:gd name="T34" fmla="*/ 438 w 1295"/>
              <a:gd name="T35" fmla="*/ 1099 h 1246"/>
              <a:gd name="T36" fmla="*/ 185 w 1295"/>
              <a:gd name="T37" fmla="*/ 582 h 1246"/>
              <a:gd name="T38" fmla="*/ 164 w 1295"/>
              <a:gd name="T39" fmla="*/ 485 h 1246"/>
              <a:gd name="T40" fmla="*/ 312 w 1295"/>
              <a:gd name="T41" fmla="*/ 245 h 1246"/>
              <a:gd name="T42" fmla="*/ 359 w 1295"/>
              <a:gd name="T43" fmla="*/ 521 h 1246"/>
              <a:gd name="T44" fmla="*/ 322 w 1295"/>
              <a:gd name="T45" fmla="*/ 549 h 1246"/>
              <a:gd name="T46" fmla="*/ 563 w 1295"/>
              <a:gd name="T47" fmla="*/ 940 h 1246"/>
              <a:gd name="T48" fmla="*/ 383 w 1295"/>
              <a:gd name="T49" fmla="*/ 589 h 1246"/>
              <a:gd name="T50" fmla="*/ 509 w 1295"/>
              <a:gd name="T51" fmla="*/ 595 h 1246"/>
              <a:gd name="T52" fmla="*/ 351 w 1295"/>
              <a:gd name="T53" fmla="*/ 177 h 1246"/>
              <a:gd name="T54" fmla="*/ 1151 w 1295"/>
              <a:gd name="T55" fmla="*/ 51 h 1246"/>
              <a:gd name="T56" fmla="*/ 1065 w 1295"/>
              <a:gd name="T57" fmla="*/ 126 h 1246"/>
              <a:gd name="T58" fmla="*/ 382 w 1295"/>
              <a:gd name="T59" fmla="*/ 98 h 1246"/>
              <a:gd name="T60" fmla="*/ 705 w 1295"/>
              <a:gd name="T61" fmla="*/ 62 h 1246"/>
              <a:gd name="T62" fmla="*/ 1071 w 1295"/>
              <a:gd name="T63" fmla="*/ 200 h 1246"/>
              <a:gd name="T64" fmla="*/ 1131 w 1295"/>
              <a:gd name="T65" fmla="*/ 145 h 1246"/>
              <a:gd name="T66" fmla="*/ 907 w 1295"/>
              <a:gd name="T67" fmla="*/ 407 h 1246"/>
              <a:gd name="T68" fmla="*/ 962 w 1295"/>
              <a:gd name="T69" fmla="*/ 296 h 1246"/>
              <a:gd name="T70" fmla="*/ 458 w 1295"/>
              <a:gd name="T71" fmla="*/ 288 h 1246"/>
              <a:gd name="T72" fmla="*/ 705 w 1295"/>
              <a:gd name="T73" fmla="*/ 260 h 1246"/>
              <a:gd name="T74" fmla="*/ 822 w 1295"/>
              <a:gd name="T75" fmla="*/ 410 h 1246"/>
              <a:gd name="T76" fmla="*/ 842 w 1295"/>
              <a:gd name="T77" fmla="*/ 461 h 1246"/>
              <a:gd name="T78" fmla="*/ 1262 w 1295"/>
              <a:gd name="T79" fmla="*/ 514 h 1246"/>
              <a:gd name="T80" fmla="*/ 1292 w 1295"/>
              <a:gd name="T81" fmla="*/ 475 h 1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95" h="1246">
                <a:moveTo>
                  <a:pt x="515" y="1096"/>
                </a:moveTo>
                <a:cubicBezTo>
                  <a:pt x="509" y="1104"/>
                  <a:pt x="507" y="1115"/>
                  <a:pt x="510" y="1125"/>
                </a:cubicBezTo>
                <a:cubicBezTo>
                  <a:pt x="514" y="1135"/>
                  <a:pt x="522" y="1143"/>
                  <a:pt x="532" y="1145"/>
                </a:cubicBezTo>
                <a:lnTo>
                  <a:pt x="939" y="1244"/>
                </a:lnTo>
                <a:cubicBezTo>
                  <a:pt x="942" y="1245"/>
                  <a:pt x="944" y="1245"/>
                  <a:pt x="947" y="1245"/>
                </a:cubicBezTo>
                <a:cubicBezTo>
                  <a:pt x="955" y="1245"/>
                  <a:pt x="964" y="1242"/>
                  <a:pt x="970" y="1235"/>
                </a:cubicBezTo>
                <a:cubicBezTo>
                  <a:pt x="977" y="1227"/>
                  <a:pt x="980" y="1215"/>
                  <a:pt x="976" y="1204"/>
                </a:cubicBezTo>
                <a:lnTo>
                  <a:pt x="944" y="1112"/>
                </a:lnTo>
                <a:cubicBezTo>
                  <a:pt x="1154" y="1018"/>
                  <a:pt x="1288" y="813"/>
                  <a:pt x="1287" y="580"/>
                </a:cubicBezTo>
                <a:lnTo>
                  <a:pt x="1226" y="582"/>
                </a:lnTo>
                <a:cubicBezTo>
                  <a:pt x="1226" y="798"/>
                  <a:pt x="1095" y="988"/>
                  <a:pt x="893" y="1066"/>
                </a:cubicBezTo>
                <a:cubicBezTo>
                  <a:pt x="878" y="1072"/>
                  <a:pt x="870" y="1090"/>
                  <a:pt x="875" y="1105"/>
                </a:cubicBezTo>
                <a:lnTo>
                  <a:pt x="898" y="1171"/>
                </a:lnTo>
                <a:lnTo>
                  <a:pt x="593" y="1096"/>
                </a:lnTo>
                <a:lnTo>
                  <a:pt x="783" y="846"/>
                </a:lnTo>
                <a:lnTo>
                  <a:pt x="810" y="920"/>
                </a:lnTo>
                <a:cubicBezTo>
                  <a:pt x="812" y="928"/>
                  <a:pt x="818" y="935"/>
                  <a:pt x="826" y="938"/>
                </a:cubicBezTo>
                <a:cubicBezTo>
                  <a:pt x="834" y="942"/>
                  <a:pt x="843" y="942"/>
                  <a:pt x="851" y="938"/>
                </a:cubicBezTo>
                <a:cubicBezTo>
                  <a:pt x="996" y="879"/>
                  <a:pt x="1090" y="739"/>
                  <a:pt x="1090" y="582"/>
                </a:cubicBezTo>
                <a:cubicBezTo>
                  <a:pt x="1090" y="572"/>
                  <a:pt x="1089" y="562"/>
                  <a:pt x="1089" y="552"/>
                </a:cubicBezTo>
                <a:lnTo>
                  <a:pt x="1027" y="557"/>
                </a:lnTo>
                <a:cubicBezTo>
                  <a:pt x="1027" y="565"/>
                  <a:pt x="1028" y="574"/>
                  <a:pt x="1028" y="582"/>
                </a:cubicBezTo>
                <a:cubicBezTo>
                  <a:pt x="1028" y="703"/>
                  <a:pt x="962" y="811"/>
                  <a:pt x="857" y="867"/>
                </a:cubicBezTo>
                <a:lnTo>
                  <a:pt x="823" y="771"/>
                </a:lnTo>
                <a:cubicBezTo>
                  <a:pt x="819" y="760"/>
                  <a:pt x="809" y="752"/>
                  <a:pt x="798" y="751"/>
                </a:cubicBezTo>
                <a:cubicBezTo>
                  <a:pt x="787" y="749"/>
                  <a:pt x="776" y="754"/>
                  <a:pt x="769" y="763"/>
                </a:cubicBezTo>
                <a:lnTo>
                  <a:pt x="515" y="1096"/>
                </a:lnTo>
                <a:close/>
                <a:moveTo>
                  <a:pt x="351" y="177"/>
                </a:moveTo>
                <a:cubicBezTo>
                  <a:pt x="347" y="168"/>
                  <a:pt x="339" y="161"/>
                  <a:pt x="328" y="159"/>
                </a:cubicBezTo>
                <a:cubicBezTo>
                  <a:pt x="318" y="157"/>
                  <a:pt x="308" y="160"/>
                  <a:pt x="300" y="168"/>
                </a:cubicBezTo>
                <a:lnTo>
                  <a:pt x="11" y="471"/>
                </a:lnTo>
                <a:cubicBezTo>
                  <a:pt x="3" y="479"/>
                  <a:pt x="0" y="491"/>
                  <a:pt x="3" y="502"/>
                </a:cubicBezTo>
                <a:cubicBezTo>
                  <a:pt x="7" y="513"/>
                  <a:pt x="16" y="521"/>
                  <a:pt x="27" y="523"/>
                </a:cubicBezTo>
                <a:lnTo>
                  <a:pt x="125" y="541"/>
                </a:lnTo>
                <a:cubicBezTo>
                  <a:pt x="123" y="556"/>
                  <a:pt x="123" y="569"/>
                  <a:pt x="123" y="582"/>
                </a:cubicBezTo>
                <a:cubicBezTo>
                  <a:pt x="123" y="800"/>
                  <a:pt x="243" y="998"/>
                  <a:pt x="438" y="1099"/>
                </a:cubicBezTo>
                <a:lnTo>
                  <a:pt x="466" y="1044"/>
                </a:lnTo>
                <a:cubicBezTo>
                  <a:pt x="293" y="954"/>
                  <a:pt x="185" y="777"/>
                  <a:pt x="185" y="582"/>
                </a:cubicBezTo>
                <a:cubicBezTo>
                  <a:pt x="185" y="563"/>
                  <a:pt x="186" y="543"/>
                  <a:pt x="189" y="519"/>
                </a:cubicBezTo>
                <a:cubicBezTo>
                  <a:pt x="191" y="503"/>
                  <a:pt x="180" y="488"/>
                  <a:pt x="164" y="485"/>
                </a:cubicBezTo>
                <a:lnTo>
                  <a:pt x="95" y="472"/>
                </a:lnTo>
                <a:lnTo>
                  <a:pt x="312" y="245"/>
                </a:lnTo>
                <a:lnTo>
                  <a:pt x="434" y="535"/>
                </a:lnTo>
                <a:lnTo>
                  <a:pt x="359" y="521"/>
                </a:lnTo>
                <a:cubicBezTo>
                  <a:pt x="350" y="520"/>
                  <a:pt x="341" y="522"/>
                  <a:pt x="334" y="527"/>
                </a:cubicBezTo>
                <a:cubicBezTo>
                  <a:pt x="327" y="532"/>
                  <a:pt x="323" y="540"/>
                  <a:pt x="322" y="549"/>
                </a:cubicBezTo>
                <a:cubicBezTo>
                  <a:pt x="321" y="560"/>
                  <a:pt x="320" y="571"/>
                  <a:pt x="320" y="582"/>
                </a:cubicBezTo>
                <a:cubicBezTo>
                  <a:pt x="320" y="740"/>
                  <a:pt x="416" y="881"/>
                  <a:pt x="563" y="940"/>
                </a:cubicBezTo>
                <a:lnTo>
                  <a:pt x="586" y="882"/>
                </a:lnTo>
                <a:cubicBezTo>
                  <a:pt x="464" y="833"/>
                  <a:pt x="385" y="719"/>
                  <a:pt x="383" y="589"/>
                </a:cubicBezTo>
                <a:lnTo>
                  <a:pt x="479" y="607"/>
                </a:lnTo>
                <a:cubicBezTo>
                  <a:pt x="490" y="608"/>
                  <a:pt x="502" y="604"/>
                  <a:pt x="509" y="595"/>
                </a:cubicBezTo>
                <a:cubicBezTo>
                  <a:pt x="516" y="587"/>
                  <a:pt x="518" y="574"/>
                  <a:pt x="513" y="564"/>
                </a:cubicBezTo>
                <a:lnTo>
                  <a:pt x="351" y="177"/>
                </a:lnTo>
                <a:close/>
                <a:moveTo>
                  <a:pt x="1174" y="72"/>
                </a:moveTo>
                <a:cubicBezTo>
                  <a:pt x="1171" y="61"/>
                  <a:pt x="1162" y="53"/>
                  <a:pt x="1151" y="51"/>
                </a:cubicBezTo>
                <a:cubicBezTo>
                  <a:pt x="1139" y="48"/>
                  <a:pt x="1128" y="52"/>
                  <a:pt x="1121" y="61"/>
                </a:cubicBezTo>
                <a:lnTo>
                  <a:pt x="1065" y="126"/>
                </a:lnTo>
                <a:cubicBezTo>
                  <a:pt x="963" y="44"/>
                  <a:pt x="836" y="0"/>
                  <a:pt x="705" y="0"/>
                </a:cubicBezTo>
                <a:cubicBezTo>
                  <a:pt x="590" y="0"/>
                  <a:pt x="478" y="34"/>
                  <a:pt x="382" y="98"/>
                </a:cubicBezTo>
                <a:lnTo>
                  <a:pt x="417" y="150"/>
                </a:lnTo>
                <a:cubicBezTo>
                  <a:pt x="502" y="92"/>
                  <a:pt x="602" y="62"/>
                  <a:pt x="705" y="62"/>
                </a:cubicBezTo>
                <a:cubicBezTo>
                  <a:pt x="831" y="62"/>
                  <a:pt x="953" y="109"/>
                  <a:pt x="1048" y="193"/>
                </a:cubicBezTo>
                <a:cubicBezTo>
                  <a:pt x="1055" y="198"/>
                  <a:pt x="1063" y="201"/>
                  <a:pt x="1071" y="200"/>
                </a:cubicBezTo>
                <a:cubicBezTo>
                  <a:pt x="1079" y="200"/>
                  <a:pt x="1087" y="196"/>
                  <a:pt x="1093" y="189"/>
                </a:cubicBezTo>
                <a:lnTo>
                  <a:pt x="1131" y="145"/>
                </a:lnTo>
                <a:lnTo>
                  <a:pt x="1219" y="447"/>
                </a:lnTo>
                <a:lnTo>
                  <a:pt x="907" y="407"/>
                </a:lnTo>
                <a:lnTo>
                  <a:pt x="964" y="340"/>
                </a:lnTo>
                <a:cubicBezTo>
                  <a:pt x="975" y="327"/>
                  <a:pt x="974" y="308"/>
                  <a:pt x="962" y="296"/>
                </a:cubicBezTo>
                <a:cubicBezTo>
                  <a:pt x="891" y="233"/>
                  <a:pt x="800" y="198"/>
                  <a:pt x="705" y="198"/>
                </a:cubicBezTo>
                <a:cubicBezTo>
                  <a:pt x="615" y="198"/>
                  <a:pt x="527" y="230"/>
                  <a:pt x="458" y="288"/>
                </a:cubicBezTo>
                <a:lnTo>
                  <a:pt x="498" y="335"/>
                </a:lnTo>
                <a:cubicBezTo>
                  <a:pt x="556" y="287"/>
                  <a:pt x="630" y="260"/>
                  <a:pt x="705" y="260"/>
                </a:cubicBezTo>
                <a:cubicBezTo>
                  <a:pt x="774" y="260"/>
                  <a:pt x="841" y="282"/>
                  <a:pt x="897" y="323"/>
                </a:cubicBezTo>
                <a:lnTo>
                  <a:pt x="822" y="410"/>
                </a:lnTo>
                <a:cubicBezTo>
                  <a:pt x="815" y="419"/>
                  <a:pt x="813" y="431"/>
                  <a:pt x="817" y="442"/>
                </a:cubicBezTo>
                <a:cubicBezTo>
                  <a:pt x="821" y="452"/>
                  <a:pt x="831" y="460"/>
                  <a:pt x="842" y="461"/>
                </a:cubicBezTo>
                <a:lnTo>
                  <a:pt x="1258" y="514"/>
                </a:lnTo>
                <a:cubicBezTo>
                  <a:pt x="1259" y="514"/>
                  <a:pt x="1260" y="514"/>
                  <a:pt x="1262" y="514"/>
                </a:cubicBezTo>
                <a:cubicBezTo>
                  <a:pt x="1271" y="514"/>
                  <a:pt x="1279" y="511"/>
                  <a:pt x="1285" y="504"/>
                </a:cubicBezTo>
                <a:cubicBezTo>
                  <a:pt x="1292" y="496"/>
                  <a:pt x="1294" y="485"/>
                  <a:pt x="1292" y="475"/>
                </a:cubicBezTo>
                <a:lnTo>
                  <a:pt x="1174" y="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" name="Freeform 19">
            <a:extLst>
              <a:ext uri="{FF2B5EF4-FFF2-40B4-BE49-F238E27FC236}">
                <a16:creationId xmlns:a16="http://schemas.microsoft.com/office/drawing/2014/main" id="{62FDCCE8-98D7-DD4E-82D9-62FDA73CA9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69525" y="4613522"/>
            <a:ext cx="469900" cy="447675"/>
          </a:xfrm>
          <a:custGeom>
            <a:avLst/>
            <a:gdLst>
              <a:gd name="T0" fmla="*/ 652 w 1304"/>
              <a:gd name="T1" fmla="*/ 852 h 1244"/>
              <a:gd name="T2" fmla="*/ 733 w 1304"/>
              <a:gd name="T3" fmla="*/ 982 h 1244"/>
              <a:gd name="T4" fmla="*/ 570 w 1304"/>
              <a:gd name="T5" fmla="*/ 982 h 1244"/>
              <a:gd name="T6" fmla="*/ 451 w 1304"/>
              <a:gd name="T7" fmla="*/ 1243 h 1244"/>
              <a:gd name="T8" fmla="*/ 513 w 1304"/>
              <a:gd name="T9" fmla="*/ 1174 h 1244"/>
              <a:gd name="T10" fmla="*/ 790 w 1304"/>
              <a:gd name="T11" fmla="*/ 1174 h 1244"/>
              <a:gd name="T12" fmla="*/ 852 w 1304"/>
              <a:gd name="T13" fmla="*/ 1243 h 1244"/>
              <a:gd name="T14" fmla="*/ 754 w 1304"/>
              <a:gd name="T15" fmla="*/ 1067 h 1244"/>
              <a:gd name="T16" fmla="*/ 796 w 1304"/>
              <a:gd name="T17" fmla="*/ 911 h 1244"/>
              <a:gd name="T18" fmla="*/ 508 w 1304"/>
              <a:gd name="T19" fmla="*/ 911 h 1244"/>
              <a:gd name="T20" fmla="*/ 549 w 1304"/>
              <a:gd name="T21" fmla="*/ 1067 h 1244"/>
              <a:gd name="T22" fmla="*/ 451 w 1304"/>
              <a:gd name="T23" fmla="*/ 1243 h 1244"/>
              <a:gd name="T24" fmla="*/ 282 w 1304"/>
              <a:gd name="T25" fmla="*/ 982 h 1244"/>
              <a:gd name="T26" fmla="*/ 118 w 1304"/>
              <a:gd name="T27" fmla="*/ 982 h 1244"/>
              <a:gd name="T28" fmla="*/ 200 w 1304"/>
              <a:gd name="T29" fmla="*/ 852 h 1244"/>
              <a:gd name="T30" fmla="*/ 56 w 1304"/>
              <a:gd name="T31" fmla="*/ 911 h 1244"/>
              <a:gd name="T32" fmla="*/ 98 w 1304"/>
              <a:gd name="T33" fmla="*/ 1068 h 1244"/>
              <a:gd name="T34" fmla="*/ 0 w 1304"/>
              <a:gd name="T35" fmla="*/ 1243 h 1244"/>
              <a:gd name="T36" fmla="*/ 62 w 1304"/>
              <a:gd name="T37" fmla="*/ 1174 h 1244"/>
              <a:gd name="T38" fmla="*/ 338 w 1304"/>
              <a:gd name="T39" fmla="*/ 1174 h 1244"/>
              <a:gd name="T40" fmla="*/ 400 w 1304"/>
              <a:gd name="T41" fmla="*/ 1243 h 1244"/>
              <a:gd name="T42" fmla="*/ 302 w 1304"/>
              <a:gd name="T43" fmla="*/ 1067 h 1244"/>
              <a:gd name="T44" fmla="*/ 344 w 1304"/>
              <a:gd name="T45" fmla="*/ 911 h 1244"/>
              <a:gd name="T46" fmla="*/ 56 w 1304"/>
              <a:gd name="T47" fmla="*/ 911 h 1244"/>
              <a:gd name="T48" fmla="*/ 652 w 1304"/>
              <a:gd name="T49" fmla="*/ 254 h 1244"/>
              <a:gd name="T50" fmla="*/ 570 w 1304"/>
              <a:gd name="T51" fmla="*/ 132 h 1244"/>
              <a:gd name="T52" fmla="*/ 733 w 1304"/>
              <a:gd name="T53" fmla="*/ 132 h 1244"/>
              <a:gd name="T54" fmla="*/ 790 w 1304"/>
              <a:gd name="T55" fmla="*/ 454 h 1244"/>
              <a:gd name="T56" fmla="*/ 852 w 1304"/>
              <a:gd name="T57" fmla="*/ 385 h 1244"/>
              <a:gd name="T58" fmla="*/ 796 w 1304"/>
              <a:gd name="T59" fmla="*/ 183 h 1244"/>
              <a:gd name="T60" fmla="*/ 652 w 1304"/>
              <a:gd name="T61" fmla="*/ 0 h 1244"/>
              <a:gd name="T62" fmla="*/ 508 w 1304"/>
              <a:gd name="T63" fmla="*/ 183 h 1244"/>
              <a:gd name="T64" fmla="*/ 451 w 1304"/>
              <a:gd name="T65" fmla="*/ 385 h 1244"/>
              <a:gd name="T66" fmla="*/ 513 w 1304"/>
              <a:gd name="T67" fmla="*/ 454 h 1244"/>
              <a:gd name="T68" fmla="*/ 652 w 1304"/>
              <a:gd name="T69" fmla="*/ 316 h 1244"/>
              <a:gd name="T70" fmla="*/ 790 w 1304"/>
              <a:gd name="T71" fmla="*/ 454 h 1244"/>
              <a:gd name="T72" fmla="*/ 1134 w 1304"/>
              <a:gd name="T73" fmla="*/ 736 h 1244"/>
              <a:gd name="T74" fmla="*/ 683 w 1304"/>
              <a:gd name="T75" fmla="*/ 564 h 1244"/>
              <a:gd name="T76" fmla="*/ 621 w 1304"/>
              <a:gd name="T77" fmla="*/ 454 h 1244"/>
              <a:gd name="T78" fmla="*/ 169 w 1304"/>
              <a:gd name="T79" fmla="*/ 564 h 1244"/>
              <a:gd name="T80" fmla="*/ 231 w 1304"/>
              <a:gd name="T81" fmla="*/ 736 h 1244"/>
              <a:gd name="T82" fmla="*/ 621 w 1304"/>
              <a:gd name="T83" fmla="*/ 626 h 1244"/>
              <a:gd name="T84" fmla="*/ 683 w 1304"/>
              <a:gd name="T85" fmla="*/ 736 h 1244"/>
              <a:gd name="T86" fmla="*/ 1072 w 1304"/>
              <a:gd name="T87" fmla="*/ 626 h 1244"/>
              <a:gd name="T88" fmla="*/ 1185 w 1304"/>
              <a:gd name="T89" fmla="*/ 982 h 1244"/>
              <a:gd name="T90" fmla="*/ 1021 w 1304"/>
              <a:gd name="T91" fmla="*/ 982 h 1244"/>
              <a:gd name="T92" fmla="*/ 1103 w 1304"/>
              <a:gd name="T93" fmla="*/ 852 h 1244"/>
              <a:gd name="T94" fmla="*/ 1185 w 1304"/>
              <a:gd name="T95" fmla="*/ 982 h 1244"/>
              <a:gd name="T96" fmla="*/ 1205 w 1304"/>
              <a:gd name="T97" fmla="*/ 1067 h 1244"/>
              <a:gd name="T98" fmla="*/ 1247 w 1304"/>
              <a:gd name="T99" fmla="*/ 911 h 1244"/>
              <a:gd name="T100" fmla="*/ 959 w 1304"/>
              <a:gd name="T101" fmla="*/ 911 h 1244"/>
              <a:gd name="T102" fmla="*/ 1001 w 1304"/>
              <a:gd name="T103" fmla="*/ 1067 h 1244"/>
              <a:gd name="T104" fmla="*/ 903 w 1304"/>
              <a:gd name="T105" fmla="*/ 1243 h 1244"/>
              <a:gd name="T106" fmla="*/ 965 w 1304"/>
              <a:gd name="T107" fmla="*/ 1174 h 1244"/>
              <a:gd name="T108" fmla="*/ 1241 w 1304"/>
              <a:gd name="T109" fmla="*/ 1174 h 1244"/>
              <a:gd name="T110" fmla="*/ 1303 w 1304"/>
              <a:gd name="T111" fmla="*/ 1243 h 1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04" h="1244">
                <a:moveTo>
                  <a:pt x="570" y="911"/>
                </a:moveTo>
                <a:cubicBezTo>
                  <a:pt x="570" y="880"/>
                  <a:pt x="609" y="852"/>
                  <a:pt x="652" y="852"/>
                </a:cubicBezTo>
                <a:cubicBezTo>
                  <a:pt x="694" y="852"/>
                  <a:pt x="733" y="880"/>
                  <a:pt x="733" y="911"/>
                </a:cubicBezTo>
                <a:lnTo>
                  <a:pt x="733" y="982"/>
                </a:lnTo>
                <a:cubicBezTo>
                  <a:pt x="733" y="1014"/>
                  <a:pt x="694" y="1043"/>
                  <a:pt x="652" y="1043"/>
                </a:cubicBezTo>
                <a:cubicBezTo>
                  <a:pt x="609" y="1043"/>
                  <a:pt x="570" y="1014"/>
                  <a:pt x="570" y="982"/>
                </a:cubicBezTo>
                <a:lnTo>
                  <a:pt x="570" y="911"/>
                </a:lnTo>
                <a:close/>
                <a:moveTo>
                  <a:pt x="451" y="1243"/>
                </a:moveTo>
                <a:lnTo>
                  <a:pt x="513" y="1243"/>
                </a:lnTo>
                <a:lnTo>
                  <a:pt x="513" y="1174"/>
                </a:lnTo>
                <a:cubicBezTo>
                  <a:pt x="516" y="1156"/>
                  <a:pt x="586" y="1105"/>
                  <a:pt x="652" y="1105"/>
                </a:cubicBezTo>
                <a:cubicBezTo>
                  <a:pt x="718" y="1105"/>
                  <a:pt x="787" y="1156"/>
                  <a:pt x="790" y="1174"/>
                </a:cubicBezTo>
                <a:lnTo>
                  <a:pt x="790" y="1243"/>
                </a:lnTo>
                <a:lnTo>
                  <a:pt x="852" y="1243"/>
                </a:lnTo>
                <a:lnTo>
                  <a:pt x="852" y="1174"/>
                </a:lnTo>
                <a:cubicBezTo>
                  <a:pt x="852" y="1133"/>
                  <a:pt x="808" y="1092"/>
                  <a:pt x="754" y="1067"/>
                </a:cubicBezTo>
                <a:cubicBezTo>
                  <a:pt x="779" y="1045"/>
                  <a:pt x="796" y="1015"/>
                  <a:pt x="796" y="982"/>
                </a:cubicBezTo>
                <a:lnTo>
                  <a:pt x="796" y="911"/>
                </a:lnTo>
                <a:cubicBezTo>
                  <a:pt x="796" y="846"/>
                  <a:pt x="730" y="790"/>
                  <a:pt x="652" y="790"/>
                </a:cubicBezTo>
                <a:cubicBezTo>
                  <a:pt x="574" y="790"/>
                  <a:pt x="508" y="846"/>
                  <a:pt x="508" y="911"/>
                </a:cubicBezTo>
                <a:lnTo>
                  <a:pt x="508" y="982"/>
                </a:lnTo>
                <a:cubicBezTo>
                  <a:pt x="508" y="1015"/>
                  <a:pt x="524" y="1045"/>
                  <a:pt x="549" y="1067"/>
                </a:cubicBezTo>
                <a:cubicBezTo>
                  <a:pt x="495" y="1092"/>
                  <a:pt x="451" y="1133"/>
                  <a:pt x="451" y="1174"/>
                </a:cubicBezTo>
                <a:lnTo>
                  <a:pt x="451" y="1243"/>
                </a:lnTo>
                <a:close/>
                <a:moveTo>
                  <a:pt x="282" y="911"/>
                </a:moveTo>
                <a:lnTo>
                  <a:pt x="282" y="982"/>
                </a:lnTo>
                <a:cubicBezTo>
                  <a:pt x="282" y="1014"/>
                  <a:pt x="243" y="1043"/>
                  <a:pt x="200" y="1043"/>
                </a:cubicBezTo>
                <a:cubicBezTo>
                  <a:pt x="157" y="1043"/>
                  <a:pt x="118" y="1014"/>
                  <a:pt x="118" y="982"/>
                </a:cubicBezTo>
                <a:lnTo>
                  <a:pt x="118" y="911"/>
                </a:lnTo>
                <a:cubicBezTo>
                  <a:pt x="118" y="880"/>
                  <a:pt x="157" y="852"/>
                  <a:pt x="200" y="852"/>
                </a:cubicBezTo>
                <a:cubicBezTo>
                  <a:pt x="243" y="852"/>
                  <a:pt x="282" y="880"/>
                  <a:pt x="282" y="911"/>
                </a:cubicBezTo>
                <a:close/>
                <a:moveTo>
                  <a:pt x="56" y="911"/>
                </a:moveTo>
                <a:lnTo>
                  <a:pt x="56" y="982"/>
                </a:lnTo>
                <a:cubicBezTo>
                  <a:pt x="56" y="1015"/>
                  <a:pt x="72" y="1045"/>
                  <a:pt x="98" y="1068"/>
                </a:cubicBezTo>
                <a:cubicBezTo>
                  <a:pt x="44" y="1092"/>
                  <a:pt x="0" y="1133"/>
                  <a:pt x="0" y="1174"/>
                </a:cubicBezTo>
                <a:lnTo>
                  <a:pt x="0" y="1243"/>
                </a:lnTo>
                <a:lnTo>
                  <a:pt x="62" y="1243"/>
                </a:lnTo>
                <a:lnTo>
                  <a:pt x="62" y="1174"/>
                </a:lnTo>
                <a:cubicBezTo>
                  <a:pt x="64" y="1156"/>
                  <a:pt x="134" y="1105"/>
                  <a:pt x="200" y="1105"/>
                </a:cubicBezTo>
                <a:cubicBezTo>
                  <a:pt x="266" y="1105"/>
                  <a:pt x="336" y="1156"/>
                  <a:pt x="338" y="1174"/>
                </a:cubicBezTo>
                <a:lnTo>
                  <a:pt x="338" y="1243"/>
                </a:lnTo>
                <a:lnTo>
                  <a:pt x="400" y="1243"/>
                </a:lnTo>
                <a:lnTo>
                  <a:pt x="400" y="1174"/>
                </a:lnTo>
                <a:cubicBezTo>
                  <a:pt x="400" y="1133"/>
                  <a:pt x="356" y="1092"/>
                  <a:pt x="302" y="1067"/>
                </a:cubicBezTo>
                <a:cubicBezTo>
                  <a:pt x="328" y="1045"/>
                  <a:pt x="344" y="1015"/>
                  <a:pt x="344" y="982"/>
                </a:cubicBezTo>
                <a:lnTo>
                  <a:pt x="344" y="911"/>
                </a:lnTo>
                <a:cubicBezTo>
                  <a:pt x="344" y="846"/>
                  <a:pt x="278" y="790"/>
                  <a:pt x="200" y="790"/>
                </a:cubicBezTo>
                <a:cubicBezTo>
                  <a:pt x="122" y="790"/>
                  <a:pt x="56" y="846"/>
                  <a:pt x="56" y="911"/>
                </a:cubicBezTo>
                <a:close/>
                <a:moveTo>
                  <a:pt x="733" y="183"/>
                </a:moveTo>
                <a:cubicBezTo>
                  <a:pt x="733" y="220"/>
                  <a:pt x="694" y="254"/>
                  <a:pt x="652" y="254"/>
                </a:cubicBezTo>
                <a:cubicBezTo>
                  <a:pt x="609" y="254"/>
                  <a:pt x="570" y="220"/>
                  <a:pt x="570" y="183"/>
                </a:cubicBezTo>
                <a:lnTo>
                  <a:pt x="570" y="132"/>
                </a:lnTo>
                <a:cubicBezTo>
                  <a:pt x="570" y="95"/>
                  <a:pt x="609" y="62"/>
                  <a:pt x="652" y="62"/>
                </a:cubicBezTo>
                <a:cubicBezTo>
                  <a:pt x="694" y="62"/>
                  <a:pt x="733" y="95"/>
                  <a:pt x="733" y="132"/>
                </a:cubicBezTo>
                <a:lnTo>
                  <a:pt x="733" y="183"/>
                </a:lnTo>
                <a:close/>
                <a:moveTo>
                  <a:pt x="790" y="454"/>
                </a:moveTo>
                <a:lnTo>
                  <a:pt x="852" y="454"/>
                </a:lnTo>
                <a:lnTo>
                  <a:pt x="852" y="385"/>
                </a:lnTo>
                <a:cubicBezTo>
                  <a:pt x="852" y="343"/>
                  <a:pt x="807" y="302"/>
                  <a:pt x="752" y="277"/>
                </a:cubicBezTo>
                <a:cubicBezTo>
                  <a:pt x="778" y="253"/>
                  <a:pt x="796" y="220"/>
                  <a:pt x="796" y="183"/>
                </a:cubicBezTo>
                <a:lnTo>
                  <a:pt x="796" y="132"/>
                </a:lnTo>
                <a:cubicBezTo>
                  <a:pt x="796" y="60"/>
                  <a:pt x="730" y="0"/>
                  <a:pt x="652" y="0"/>
                </a:cubicBezTo>
                <a:cubicBezTo>
                  <a:pt x="574" y="0"/>
                  <a:pt x="508" y="60"/>
                  <a:pt x="508" y="132"/>
                </a:cubicBezTo>
                <a:lnTo>
                  <a:pt x="508" y="183"/>
                </a:lnTo>
                <a:cubicBezTo>
                  <a:pt x="508" y="220"/>
                  <a:pt x="525" y="253"/>
                  <a:pt x="552" y="277"/>
                </a:cubicBezTo>
                <a:cubicBezTo>
                  <a:pt x="497" y="302"/>
                  <a:pt x="451" y="343"/>
                  <a:pt x="451" y="385"/>
                </a:cubicBezTo>
                <a:lnTo>
                  <a:pt x="451" y="454"/>
                </a:lnTo>
                <a:lnTo>
                  <a:pt x="513" y="454"/>
                </a:lnTo>
                <a:lnTo>
                  <a:pt x="513" y="385"/>
                </a:lnTo>
                <a:cubicBezTo>
                  <a:pt x="516" y="366"/>
                  <a:pt x="586" y="316"/>
                  <a:pt x="652" y="316"/>
                </a:cubicBezTo>
                <a:cubicBezTo>
                  <a:pt x="718" y="316"/>
                  <a:pt x="787" y="366"/>
                  <a:pt x="790" y="385"/>
                </a:cubicBezTo>
                <a:lnTo>
                  <a:pt x="790" y="454"/>
                </a:lnTo>
                <a:close/>
                <a:moveTo>
                  <a:pt x="1072" y="736"/>
                </a:moveTo>
                <a:lnTo>
                  <a:pt x="1134" y="736"/>
                </a:lnTo>
                <a:lnTo>
                  <a:pt x="1134" y="564"/>
                </a:lnTo>
                <a:lnTo>
                  <a:pt x="683" y="564"/>
                </a:lnTo>
                <a:lnTo>
                  <a:pt x="683" y="454"/>
                </a:lnTo>
                <a:lnTo>
                  <a:pt x="621" y="454"/>
                </a:lnTo>
                <a:lnTo>
                  <a:pt x="621" y="564"/>
                </a:lnTo>
                <a:lnTo>
                  <a:pt x="169" y="564"/>
                </a:lnTo>
                <a:lnTo>
                  <a:pt x="169" y="736"/>
                </a:lnTo>
                <a:lnTo>
                  <a:pt x="231" y="736"/>
                </a:lnTo>
                <a:lnTo>
                  <a:pt x="231" y="626"/>
                </a:lnTo>
                <a:lnTo>
                  <a:pt x="621" y="626"/>
                </a:lnTo>
                <a:lnTo>
                  <a:pt x="621" y="736"/>
                </a:lnTo>
                <a:lnTo>
                  <a:pt x="683" y="736"/>
                </a:lnTo>
                <a:lnTo>
                  <a:pt x="683" y="626"/>
                </a:lnTo>
                <a:lnTo>
                  <a:pt x="1072" y="626"/>
                </a:lnTo>
                <a:lnTo>
                  <a:pt x="1072" y="736"/>
                </a:lnTo>
                <a:close/>
                <a:moveTo>
                  <a:pt x="1185" y="982"/>
                </a:moveTo>
                <a:cubicBezTo>
                  <a:pt x="1185" y="1014"/>
                  <a:pt x="1146" y="1043"/>
                  <a:pt x="1103" y="1043"/>
                </a:cubicBezTo>
                <a:cubicBezTo>
                  <a:pt x="1060" y="1043"/>
                  <a:pt x="1021" y="1014"/>
                  <a:pt x="1021" y="982"/>
                </a:cubicBezTo>
                <a:lnTo>
                  <a:pt x="1021" y="911"/>
                </a:lnTo>
                <a:cubicBezTo>
                  <a:pt x="1021" y="880"/>
                  <a:pt x="1060" y="852"/>
                  <a:pt x="1103" y="852"/>
                </a:cubicBezTo>
                <a:cubicBezTo>
                  <a:pt x="1146" y="852"/>
                  <a:pt x="1185" y="880"/>
                  <a:pt x="1185" y="911"/>
                </a:cubicBezTo>
                <a:lnTo>
                  <a:pt x="1185" y="982"/>
                </a:lnTo>
                <a:close/>
                <a:moveTo>
                  <a:pt x="1303" y="1174"/>
                </a:moveTo>
                <a:cubicBezTo>
                  <a:pt x="1303" y="1133"/>
                  <a:pt x="1259" y="1092"/>
                  <a:pt x="1205" y="1067"/>
                </a:cubicBezTo>
                <a:cubicBezTo>
                  <a:pt x="1231" y="1045"/>
                  <a:pt x="1247" y="1015"/>
                  <a:pt x="1247" y="982"/>
                </a:cubicBezTo>
                <a:lnTo>
                  <a:pt x="1247" y="911"/>
                </a:lnTo>
                <a:cubicBezTo>
                  <a:pt x="1247" y="846"/>
                  <a:pt x="1181" y="790"/>
                  <a:pt x="1103" y="790"/>
                </a:cubicBezTo>
                <a:cubicBezTo>
                  <a:pt x="1025" y="790"/>
                  <a:pt x="959" y="846"/>
                  <a:pt x="959" y="911"/>
                </a:cubicBezTo>
                <a:lnTo>
                  <a:pt x="959" y="982"/>
                </a:lnTo>
                <a:cubicBezTo>
                  <a:pt x="959" y="1015"/>
                  <a:pt x="975" y="1045"/>
                  <a:pt x="1001" y="1067"/>
                </a:cubicBezTo>
                <a:cubicBezTo>
                  <a:pt x="947" y="1092"/>
                  <a:pt x="903" y="1133"/>
                  <a:pt x="903" y="1174"/>
                </a:cubicBezTo>
                <a:lnTo>
                  <a:pt x="903" y="1243"/>
                </a:lnTo>
                <a:lnTo>
                  <a:pt x="965" y="1243"/>
                </a:lnTo>
                <a:lnTo>
                  <a:pt x="965" y="1174"/>
                </a:lnTo>
                <a:cubicBezTo>
                  <a:pt x="967" y="1156"/>
                  <a:pt x="1037" y="1105"/>
                  <a:pt x="1103" y="1105"/>
                </a:cubicBezTo>
                <a:cubicBezTo>
                  <a:pt x="1169" y="1105"/>
                  <a:pt x="1239" y="1156"/>
                  <a:pt x="1241" y="1174"/>
                </a:cubicBezTo>
                <a:lnTo>
                  <a:pt x="1241" y="1243"/>
                </a:lnTo>
                <a:lnTo>
                  <a:pt x="1303" y="1243"/>
                </a:lnTo>
                <a:lnTo>
                  <a:pt x="1303" y="11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" name="Freeform 20">
            <a:extLst>
              <a:ext uri="{FF2B5EF4-FFF2-40B4-BE49-F238E27FC236}">
                <a16:creationId xmlns:a16="http://schemas.microsoft.com/office/drawing/2014/main" id="{6CFF5F02-7578-464E-9642-C270CE824C6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78997" y="5580699"/>
            <a:ext cx="469900" cy="469900"/>
          </a:xfrm>
          <a:custGeom>
            <a:avLst/>
            <a:gdLst>
              <a:gd name="T0" fmla="*/ 1275 w 1305"/>
              <a:gd name="T1" fmla="*/ 773 h 1304"/>
              <a:gd name="T2" fmla="*/ 948 w 1305"/>
              <a:gd name="T3" fmla="*/ 1132 h 1304"/>
              <a:gd name="T4" fmla="*/ 485 w 1305"/>
              <a:gd name="T5" fmla="*/ 1119 h 1304"/>
              <a:gd name="T6" fmla="*/ 819 w 1305"/>
              <a:gd name="T7" fmla="*/ 1118 h 1304"/>
              <a:gd name="T8" fmla="*/ 652 w 1305"/>
              <a:gd name="T9" fmla="*/ 1241 h 1304"/>
              <a:gd name="T10" fmla="*/ 485 w 1305"/>
              <a:gd name="T11" fmla="*/ 1119 h 1304"/>
              <a:gd name="T12" fmla="*/ 652 w 1305"/>
              <a:gd name="T13" fmla="*/ 987 h 1304"/>
              <a:gd name="T14" fmla="*/ 570 w 1305"/>
              <a:gd name="T15" fmla="*/ 838 h 1304"/>
              <a:gd name="T16" fmla="*/ 734 w 1305"/>
              <a:gd name="T17" fmla="*/ 838 h 1304"/>
              <a:gd name="T18" fmla="*/ 423 w 1305"/>
              <a:gd name="T19" fmla="*/ 1230 h 1304"/>
              <a:gd name="T20" fmla="*/ 652 w 1305"/>
              <a:gd name="T21" fmla="*/ 1303 h 1304"/>
              <a:gd name="T22" fmla="*/ 881 w 1305"/>
              <a:gd name="T23" fmla="*/ 1230 h 1304"/>
              <a:gd name="T24" fmla="*/ 756 w 1305"/>
              <a:gd name="T25" fmla="*/ 1007 h 1304"/>
              <a:gd name="T26" fmla="*/ 796 w 1305"/>
              <a:gd name="T27" fmla="*/ 838 h 1304"/>
              <a:gd name="T28" fmla="*/ 508 w 1305"/>
              <a:gd name="T29" fmla="*/ 838 h 1304"/>
              <a:gd name="T30" fmla="*/ 548 w 1305"/>
              <a:gd name="T31" fmla="*/ 1007 h 1304"/>
              <a:gd name="T32" fmla="*/ 423 w 1305"/>
              <a:gd name="T33" fmla="*/ 1230 h 1304"/>
              <a:gd name="T34" fmla="*/ 327 w 1305"/>
              <a:gd name="T35" fmla="*/ 1186 h 1304"/>
              <a:gd name="T36" fmla="*/ 90 w 1305"/>
              <a:gd name="T37" fmla="*/ 764 h 1304"/>
              <a:gd name="T38" fmla="*/ 395 w 1305"/>
              <a:gd name="T39" fmla="*/ 607 h 1304"/>
              <a:gd name="T40" fmla="*/ 62 w 1305"/>
              <a:gd name="T41" fmla="*/ 607 h 1304"/>
              <a:gd name="T42" fmla="*/ 229 w 1305"/>
              <a:gd name="T43" fmla="*/ 457 h 1304"/>
              <a:gd name="T44" fmla="*/ 395 w 1305"/>
              <a:gd name="T45" fmla="*/ 607 h 1304"/>
              <a:gd name="T46" fmla="*/ 229 w 1305"/>
              <a:gd name="T47" fmla="*/ 395 h 1304"/>
              <a:gd name="T48" fmla="*/ 147 w 1305"/>
              <a:gd name="T49" fmla="*/ 246 h 1304"/>
              <a:gd name="T50" fmla="*/ 311 w 1305"/>
              <a:gd name="T51" fmla="*/ 246 h 1304"/>
              <a:gd name="T52" fmla="*/ 373 w 1305"/>
              <a:gd name="T53" fmla="*/ 246 h 1304"/>
              <a:gd name="T54" fmla="*/ 85 w 1305"/>
              <a:gd name="T55" fmla="*/ 246 h 1304"/>
              <a:gd name="T56" fmla="*/ 125 w 1305"/>
              <a:gd name="T57" fmla="*/ 415 h 1304"/>
              <a:gd name="T58" fmla="*/ 0 w 1305"/>
              <a:gd name="T59" fmla="*/ 640 h 1304"/>
              <a:gd name="T60" fmla="*/ 229 w 1305"/>
              <a:gd name="T61" fmla="*/ 711 h 1304"/>
              <a:gd name="T62" fmla="*/ 457 w 1305"/>
              <a:gd name="T63" fmla="*/ 640 h 1304"/>
              <a:gd name="T64" fmla="*/ 332 w 1305"/>
              <a:gd name="T65" fmla="*/ 415 h 1304"/>
              <a:gd name="T66" fmla="*/ 373 w 1305"/>
              <a:gd name="T67" fmla="*/ 246 h 1304"/>
              <a:gd name="T68" fmla="*/ 652 w 1305"/>
              <a:gd name="T69" fmla="*/ 0 h 1304"/>
              <a:gd name="T70" fmla="*/ 401 w 1305"/>
              <a:gd name="T71" fmla="*/ 124 h 1304"/>
              <a:gd name="T72" fmla="*/ 903 w 1305"/>
              <a:gd name="T73" fmla="*/ 124 h 1304"/>
              <a:gd name="T74" fmla="*/ 1242 w 1305"/>
              <a:gd name="T75" fmla="*/ 607 h 1304"/>
              <a:gd name="T76" fmla="*/ 909 w 1305"/>
              <a:gd name="T77" fmla="*/ 607 h 1304"/>
              <a:gd name="T78" fmla="*/ 1075 w 1305"/>
              <a:gd name="T79" fmla="*/ 457 h 1304"/>
              <a:gd name="T80" fmla="*/ 1242 w 1305"/>
              <a:gd name="T81" fmla="*/ 607 h 1304"/>
              <a:gd name="T82" fmla="*/ 1075 w 1305"/>
              <a:gd name="T83" fmla="*/ 395 h 1304"/>
              <a:gd name="T84" fmla="*/ 994 w 1305"/>
              <a:gd name="T85" fmla="*/ 246 h 1304"/>
              <a:gd name="T86" fmla="*/ 1157 w 1305"/>
              <a:gd name="T87" fmla="*/ 246 h 1304"/>
              <a:gd name="T88" fmla="*/ 1304 w 1305"/>
              <a:gd name="T89" fmla="*/ 640 h 1304"/>
              <a:gd name="T90" fmla="*/ 1179 w 1305"/>
              <a:gd name="T91" fmla="*/ 415 h 1304"/>
              <a:gd name="T92" fmla="*/ 1219 w 1305"/>
              <a:gd name="T93" fmla="*/ 246 h 1304"/>
              <a:gd name="T94" fmla="*/ 931 w 1305"/>
              <a:gd name="T95" fmla="*/ 246 h 1304"/>
              <a:gd name="T96" fmla="*/ 972 w 1305"/>
              <a:gd name="T97" fmla="*/ 415 h 1304"/>
              <a:gd name="T98" fmla="*/ 847 w 1305"/>
              <a:gd name="T99" fmla="*/ 640 h 1304"/>
              <a:gd name="T100" fmla="*/ 1075 w 1305"/>
              <a:gd name="T101" fmla="*/ 711 h 1304"/>
              <a:gd name="T102" fmla="*/ 1304 w 1305"/>
              <a:gd name="T103" fmla="*/ 640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05" h="1304">
                <a:moveTo>
                  <a:pt x="978" y="1186"/>
                </a:moveTo>
                <a:cubicBezTo>
                  <a:pt x="1140" y="1096"/>
                  <a:pt x="1248" y="945"/>
                  <a:pt x="1275" y="773"/>
                </a:cubicBezTo>
                <a:lnTo>
                  <a:pt x="1214" y="764"/>
                </a:lnTo>
                <a:cubicBezTo>
                  <a:pt x="1190" y="917"/>
                  <a:pt x="1093" y="1051"/>
                  <a:pt x="948" y="1132"/>
                </a:cubicBezTo>
                <a:lnTo>
                  <a:pt x="978" y="1186"/>
                </a:lnTo>
                <a:close/>
                <a:moveTo>
                  <a:pt x="485" y="1119"/>
                </a:moveTo>
                <a:cubicBezTo>
                  <a:pt x="491" y="1100"/>
                  <a:pt x="575" y="1049"/>
                  <a:pt x="652" y="1049"/>
                </a:cubicBezTo>
                <a:cubicBezTo>
                  <a:pt x="729" y="1049"/>
                  <a:pt x="813" y="1100"/>
                  <a:pt x="819" y="1118"/>
                </a:cubicBezTo>
                <a:lnTo>
                  <a:pt x="819" y="1200"/>
                </a:lnTo>
                <a:cubicBezTo>
                  <a:pt x="778" y="1228"/>
                  <a:pt x="726" y="1241"/>
                  <a:pt x="652" y="1241"/>
                </a:cubicBezTo>
                <a:cubicBezTo>
                  <a:pt x="579" y="1241"/>
                  <a:pt x="526" y="1228"/>
                  <a:pt x="486" y="1200"/>
                </a:cubicBezTo>
                <a:lnTo>
                  <a:pt x="485" y="1119"/>
                </a:lnTo>
                <a:close/>
                <a:moveTo>
                  <a:pt x="734" y="916"/>
                </a:moveTo>
                <a:cubicBezTo>
                  <a:pt x="734" y="953"/>
                  <a:pt x="695" y="987"/>
                  <a:pt x="652" y="987"/>
                </a:cubicBezTo>
                <a:cubicBezTo>
                  <a:pt x="609" y="987"/>
                  <a:pt x="570" y="953"/>
                  <a:pt x="570" y="916"/>
                </a:cubicBezTo>
                <a:lnTo>
                  <a:pt x="570" y="838"/>
                </a:lnTo>
                <a:cubicBezTo>
                  <a:pt x="570" y="801"/>
                  <a:pt x="609" y="768"/>
                  <a:pt x="652" y="768"/>
                </a:cubicBezTo>
                <a:cubicBezTo>
                  <a:pt x="695" y="768"/>
                  <a:pt x="734" y="801"/>
                  <a:pt x="734" y="838"/>
                </a:cubicBezTo>
                <a:lnTo>
                  <a:pt x="734" y="916"/>
                </a:lnTo>
                <a:close/>
                <a:moveTo>
                  <a:pt x="423" y="1230"/>
                </a:moveTo>
                <a:lnTo>
                  <a:pt x="435" y="1239"/>
                </a:lnTo>
                <a:cubicBezTo>
                  <a:pt x="506" y="1296"/>
                  <a:pt x="593" y="1303"/>
                  <a:pt x="652" y="1303"/>
                </a:cubicBezTo>
                <a:cubicBezTo>
                  <a:pt x="711" y="1303"/>
                  <a:pt x="799" y="1296"/>
                  <a:pt x="869" y="1239"/>
                </a:cubicBezTo>
                <a:lnTo>
                  <a:pt x="881" y="1230"/>
                </a:lnTo>
                <a:lnTo>
                  <a:pt x="881" y="1118"/>
                </a:lnTo>
                <a:cubicBezTo>
                  <a:pt x="881" y="1074"/>
                  <a:pt x="823" y="1031"/>
                  <a:pt x="756" y="1007"/>
                </a:cubicBezTo>
                <a:cubicBezTo>
                  <a:pt x="780" y="983"/>
                  <a:pt x="796" y="951"/>
                  <a:pt x="796" y="916"/>
                </a:cubicBezTo>
                <a:lnTo>
                  <a:pt x="796" y="838"/>
                </a:lnTo>
                <a:cubicBezTo>
                  <a:pt x="796" y="766"/>
                  <a:pt x="730" y="706"/>
                  <a:pt x="652" y="706"/>
                </a:cubicBezTo>
                <a:cubicBezTo>
                  <a:pt x="574" y="706"/>
                  <a:pt x="508" y="766"/>
                  <a:pt x="508" y="838"/>
                </a:cubicBezTo>
                <a:lnTo>
                  <a:pt x="508" y="916"/>
                </a:lnTo>
                <a:cubicBezTo>
                  <a:pt x="508" y="951"/>
                  <a:pt x="524" y="983"/>
                  <a:pt x="548" y="1007"/>
                </a:cubicBezTo>
                <a:cubicBezTo>
                  <a:pt x="481" y="1031"/>
                  <a:pt x="423" y="1074"/>
                  <a:pt x="423" y="1118"/>
                </a:cubicBezTo>
                <a:lnTo>
                  <a:pt x="423" y="1230"/>
                </a:lnTo>
                <a:close/>
                <a:moveTo>
                  <a:pt x="29" y="773"/>
                </a:moveTo>
                <a:cubicBezTo>
                  <a:pt x="56" y="945"/>
                  <a:pt x="164" y="1096"/>
                  <a:pt x="327" y="1186"/>
                </a:cubicBezTo>
                <a:lnTo>
                  <a:pt x="357" y="1132"/>
                </a:lnTo>
                <a:cubicBezTo>
                  <a:pt x="211" y="1051"/>
                  <a:pt x="114" y="917"/>
                  <a:pt x="90" y="764"/>
                </a:cubicBezTo>
                <a:lnTo>
                  <a:pt x="29" y="773"/>
                </a:lnTo>
                <a:close/>
                <a:moveTo>
                  <a:pt x="395" y="607"/>
                </a:moveTo>
                <a:cubicBezTo>
                  <a:pt x="338" y="642"/>
                  <a:pt x="287" y="649"/>
                  <a:pt x="229" y="649"/>
                </a:cubicBezTo>
                <a:cubicBezTo>
                  <a:pt x="171" y="649"/>
                  <a:pt x="120" y="642"/>
                  <a:pt x="62" y="607"/>
                </a:cubicBezTo>
                <a:lnTo>
                  <a:pt x="62" y="528"/>
                </a:lnTo>
                <a:cubicBezTo>
                  <a:pt x="67" y="508"/>
                  <a:pt x="151" y="457"/>
                  <a:pt x="229" y="457"/>
                </a:cubicBezTo>
                <a:cubicBezTo>
                  <a:pt x="306" y="457"/>
                  <a:pt x="390" y="508"/>
                  <a:pt x="395" y="526"/>
                </a:cubicBezTo>
                <a:lnTo>
                  <a:pt x="395" y="607"/>
                </a:lnTo>
                <a:close/>
                <a:moveTo>
                  <a:pt x="311" y="325"/>
                </a:moveTo>
                <a:cubicBezTo>
                  <a:pt x="311" y="361"/>
                  <a:pt x="272" y="395"/>
                  <a:pt x="229" y="395"/>
                </a:cubicBezTo>
                <a:cubicBezTo>
                  <a:pt x="186" y="395"/>
                  <a:pt x="147" y="361"/>
                  <a:pt x="147" y="325"/>
                </a:cubicBezTo>
                <a:lnTo>
                  <a:pt x="147" y="246"/>
                </a:lnTo>
                <a:cubicBezTo>
                  <a:pt x="147" y="209"/>
                  <a:pt x="186" y="175"/>
                  <a:pt x="229" y="175"/>
                </a:cubicBezTo>
                <a:cubicBezTo>
                  <a:pt x="272" y="175"/>
                  <a:pt x="311" y="209"/>
                  <a:pt x="311" y="246"/>
                </a:cubicBezTo>
                <a:lnTo>
                  <a:pt x="311" y="325"/>
                </a:lnTo>
                <a:close/>
                <a:moveTo>
                  <a:pt x="373" y="246"/>
                </a:moveTo>
                <a:cubicBezTo>
                  <a:pt x="373" y="174"/>
                  <a:pt x="307" y="113"/>
                  <a:pt x="229" y="113"/>
                </a:cubicBezTo>
                <a:cubicBezTo>
                  <a:pt x="151" y="113"/>
                  <a:pt x="85" y="174"/>
                  <a:pt x="85" y="246"/>
                </a:cubicBezTo>
                <a:lnTo>
                  <a:pt x="85" y="325"/>
                </a:lnTo>
                <a:cubicBezTo>
                  <a:pt x="85" y="359"/>
                  <a:pt x="100" y="391"/>
                  <a:pt x="125" y="415"/>
                </a:cubicBezTo>
                <a:cubicBezTo>
                  <a:pt x="58" y="439"/>
                  <a:pt x="0" y="482"/>
                  <a:pt x="0" y="526"/>
                </a:cubicBezTo>
                <a:lnTo>
                  <a:pt x="0" y="640"/>
                </a:lnTo>
                <a:lnTo>
                  <a:pt x="14" y="649"/>
                </a:lnTo>
                <a:cubicBezTo>
                  <a:pt x="94" y="704"/>
                  <a:pt x="165" y="711"/>
                  <a:pt x="229" y="711"/>
                </a:cubicBezTo>
                <a:cubicBezTo>
                  <a:pt x="293" y="711"/>
                  <a:pt x="363" y="704"/>
                  <a:pt x="444" y="649"/>
                </a:cubicBezTo>
                <a:lnTo>
                  <a:pt x="457" y="640"/>
                </a:lnTo>
                <a:lnTo>
                  <a:pt x="457" y="526"/>
                </a:lnTo>
                <a:cubicBezTo>
                  <a:pt x="457" y="482"/>
                  <a:pt x="400" y="439"/>
                  <a:pt x="332" y="415"/>
                </a:cubicBezTo>
                <a:cubicBezTo>
                  <a:pt x="357" y="391"/>
                  <a:pt x="373" y="359"/>
                  <a:pt x="373" y="325"/>
                </a:cubicBezTo>
                <a:lnTo>
                  <a:pt x="373" y="246"/>
                </a:lnTo>
                <a:close/>
                <a:moveTo>
                  <a:pt x="932" y="69"/>
                </a:moveTo>
                <a:cubicBezTo>
                  <a:pt x="844" y="23"/>
                  <a:pt x="750" y="0"/>
                  <a:pt x="652" y="0"/>
                </a:cubicBezTo>
                <a:cubicBezTo>
                  <a:pt x="554" y="0"/>
                  <a:pt x="460" y="23"/>
                  <a:pt x="372" y="69"/>
                </a:cubicBezTo>
                <a:lnTo>
                  <a:pt x="401" y="124"/>
                </a:lnTo>
                <a:cubicBezTo>
                  <a:pt x="480" y="83"/>
                  <a:pt x="564" y="62"/>
                  <a:pt x="652" y="62"/>
                </a:cubicBezTo>
                <a:cubicBezTo>
                  <a:pt x="740" y="62"/>
                  <a:pt x="824" y="83"/>
                  <a:pt x="903" y="124"/>
                </a:cubicBezTo>
                <a:lnTo>
                  <a:pt x="932" y="69"/>
                </a:lnTo>
                <a:close/>
                <a:moveTo>
                  <a:pt x="1242" y="607"/>
                </a:moveTo>
                <a:cubicBezTo>
                  <a:pt x="1185" y="642"/>
                  <a:pt x="1133" y="649"/>
                  <a:pt x="1075" y="649"/>
                </a:cubicBezTo>
                <a:cubicBezTo>
                  <a:pt x="1017" y="649"/>
                  <a:pt x="966" y="642"/>
                  <a:pt x="909" y="607"/>
                </a:cubicBezTo>
                <a:lnTo>
                  <a:pt x="909" y="528"/>
                </a:lnTo>
                <a:cubicBezTo>
                  <a:pt x="914" y="508"/>
                  <a:pt x="998" y="457"/>
                  <a:pt x="1075" y="457"/>
                </a:cubicBezTo>
                <a:cubicBezTo>
                  <a:pt x="1153" y="457"/>
                  <a:pt x="1237" y="508"/>
                  <a:pt x="1242" y="526"/>
                </a:cubicBezTo>
                <a:lnTo>
                  <a:pt x="1242" y="607"/>
                </a:lnTo>
                <a:close/>
                <a:moveTo>
                  <a:pt x="1157" y="325"/>
                </a:moveTo>
                <a:cubicBezTo>
                  <a:pt x="1157" y="361"/>
                  <a:pt x="1118" y="395"/>
                  <a:pt x="1075" y="395"/>
                </a:cubicBezTo>
                <a:cubicBezTo>
                  <a:pt x="1033" y="395"/>
                  <a:pt x="994" y="361"/>
                  <a:pt x="994" y="325"/>
                </a:cubicBezTo>
                <a:lnTo>
                  <a:pt x="994" y="246"/>
                </a:lnTo>
                <a:cubicBezTo>
                  <a:pt x="994" y="209"/>
                  <a:pt x="1033" y="175"/>
                  <a:pt x="1075" y="175"/>
                </a:cubicBezTo>
                <a:cubicBezTo>
                  <a:pt x="1118" y="175"/>
                  <a:pt x="1157" y="209"/>
                  <a:pt x="1157" y="246"/>
                </a:cubicBezTo>
                <a:lnTo>
                  <a:pt x="1157" y="325"/>
                </a:lnTo>
                <a:close/>
                <a:moveTo>
                  <a:pt x="1304" y="640"/>
                </a:moveTo>
                <a:lnTo>
                  <a:pt x="1304" y="526"/>
                </a:lnTo>
                <a:cubicBezTo>
                  <a:pt x="1304" y="482"/>
                  <a:pt x="1246" y="439"/>
                  <a:pt x="1179" y="415"/>
                </a:cubicBezTo>
                <a:cubicBezTo>
                  <a:pt x="1204" y="391"/>
                  <a:pt x="1219" y="359"/>
                  <a:pt x="1219" y="325"/>
                </a:cubicBezTo>
                <a:lnTo>
                  <a:pt x="1219" y="246"/>
                </a:lnTo>
                <a:cubicBezTo>
                  <a:pt x="1219" y="174"/>
                  <a:pt x="1153" y="113"/>
                  <a:pt x="1075" y="113"/>
                </a:cubicBezTo>
                <a:cubicBezTo>
                  <a:pt x="997" y="113"/>
                  <a:pt x="931" y="174"/>
                  <a:pt x="931" y="246"/>
                </a:cubicBezTo>
                <a:lnTo>
                  <a:pt x="931" y="325"/>
                </a:lnTo>
                <a:cubicBezTo>
                  <a:pt x="931" y="359"/>
                  <a:pt x="947" y="391"/>
                  <a:pt x="972" y="415"/>
                </a:cubicBezTo>
                <a:cubicBezTo>
                  <a:pt x="904" y="439"/>
                  <a:pt x="847" y="482"/>
                  <a:pt x="847" y="526"/>
                </a:cubicBezTo>
                <a:lnTo>
                  <a:pt x="847" y="640"/>
                </a:lnTo>
                <a:lnTo>
                  <a:pt x="860" y="649"/>
                </a:lnTo>
                <a:cubicBezTo>
                  <a:pt x="941" y="704"/>
                  <a:pt x="1011" y="711"/>
                  <a:pt x="1075" y="711"/>
                </a:cubicBezTo>
                <a:cubicBezTo>
                  <a:pt x="1139" y="711"/>
                  <a:pt x="1210" y="704"/>
                  <a:pt x="1290" y="649"/>
                </a:cubicBezTo>
                <a:lnTo>
                  <a:pt x="1304" y="6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" name="Freeform 23">
            <a:extLst>
              <a:ext uri="{FF2B5EF4-FFF2-40B4-BE49-F238E27FC236}">
                <a16:creationId xmlns:a16="http://schemas.microsoft.com/office/drawing/2014/main" id="{33CF9549-065A-8942-A680-0A7C7E797B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94951" y="4602409"/>
            <a:ext cx="449262" cy="469900"/>
          </a:xfrm>
          <a:custGeom>
            <a:avLst/>
            <a:gdLst>
              <a:gd name="T0" fmla="*/ 712 w 1247"/>
              <a:gd name="T1" fmla="*/ 1038 h 1304"/>
              <a:gd name="T2" fmla="*/ 817 w 1247"/>
              <a:gd name="T3" fmla="*/ 1049 h 1304"/>
              <a:gd name="T4" fmla="*/ 848 w 1247"/>
              <a:gd name="T5" fmla="*/ 1303 h 1304"/>
              <a:gd name="T6" fmla="*/ 880 w 1247"/>
              <a:gd name="T7" fmla="*/ 1049 h 1304"/>
              <a:gd name="T8" fmla="*/ 987 w 1247"/>
              <a:gd name="T9" fmla="*/ 1272 h 1304"/>
              <a:gd name="T10" fmla="*/ 1049 w 1247"/>
              <a:gd name="T11" fmla="*/ 1272 h 1304"/>
              <a:gd name="T12" fmla="*/ 1131 w 1247"/>
              <a:gd name="T13" fmla="*/ 1049 h 1304"/>
              <a:gd name="T14" fmla="*/ 1161 w 1247"/>
              <a:gd name="T15" fmla="*/ 1013 h 1304"/>
              <a:gd name="T16" fmla="*/ 1041 w 1247"/>
              <a:gd name="T17" fmla="*/ 452 h 1304"/>
              <a:gd name="T18" fmla="*/ 1094 w 1247"/>
              <a:gd name="T19" fmla="*/ 987 h 1304"/>
              <a:gd name="T20" fmla="*/ 851 w 1247"/>
              <a:gd name="T21" fmla="*/ 487 h 1304"/>
              <a:gd name="T22" fmla="*/ 790 w 1247"/>
              <a:gd name="T23" fmla="*/ 478 h 1304"/>
              <a:gd name="T24" fmla="*/ 394 w 1247"/>
              <a:gd name="T25" fmla="*/ 1272 h 1304"/>
              <a:gd name="T26" fmla="*/ 456 w 1247"/>
              <a:gd name="T27" fmla="*/ 1272 h 1304"/>
              <a:gd name="T28" fmla="*/ 425 w 1247"/>
              <a:gd name="T29" fmla="*/ 508 h 1304"/>
              <a:gd name="T30" fmla="*/ 394 w 1247"/>
              <a:gd name="T31" fmla="*/ 1272 h 1304"/>
              <a:gd name="T32" fmla="*/ 285 w 1247"/>
              <a:gd name="T33" fmla="*/ 1303 h 1304"/>
              <a:gd name="T34" fmla="*/ 316 w 1247"/>
              <a:gd name="T35" fmla="*/ 849 h 1304"/>
              <a:gd name="T36" fmla="*/ 254 w 1247"/>
              <a:gd name="T37" fmla="*/ 849 h 1304"/>
              <a:gd name="T38" fmla="*/ 113 w 1247"/>
              <a:gd name="T39" fmla="*/ 1272 h 1304"/>
              <a:gd name="T40" fmla="*/ 175 w 1247"/>
              <a:gd name="T41" fmla="*/ 1272 h 1304"/>
              <a:gd name="T42" fmla="*/ 144 w 1247"/>
              <a:gd name="T43" fmla="*/ 508 h 1304"/>
              <a:gd name="T44" fmla="*/ 113 w 1247"/>
              <a:gd name="T45" fmla="*/ 1272 h 1304"/>
              <a:gd name="T46" fmla="*/ 285 w 1247"/>
              <a:gd name="T47" fmla="*/ 257 h 1304"/>
              <a:gd name="T48" fmla="*/ 203 w 1247"/>
              <a:gd name="T49" fmla="*/ 143 h 1304"/>
              <a:gd name="T50" fmla="*/ 367 w 1247"/>
              <a:gd name="T51" fmla="*/ 145 h 1304"/>
              <a:gd name="T52" fmla="*/ 285 w 1247"/>
              <a:gd name="T53" fmla="*/ 0 h 1304"/>
              <a:gd name="T54" fmla="*/ 284 w 1247"/>
              <a:gd name="T55" fmla="*/ 288 h 1304"/>
              <a:gd name="T56" fmla="*/ 428 w 1247"/>
              <a:gd name="T57" fmla="*/ 145 h 1304"/>
              <a:gd name="T58" fmla="*/ 569 w 1247"/>
              <a:gd name="T59" fmla="*/ 511 h 1304"/>
              <a:gd name="T60" fmla="*/ 172 w 1247"/>
              <a:gd name="T61" fmla="*/ 310 h 1304"/>
              <a:gd name="T62" fmla="*/ 0 w 1247"/>
              <a:gd name="T63" fmla="*/ 821 h 1304"/>
              <a:gd name="T64" fmla="*/ 62 w 1247"/>
              <a:gd name="T65" fmla="*/ 821 h 1304"/>
              <a:gd name="T66" fmla="*/ 172 w 1247"/>
              <a:gd name="T67" fmla="*/ 373 h 1304"/>
              <a:gd name="T68" fmla="*/ 507 w 1247"/>
              <a:gd name="T69" fmla="*/ 511 h 1304"/>
              <a:gd name="T70" fmla="*/ 538 w 1247"/>
              <a:gd name="T71" fmla="*/ 852 h 1304"/>
              <a:gd name="T72" fmla="*/ 569 w 1247"/>
              <a:gd name="T73" fmla="*/ 511 h 1304"/>
              <a:gd name="T74" fmla="*/ 933 w 1247"/>
              <a:gd name="T75" fmla="*/ 257 h 1304"/>
              <a:gd name="T76" fmla="*/ 851 w 1247"/>
              <a:gd name="T77" fmla="*/ 143 h 1304"/>
              <a:gd name="T78" fmla="*/ 991 w 1247"/>
              <a:gd name="T79" fmla="*/ 87 h 1304"/>
              <a:gd name="T80" fmla="*/ 933 w 1247"/>
              <a:gd name="T81" fmla="*/ 226 h 1304"/>
              <a:gd name="T82" fmla="*/ 933 w 1247"/>
              <a:gd name="T83" fmla="*/ 0 h 1304"/>
              <a:gd name="T84" fmla="*/ 932 w 1247"/>
              <a:gd name="T85" fmla="*/ 288 h 1304"/>
              <a:gd name="T86" fmla="*/ 1077 w 1247"/>
              <a:gd name="T87" fmla="*/ 145 h 1304"/>
              <a:gd name="T88" fmla="*/ 1246 w 1247"/>
              <a:gd name="T89" fmla="*/ 787 h 1304"/>
              <a:gd name="T90" fmla="*/ 1018 w 1247"/>
              <a:gd name="T91" fmla="*/ 310 h 1304"/>
              <a:gd name="T92" fmla="*/ 677 w 1247"/>
              <a:gd name="T93" fmla="*/ 477 h 1304"/>
              <a:gd name="T94" fmla="*/ 681 w 1247"/>
              <a:gd name="T95" fmla="*/ 799 h 1304"/>
              <a:gd name="T96" fmla="*/ 848 w 1247"/>
              <a:gd name="T97" fmla="*/ 373 h 1304"/>
              <a:gd name="T98" fmla="*/ 1128 w 1247"/>
              <a:gd name="T99" fmla="*/ 488 h 1304"/>
              <a:gd name="T100" fmla="*/ 1246 w 1247"/>
              <a:gd name="T101" fmla="*/ 787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47" h="1304">
                <a:moveTo>
                  <a:pt x="705" y="1013"/>
                </a:moveTo>
                <a:cubicBezTo>
                  <a:pt x="704" y="1022"/>
                  <a:pt x="706" y="1031"/>
                  <a:pt x="712" y="1038"/>
                </a:cubicBezTo>
                <a:cubicBezTo>
                  <a:pt x="718" y="1045"/>
                  <a:pt x="727" y="1049"/>
                  <a:pt x="736" y="1049"/>
                </a:cubicBezTo>
                <a:lnTo>
                  <a:pt x="817" y="1049"/>
                </a:lnTo>
                <a:lnTo>
                  <a:pt x="817" y="1272"/>
                </a:lnTo>
                <a:cubicBezTo>
                  <a:pt x="817" y="1289"/>
                  <a:pt x="831" y="1303"/>
                  <a:pt x="848" y="1303"/>
                </a:cubicBezTo>
                <a:cubicBezTo>
                  <a:pt x="866" y="1303"/>
                  <a:pt x="880" y="1289"/>
                  <a:pt x="880" y="1272"/>
                </a:cubicBezTo>
                <a:lnTo>
                  <a:pt x="880" y="1049"/>
                </a:lnTo>
                <a:lnTo>
                  <a:pt x="987" y="1049"/>
                </a:lnTo>
                <a:lnTo>
                  <a:pt x="987" y="1272"/>
                </a:lnTo>
                <a:cubicBezTo>
                  <a:pt x="987" y="1289"/>
                  <a:pt x="1001" y="1303"/>
                  <a:pt x="1018" y="1303"/>
                </a:cubicBezTo>
                <a:cubicBezTo>
                  <a:pt x="1035" y="1303"/>
                  <a:pt x="1049" y="1289"/>
                  <a:pt x="1049" y="1272"/>
                </a:cubicBezTo>
                <a:lnTo>
                  <a:pt x="1049" y="1049"/>
                </a:lnTo>
                <a:lnTo>
                  <a:pt x="1131" y="1049"/>
                </a:lnTo>
                <a:cubicBezTo>
                  <a:pt x="1140" y="1049"/>
                  <a:pt x="1148" y="1045"/>
                  <a:pt x="1154" y="1038"/>
                </a:cubicBezTo>
                <a:cubicBezTo>
                  <a:pt x="1160" y="1031"/>
                  <a:pt x="1163" y="1022"/>
                  <a:pt x="1161" y="1013"/>
                </a:cubicBezTo>
                <a:lnTo>
                  <a:pt x="1077" y="478"/>
                </a:lnTo>
                <a:cubicBezTo>
                  <a:pt x="1074" y="461"/>
                  <a:pt x="1058" y="449"/>
                  <a:pt x="1041" y="452"/>
                </a:cubicBezTo>
                <a:cubicBezTo>
                  <a:pt x="1024" y="455"/>
                  <a:pt x="1013" y="471"/>
                  <a:pt x="1015" y="487"/>
                </a:cubicBezTo>
                <a:lnTo>
                  <a:pt x="1094" y="987"/>
                </a:lnTo>
                <a:lnTo>
                  <a:pt x="772" y="987"/>
                </a:lnTo>
                <a:lnTo>
                  <a:pt x="851" y="487"/>
                </a:lnTo>
                <a:cubicBezTo>
                  <a:pt x="854" y="471"/>
                  <a:pt x="842" y="455"/>
                  <a:pt x="825" y="452"/>
                </a:cubicBezTo>
                <a:cubicBezTo>
                  <a:pt x="808" y="449"/>
                  <a:pt x="792" y="461"/>
                  <a:pt x="790" y="478"/>
                </a:cubicBezTo>
                <a:lnTo>
                  <a:pt x="705" y="1013"/>
                </a:lnTo>
                <a:close/>
                <a:moveTo>
                  <a:pt x="394" y="1272"/>
                </a:moveTo>
                <a:cubicBezTo>
                  <a:pt x="394" y="1289"/>
                  <a:pt x="408" y="1303"/>
                  <a:pt x="425" y="1303"/>
                </a:cubicBezTo>
                <a:cubicBezTo>
                  <a:pt x="442" y="1303"/>
                  <a:pt x="456" y="1289"/>
                  <a:pt x="456" y="1272"/>
                </a:cubicBezTo>
                <a:lnTo>
                  <a:pt x="456" y="539"/>
                </a:lnTo>
                <a:cubicBezTo>
                  <a:pt x="456" y="522"/>
                  <a:pt x="442" y="508"/>
                  <a:pt x="425" y="508"/>
                </a:cubicBezTo>
                <a:cubicBezTo>
                  <a:pt x="408" y="508"/>
                  <a:pt x="394" y="522"/>
                  <a:pt x="394" y="539"/>
                </a:cubicBezTo>
                <a:lnTo>
                  <a:pt x="394" y="1272"/>
                </a:lnTo>
                <a:close/>
                <a:moveTo>
                  <a:pt x="254" y="1272"/>
                </a:moveTo>
                <a:cubicBezTo>
                  <a:pt x="254" y="1289"/>
                  <a:pt x="268" y="1303"/>
                  <a:pt x="285" y="1303"/>
                </a:cubicBezTo>
                <a:cubicBezTo>
                  <a:pt x="302" y="1303"/>
                  <a:pt x="316" y="1289"/>
                  <a:pt x="316" y="1272"/>
                </a:cubicBezTo>
                <a:lnTo>
                  <a:pt x="316" y="849"/>
                </a:lnTo>
                <a:cubicBezTo>
                  <a:pt x="316" y="832"/>
                  <a:pt x="302" y="818"/>
                  <a:pt x="285" y="818"/>
                </a:cubicBezTo>
                <a:cubicBezTo>
                  <a:pt x="268" y="818"/>
                  <a:pt x="254" y="832"/>
                  <a:pt x="254" y="849"/>
                </a:cubicBezTo>
                <a:lnTo>
                  <a:pt x="254" y="1272"/>
                </a:lnTo>
                <a:close/>
                <a:moveTo>
                  <a:pt x="113" y="1272"/>
                </a:moveTo>
                <a:cubicBezTo>
                  <a:pt x="113" y="1289"/>
                  <a:pt x="127" y="1303"/>
                  <a:pt x="144" y="1303"/>
                </a:cubicBezTo>
                <a:cubicBezTo>
                  <a:pt x="161" y="1303"/>
                  <a:pt x="175" y="1289"/>
                  <a:pt x="175" y="1272"/>
                </a:cubicBezTo>
                <a:lnTo>
                  <a:pt x="175" y="539"/>
                </a:lnTo>
                <a:cubicBezTo>
                  <a:pt x="175" y="522"/>
                  <a:pt x="161" y="508"/>
                  <a:pt x="144" y="508"/>
                </a:cubicBezTo>
                <a:cubicBezTo>
                  <a:pt x="127" y="508"/>
                  <a:pt x="113" y="522"/>
                  <a:pt x="113" y="539"/>
                </a:cubicBezTo>
                <a:lnTo>
                  <a:pt x="113" y="1272"/>
                </a:lnTo>
                <a:close/>
                <a:moveTo>
                  <a:pt x="285" y="226"/>
                </a:moveTo>
                <a:lnTo>
                  <a:pt x="285" y="257"/>
                </a:lnTo>
                <a:lnTo>
                  <a:pt x="284" y="226"/>
                </a:lnTo>
                <a:cubicBezTo>
                  <a:pt x="239" y="225"/>
                  <a:pt x="203" y="188"/>
                  <a:pt x="203" y="143"/>
                </a:cubicBezTo>
                <a:cubicBezTo>
                  <a:pt x="204" y="98"/>
                  <a:pt x="240" y="62"/>
                  <a:pt x="286" y="62"/>
                </a:cubicBezTo>
                <a:cubicBezTo>
                  <a:pt x="331" y="63"/>
                  <a:pt x="367" y="100"/>
                  <a:pt x="367" y="145"/>
                </a:cubicBezTo>
                <a:cubicBezTo>
                  <a:pt x="366" y="189"/>
                  <a:pt x="330" y="226"/>
                  <a:pt x="285" y="226"/>
                </a:cubicBezTo>
                <a:close/>
                <a:moveTo>
                  <a:pt x="285" y="0"/>
                </a:moveTo>
                <a:cubicBezTo>
                  <a:pt x="206" y="0"/>
                  <a:pt x="142" y="64"/>
                  <a:pt x="141" y="143"/>
                </a:cubicBezTo>
                <a:cubicBezTo>
                  <a:pt x="140" y="222"/>
                  <a:pt x="204" y="287"/>
                  <a:pt x="284" y="288"/>
                </a:cubicBezTo>
                <a:lnTo>
                  <a:pt x="285" y="288"/>
                </a:lnTo>
                <a:cubicBezTo>
                  <a:pt x="364" y="288"/>
                  <a:pt x="427" y="224"/>
                  <a:pt x="428" y="145"/>
                </a:cubicBezTo>
                <a:cubicBezTo>
                  <a:pt x="429" y="66"/>
                  <a:pt x="366" y="1"/>
                  <a:pt x="285" y="0"/>
                </a:cubicBezTo>
                <a:close/>
                <a:moveTo>
                  <a:pt x="569" y="511"/>
                </a:moveTo>
                <a:cubicBezTo>
                  <a:pt x="569" y="416"/>
                  <a:pt x="498" y="310"/>
                  <a:pt x="397" y="310"/>
                </a:cubicBezTo>
                <a:lnTo>
                  <a:pt x="172" y="310"/>
                </a:lnTo>
                <a:cubicBezTo>
                  <a:pt x="71" y="310"/>
                  <a:pt x="0" y="416"/>
                  <a:pt x="0" y="511"/>
                </a:cubicBezTo>
                <a:lnTo>
                  <a:pt x="0" y="821"/>
                </a:lnTo>
                <a:cubicBezTo>
                  <a:pt x="0" y="838"/>
                  <a:pt x="14" y="852"/>
                  <a:pt x="31" y="852"/>
                </a:cubicBezTo>
                <a:cubicBezTo>
                  <a:pt x="48" y="852"/>
                  <a:pt x="62" y="838"/>
                  <a:pt x="62" y="821"/>
                </a:cubicBezTo>
                <a:lnTo>
                  <a:pt x="62" y="511"/>
                </a:lnTo>
                <a:cubicBezTo>
                  <a:pt x="62" y="447"/>
                  <a:pt x="110" y="373"/>
                  <a:pt x="172" y="373"/>
                </a:cubicBezTo>
                <a:lnTo>
                  <a:pt x="397" y="373"/>
                </a:lnTo>
                <a:cubicBezTo>
                  <a:pt x="459" y="373"/>
                  <a:pt x="507" y="447"/>
                  <a:pt x="507" y="511"/>
                </a:cubicBezTo>
                <a:lnTo>
                  <a:pt x="507" y="821"/>
                </a:lnTo>
                <a:cubicBezTo>
                  <a:pt x="507" y="838"/>
                  <a:pt x="521" y="852"/>
                  <a:pt x="538" y="852"/>
                </a:cubicBezTo>
                <a:cubicBezTo>
                  <a:pt x="555" y="852"/>
                  <a:pt x="569" y="838"/>
                  <a:pt x="569" y="821"/>
                </a:cubicBezTo>
                <a:lnTo>
                  <a:pt x="569" y="511"/>
                </a:lnTo>
                <a:close/>
                <a:moveTo>
                  <a:pt x="933" y="226"/>
                </a:moveTo>
                <a:lnTo>
                  <a:pt x="933" y="257"/>
                </a:lnTo>
                <a:lnTo>
                  <a:pt x="932" y="226"/>
                </a:lnTo>
                <a:cubicBezTo>
                  <a:pt x="887" y="225"/>
                  <a:pt x="851" y="188"/>
                  <a:pt x="851" y="143"/>
                </a:cubicBezTo>
                <a:cubicBezTo>
                  <a:pt x="852" y="98"/>
                  <a:pt x="888" y="62"/>
                  <a:pt x="934" y="62"/>
                </a:cubicBezTo>
                <a:cubicBezTo>
                  <a:pt x="956" y="62"/>
                  <a:pt x="976" y="71"/>
                  <a:pt x="991" y="87"/>
                </a:cubicBezTo>
                <a:cubicBezTo>
                  <a:pt x="1007" y="102"/>
                  <a:pt x="1015" y="123"/>
                  <a:pt x="1015" y="145"/>
                </a:cubicBezTo>
                <a:cubicBezTo>
                  <a:pt x="1014" y="189"/>
                  <a:pt x="978" y="226"/>
                  <a:pt x="933" y="226"/>
                </a:cubicBezTo>
                <a:close/>
                <a:moveTo>
                  <a:pt x="1036" y="43"/>
                </a:moveTo>
                <a:cubicBezTo>
                  <a:pt x="1009" y="16"/>
                  <a:pt x="973" y="0"/>
                  <a:pt x="933" y="0"/>
                </a:cubicBezTo>
                <a:cubicBezTo>
                  <a:pt x="854" y="0"/>
                  <a:pt x="790" y="64"/>
                  <a:pt x="789" y="143"/>
                </a:cubicBezTo>
                <a:cubicBezTo>
                  <a:pt x="789" y="222"/>
                  <a:pt x="852" y="287"/>
                  <a:pt x="932" y="288"/>
                </a:cubicBezTo>
                <a:lnTo>
                  <a:pt x="933" y="288"/>
                </a:lnTo>
                <a:cubicBezTo>
                  <a:pt x="1012" y="288"/>
                  <a:pt x="1076" y="224"/>
                  <a:pt x="1077" y="145"/>
                </a:cubicBezTo>
                <a:cubicBezTo>
                  <a:pt x="1077" y="107"/>
                  <a:pt x="1063" y="71"/>
                  <a:pt x="1036" y="43"/>
                </a:cubicBezTo>
                <a:close/>
                <a:moveTo>
                  <a:pt x="1246" y="787"/>
                </a:moveTo>
                <a:cubicBezTo>
                  <a:pt x="1246" y="787"/>
                  <a:pt x="1205" y="563"/>
                  <a:pt x="1189" y="477"/>
                </a:cubicBezTo>
                <a:cubicBezTo>
                  <a:pt x="1169" y="367"/>
                  <a:pt x="1111" y="310"/>
                  <a:pt x="1018" y="310"/>
                </a:cubicBezTo>
                <a:lnTo>
                  <a:pt x="848" y="310"/>
                </a:lnTo>
                <a:cubicBezTo>
                  <a:pt x="755" y="310"/>
                  <a:pt x="697" y="367"/>
                  <a:pt x="677" y="477"/>
                </a:cubicBezTo>
                <a:cubicBezTo>
                  <a:pt x="661" y="563"/>
                  <a:pt x="620" y="787"/>
                  <a:pt x="620" y="787"/>
                </a:cubicBezTo>
                <a:lnTo>
                  <a:pt x="681" y="799"/>
                </a:lnTo>
                <a:cubicBezTo>
                  <a:pt x="681" y="799"/>
                  <a:pt x="722" y="575"/>
                  <a:pt x="738" y="488"/>
                </a:cubicBezTo>
                <a:cubicBezTo>
                  <a:pt x="753" y="407"/>
                  <a:pt x="786" y="373"/>
                  <a:pt x="848" y="373"/>
                </a:cubicBezTo>
                <a:lnTo>
                  <a:pt x="1018" y="373"/>
                </a:lnTo>
                <a:cubicBezTo>
                  <a:pt x="1080" y="373"/>
                  <a:pt x="1114" y="407"/>
                  <a:pt x="1128" y="488"/>
                </a:cubicBezTo>
                <a:cubicBezTo>
                  <a:pt x="1144" y="575"/>
                  <a:pt x="1185" y="799"/>
                  <a:pt x="1185" y="799"/>
                </a:cubicBezTo>
                <a:lnTo>
                  <a:pt x="1246" y="78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" name="Freeform 24">
            <a:extLst>
              <a:ext uri="{FF2B5EF4-FFF2-40B4-BE49-F238E27FC236}">
                <a16:creationId xmlns:a16="http://schemas.microsoft.com/office/drawing/2014/main" id="{0A05FCB2-16BD-2745-B9A1-1BBA2A16A8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88263" y="4597647"/>
            <a:ext cx="481013" cy="479425"/>
          </a:xfrm>
          <a:custGeom>
            <a:avLst/>
            <a:gdLst>
              <a:gd name="T0" fmla="*/ 25 w 1335"/>
              <a:gd name="T1" fmla="*/ 1273 h 1332"/>
              <a:gd name="T2" fmla="*/ 65 w 1335"/>
              <a:gd name="T3" fmla="*/ 1253 h 1332"/>
              <a:gd name="T4" fmla="*/ 224 w 1335"/>
              <a:gd name="T5" fmla="*/ 836 h 1332"/>
              <a:gd name="T6" fmla="*/ 119 w 1335"/>
              <a:gd name="T7" fmla="*/ 1232 h 1332"/>
              <a:gd name="T8" fmla="*/ 148 w 1335"/>
              <a:gd name="T9" fmla="*/ 1275 h 1332"/>
              <a:gd name="T10" fmla="*/ 325 w 1335"/>
              <a:gd name="T11" fmla="*/ 875 h 1332"/>
              <a:gd name="T12" fmla="*/ 452 w 1335"/>
              <a:gd name="T13" fmla="*/ 1079 h 1332"/>
              <a:gd name="T14" fmla="*/ 488 w 1335"/>
              <a:gd name="T15" fmla="*/ 1105 h 1332"/>
              <a:gd name="T16" fmla="*/ 486 w 1335"/>
              <a:gd name="T17" fmla="*/ 887 h 1332"/>
              <a:gd name="T18" fmla="*/ 320 w 1335"/>
              <a:gd name="T19" fmla="*/ 806 h 1332"/>
              <a:gd name="T20" fmla="*/ 317 w 1335"/>
              <a:gd name="T21" fmla="*/ 805 h 1332"/>
              <a:gd name="T22" fmla="*/ 223 w 1335"/>
              <a:gd name="T23" fmla="*/ 757 h 1332"/>
              <a:gd name="T24" fmla="*/ 205 w 1335"/>
              <a:gd name="T25" fmla="*/ 691 h 1332"/>
              <a:gd name="T26" fmla="*/ 174 w 1335"/>
              <a:gd name="T27" fmla="*/ 395 h 1332"/>
              <a:gd name="T28" fmla="*/ 143 w 1335"/>
              <a:gd name="T29" fmla="*/ 691 h 1332"/>
              <a:gd name="T30" fmla="*/ 6 w 1335"/>
              <a:gd name="T31" fmla="*/ 1233 h 1332"/>
              <a:gd name="T32" fmla="*/ 264 w 1335"/>
              <a:gd name="T33" fmla="*/ 144 h 1332"/>
              <a:gd name="T34" fmla="*/ 428 w 1335"/>
              <a:gd name="T35" fmla="*/ 144 h 1332"/>
              <a:gd name="T36" fmla="*/ 346 w 1335"/>
              <a:gd name="T37" fmla="*/ 0 h 1332"/>
              <a:gd name="T38" fmla="*/ 346 w 1335"/>
              <a:gd name="T39" fmla="*/ 288 h 1332"/>
              <a:gd name="T40" fmla="*/ 346 w 1335"/>
              <a:gd name="T41" fmla="*/ 0 h 1332"/>
              <a:gd name="T42" fmla="*/ 584 w 1335"/>
              <a:gd name="T43" fmla="*/ 794 h 1332"/>
              <a:gd name="T44" fmla="*/ 403 w 1335"/>
              <a:gd name="T45" fmla="*/ 591 h 1332"/>
              <a:gd name="T46" fmla="*/ 541 w 1335"/>
              <a:gd name="T47" fmla="*/ 663 h 1332"/>
              <a:gd name="T48" fmla="*/ 556 w 1335"/>
              <a:gd name="T49" fmla="*/ 605 h 1332"/>
              <a:gd name="T50" fmla="*/ 403 w 1335"/>
              <a:gd name="T51" fmla="*/ 426 h 1332"/>
              <a:gd name="T52" fmla="*/ 302 w 1335"/>
              <a:gd name="T53" fmla="*/ 314 h 1332"/>
              <a:gd name="T54" fmla="*/ 43 w 1335"/>
              <a:gd name="T55" fmla="*/ 374 h 1332"/>
              <a:gd name="T56" fmla="*/ 2 w 1335"/>
              <a:gd name="T57" fmla="*/ 652 h 1332"/>
              <a:gd name="T58" fmla="*/ 64 w 1335"/>
              <a:gd name="T59" fmla="*/ 652 h 1332"/>
              <a:gd name="T60" fmla="*/ 83 w 1335"/>
              <a:gd name="T61" fmla="*/ 422 h 1332"/>
              <a:gd name="T62" fmla="*/ 274 w 1335"/>
              <a:gd name="T63" fmla="*/ 369 h 1332"/>
              <a:gd name="T64" fmla="*/ 341 w 1335"/>
              <a:gd name="T65" fmla="*/ 426 h 1332"/>
              <a:gd name="T66" fmla="*/ 356 w 1335"/>
              <a:gd name="T67" fmla="*/ 735 h 1332"/>
              <a:gd name="T68" fmla="*/ 567 w 1335"/>
              <a:gd name="T69" fmla="*/ 1078 h 1332"/>
              <a:gd name="T70" fmla="*/ 601 w 1335"/>
              <a:gd name="T71" fmla="*/ 1105 h 1332"/>
              <a:gd name="T72" fmla="*/ 599 w 1335"/>
              <a:gd name="T73" fmla="*/ 818 h 1332"/>
              <a:gd name="T74" fmla="*/ 1021 w 1335"/>
              <a:gd name="T75" fmla="*/ 564 h 1332"/>
              <a:gd name="T76" fmla="*/ 990 w 1335"/>
              <a:gd name="T77" fmla="*/ 847 h 1332"/>
              <a:gd name="T78" fmla="*/ 707 w 1335"/>
              <a:gd name="T79" fmla="*/ 878 h 1332"/>
              <a:gd name="T80" fmla="*/ 428 w 1335"/>
              <a:gd name="T81" fmla="*/ 1128 h 1332"/>
              <a:gd name="T82" fmla="*/ 397 w 1335"/>
              <a:gd name="T83" fmla="*/ 1300 h 1332"/>
              <a:gd name="T84" fmla="*/ 459 w 1335"/>
              <a:gd name="T85" fmla="*/ 1300 h 1332"/>
              <a:gd name="T86" fmla="*/ 738 w 1335"/>
              <a:gd name="T87" fmla="*/ 1190 h 1332"/>
              <a:gd name="T88" fmla="*/ 770 w 1335"/>
              <a:gd name="T89" fmla="*/ 909 h 1332"/>
              <a:gd name="T90" fmla="*/ 1052 w 1335"/>
              <a:gd name="T91" fmla="*/ 878 h 1332"/>
              <a:gd name="T92" fmla="*/ 1303 w 1335"/>
              <a:gd name="T93" fmla="*/ 626 h 1332"/>
              <a:gd name="T94" fmla="*/ 1303 w 1335"/>
              <a:gd name="T95" fmla="*/ 564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35" h="1332">
                <a:moveTo>
                  <a:pt x="6" y="1233"/>
                </a:moveTo>
                <a:cubicBezTo>
                  <a:pt x="0" y="1250"/>
                  <a:pt x="9" y="1267"/>
                  <a:pt x="25" y="1273"/>
                </a:cubicBezTo>
                <a:cubicBezTo>
                  <a:pt x="29" y="1274"/>
                  <a:pt x="32" y="1275"/>
                  <a:pt x="35" y="1275"/>
                </a:cubicBezTo>
                <a:cubicBezTo>
                  <a:pt x="48" y="1275"/>
                  <a:pt x="60" y="1266"/>
                  <a:pt x="65" y="1253"/>
                </a:cubicBezTo>
                <a:lnTo>
                  <a:pt x="209" y="826"/>
                </a:lnTo>
                <a:cubicBezTo>
                  <a:pt x="214" y="829"/>
                  <a:pt x="218" y="833"/>
                  <a:pt x="224" y="836"/>
                </a:cubicBezTo>
                <a:lnTo>
                  <a:pt x="267" y="852"/>
                </a:lnTo>
                <a:lnTo>
                  <a:pt x="119" y="1232"/>
                </a:lnTo>
                <a:cubicBezTo>
                  <a:pt x="113" y="1248"/>
                  <a:pt x="121" y="1266"/>
                  <a:pt x="137" y="1272"/>
                </a:cubicBezTo>
                <a:cubicBezTo>
                  <a:pt x="141" y="1274"/>
                  <a:pt x="144" y="1275"/>
                  <a:pt x="148" y="1275"/>
                </a:cubicBezTo>
                <a:cubicBezTo>
                  <a:pt x="161" y="1275"/>
                  <a:pt x="172" y="1267"/>
                  <a:pt x="177" y="1255"/>
                </a:cubicBezTo>
                <a:lnTo>
                  <a:pt x="325" y="875"/>
                </a:lnTo>
                <a:lnTo>
                  <a:pt x="428" y="913"/>
                </a:lnTo>
                <a:lnTo>
                  <a:pt x="452" y="1079"/>
                </a:lnTo>
                <a:cubicBezTo>
                  <a:pt x="455" y="1094"/>
                  <a:pt x="468" y="1105"/>
                  <a:pt x="483" y="1105"/>
                </a:cubicBezTo>
                <a:cubicBezTo>
                  <a:pt x="485" y="1105"/>
                  <a:pt x="486" y="1105"/>
                  <a:pt x="488" y="1105"/>
                </a:cubicBezTo>
                <a:cubicBezTo>
                  <a:pt x="505" y="1102"/>
                  <a:pt x="516" y="1086"/>
                  <a:pt x="514" y="1070"/>
                </a:cubicBezTo>
                <a:lnTo>
                  <a:pt x="486" y="887"/>
                </a:lnTo>
                <a:cubicBezTo>
                  <a:pt x="485" y="876"/>
                  <a:pt x="477" y="867"/>
                  <a:pt x="467" y="863"/>
                </a:cubicBezTo>
                <a:lnTo>
                  <a:pt x="320" y="806"/>
                </a:lnTo>
                <a:lnTo>
                  <a:pt x="319" y="805"/>
                </a:lnTo>
                <a:cubicBezTo>
                  <a:pt x="318" y="805"/>
                  <a:pt x="317" y="805"/>
                  <a:pt x="317" y="805"/>
                </a:cubicBezTo>
                <a:lnTo>
                  <a:pt x="248" y="778"/>
                </a:lnTo>
                <a:cubicBezTo>
                  <a:pt x="237" y="774"/>
                  <a:pt x="229" y="766"/>
                  <a:pt x="223" y="757"/>
                </a:cubicBezTo>
                <a:cubicBezTo>
                  <a:pt x="222" y="756"/>
                  <a:pt x="222" y="756"/>
                  <a:pt x="221" y="755"/>
                </a:cubicBezTo>
                <a:cubicBezTo>
                  <a:pt x="211" y="740"/>
                  <a:pt x="205" y="719"/>
                  <a:pt x="205" y="691"/>
                </a:cubicBezTo>
                <a:lnTo>
                  <a:pt x="205" y="426"/>
                </a:lnTo>
                <a:cubicBezTo>
                  <a:pt x="205" y="409"/>
                  <a:pt x="191" y="395"/>
                  <a:pt x="174" y="395"/>
                </a:cubicBezTo>
                <a:cubicBezTo>
                  <a:pt x="157" y="395"/>
                  <a:pt x="143" y="409"/>
                  <a:pt x="143" y="426"/>
                </a:cubicBezTo>
                <a:lnTo>
                  <a:pt x="143" y="691"/>
                </a:lnTo>
                <a:cubicBezTo>
                  <a:pt x="143" y="723"/>
                  <a:pt x="150" y="751"/>
                  <a:pt x="161" y="774"/>
                </a:cubicBezTo>
                <a:lnTo>
                  <a:pt x="6" y="1233"/>
                </a:lnTo>
                <a:close/>
                <a:moveTo>
                  <a:pt x="346" y="226"/>
                </a:moveTo>
                <a:cubicBezTo>
                  <a:pt x="301" y="226"/>
                  <a:pt x="264" y="189"/>
                  <a:pt x="264" y="144"/>
                </a:cubicBezTo>
                <a:cubicBezTo>
                  <a:pt x="264" y="99"/>
                  <a:pt x="301" y="62"/>
                  <a:pt x="346" y="62"/>
                </a:cubicBezTo>
                <a:cubicBezTo>
                  <a:pt x="391" y="62"/>
                  <a:pt x="428" y="99"/>
                  <a:pt x="428" y="144"/>
                </a:cubicBezTo>
                <a:cubicBezTo>
                  <a:pt x="428" y="189"/>
                  <a:pt x="391" y="226"/>
                  <a:pt x="346" y="226"/>
                </a:cubicBezTo>
                <a:close/>
                <a:moveTo>
                  <a:pt x="346" y="0"/>
                </a:moveTo>
                <a:cubicBezTo>
                  <a:pt x="267" y="0"/>
                  <a:pt x="202" y="64"/>
                  <a:pt x="202" y="144"/>
                </a:cubicBezTo>
                <a:cubicBezTo>
                  <a:pt x="202" y="223"/>
                  <a:pt x="267" y="288"/>
                  <a:pt x="346" y="288"/>
                </a:cubicBezTo>
                <a:cubicBezTo>
                  <a:pt x="426" y="288"/>
                  <a:pt x="490" y="223"/>
                  <a:pt x="490" y="144"/>
                </a:cubicBezTo>
                <a:cubicBezTo>
                  <a:pt x="490" y="64"/>
                  <a:pt x="426" y="0"/>
                  <a:pt x="346" y="0"/>
                </a:cubicBezTo>
                <a:close/>
                <a:moveTo>
                  <a:pt x="599" y="818"/>
                </a:moveTo>
                <a:cubicBezTo>
                  <a:pt x="598" y="808"/>
                  <a:pt x="592" y="799"/>
                  <a:pt x="584" y="794"/>
                </a:cubicBezTo>
                <a:lnTo>
                  <a:pt x="403" y="690"/>
                </a:lnTo>
                <a:lnTo>
                  <a:pt x="403" y="591"/>
                </a:lnTo>
                <a:lnTo>
                  <a:pt x="526" y="660"/>
                </a:lnTo>
                <a:cubicBezTo>
                  <a:pt x="531" y="662"/>
                  <a:pt x="536" y="663"/>
                  <a:pt x="541" y="663"/>
                </a:cubicBezTo>
                <a:cubicBezTo>
                  <a:pt x="552" y="663"/>
                  <a:pt x="562" y="658"/>
                  <a:pt x="568" y="647"/>
                </a:cubicBezTo>
                <a:cubicBezTo>
                  <a:pt x="576" y="632"/>
                  <a:pt x="571" y="614"/>
                  <a:pt x="556" y="605"/>
                </a:cubicBezTo>
                <a:lnTo>
                  <a:pt x="403" y="521"/>
                </a:lnTo>
                <a:lnTo>
                  <a:pt x="403" y="426"/>
                </a:lnTo>
                <a:cubicBezTo>
                  <a:pt x="403" y="362"/>
                  <a:pt x="360" y="342"/>
                  <a:pt x="323" y="324"/>
                </a:cubicBezTo>
                <a:cubicBezTo>
                  <a:pt x="316" y="321"/>
                  <a:pt x="309" y="317"/>
                  <a:pt x="302" y="314"/>
                </a:cubicBezTo>
                <a:cubicBezTo>
                  <a:pt x="242" y="283"/>
                  <a:pt x="187" y="283"/>
                  <a:pt x="132" y="314"/>
                </a:cubicBezTo>
                <a:cubicBezTo>
                  <a:pt x="81" y="344"/>
                  <a:pt x="45" y="372"/>
                  <a:pt x="43" y="374"/>
                </a:cubicBezTo>
                <a:cubicBezTo>
                  <a:pt x="18" y="395"/>
                  <a:pt x="2" y="430"/>
                  <a:pt x="2" y="466"/>
                </a:cubicBezTo>
                <a:lnTo>
                  <a:pt x="2" y="652"/>
                </a:lnTo>
                <a:cubicBezTo>
                  <a:pt x="2" y="669"/>
                  <a:pt x="16" y="683"/>
                  <a:pt x="33" y="683"/>
                </a:cubicBezTo>
                <a:cubicBezTo>
                  <a:pt x="50" y="683"/>
                  <a:pt x="64" y="669"/>
                  <a:pt x="64" y="652"/>
                </a:cubicBezTo>
                <a:lnTo>
                  <a:pt x="64" y="466"/>
                </a:lnTo>
                <a:cubicBezTo>
                  <a:pt x="64" y="449"/>
                  <a:pt x="72" y="431"/>
                  <a:pt x="83" y="422"/>
                </a:cubicBezTo>
                <a:cubicBezTo>
                  <a:pt x="83" y="422"/>
                  <a:pt x="117" y="395"/>
                  <a:pt x="163" y="368"/>
                </a:cubicBezTo>
                <a:cubicBezTo>
                  <a:pt x="199" y="348"/>
                  <a:pt x="233" y="348"/>
                  <a:pt x="274" y="369"/>
                </a:cubicBezTo>
                <a:cubicBezTo>
                  <a:pt x="282" y="373"/>
                  <a:pt x="289" y="376"/>
                  <a:pt x="296" y="380"/>
                </a:cubicBezTo>
                <a:cubicBezTo>
                  <a:pt x="334" y="398"/>
                  <a:pt x="341" y="403"/>
                  <a:pt x="341" y="426"/>
                </a:cubicBezTo>
                <a:lnTo>
                  <a:pt x="341" y="708"/>
                </a:lnTo>
                <a:cubicBezTo>
                  <a:pt x="341" y="719"/>
                  <a:pt x="347" y="730"/>
                  <a:pt x="356" y="735"/>
                </a:cubicBezTo>
                <a:lnTo>
                  <a:pt x="539" y="840"/>
                </a:lnTo>
                <a:lnTo>
                  <a:pt x="567" y="1078"/>
                </a:lnTo>
                <a:cubicBezTo>
                  <a:pt x="568" y="1094"/>
                  <a:pt x="582" y="1105"/>
                  <a:pt x="597" y="1105"/>
                </a:cubicBezTo>
                <a:cubicBezTo>
                  <a:pt x="599" y="1105"/>
                  <a:pt x="600" y="1105"/>
                  <a:pt x="601" y="1105"/>
                </a:cubicBezTo>
                <a:cubicBezTo>
                  <a:pt x="618" y="1103"/>
                  <a:pt x="630" y="1088"/>
                  <a:pt x="628" y="1071"/>
                </a:cubicBezTo>
                <a:lnTo>
                  <a:pt x="599" y="818"/>
                </a:lnTo>
                <a:close/>
                <a:moveTo>
                  <a:pt x="1303" y="564"/>
                </a:moveTo>
                <a:lnTo>
                  <a:pt x="1021" y="564"/>
                </a:lnTo>
                <a:cubicBezTo>
                  <a:pt x="1004" y="564"/>
                  <a:pt x="990" y="578"/>
                  <a:pt x="990" y="595"/>
                </a:cubicBezTo>
                <a:lnTo>
                  <a:pt x="990" y="847"/>
                </a:lnTo>
                <a:lnTo>
                  <a:pt x="738" y="847"/>
                </a:lnTo>
                <a:cubicBezTo>
                  <a:pt x="721" y="847"/>
                  <a:pt x="707" y="860"/>
                  <a:pt x="707" y="878"/>
                </a:cubicBezTo>
                <a:lnTo>
                  <a:pt x="707" y="1128"/>
                </a:lnTo>
                <a:lnTo>
                  <a:pt x="428" y="1128"/>
                </a:lnTo>
                <a:cubicBezTo>
                  <a:pt x="411" y="1128"/>
                  <a:pt x="397" y="1142"/>
                  <a:pt x="397" y="1159"/>
                </a:cubicBezTo>
                <a:lnTo>
                  <a:pt x="397" y="1300"/>
                </a:lnTo>
                <a:cubicBezTo>
                  <a:pt x="397" y="1317"/>
                  <a:pt x="411" y="1331"/>
                  <a:pt x="428" y="1331"/>
                </a:cubicBezTo>
                <a:cubicBezTo>
                  <a:pt x="445" y="1331"/>
                  <a:pt x="459" y="1317"/>
                  <a:pt x="459" y="1300"/>
                </a:cubicBezTo>
                <a:lnTo>
                  <a:pt x="459" y="1190"/>
                </a:lnTo>
                <a:lnTo>
                  <a:pt x="738" y="1190"/>
                </a:lnTo>
                <a:cubicBezTo>
                  <a:pt x="756" y="1190"/>
                  <a:pt x="770" y="1176"/>
                  <a:pt x="770" y="1159"/>
                </a:cubicBezTo>
                <a:lnTo>
                  <a:pt x="770" y="909"/>
                </a:lnTo>
                <a:lnTo>
                  <a:pt x="1021" y="909"/>
                </a:lnTo>
                <a:cubicBezTo>
                  <a:pt x="1038" y="909"/>
                  <a:pt x="1052" y="895"/>
                  <a:pt x="1052" y="878"/>
                </a:cubicBezTo>
                <a:lnTo>
                  <a:pt x="1052" y="626"/>
                </a:lnTo>
                <a:lnTo>
                  <a:pt x="1303" y="626"/>
                </a:lnTo>
                <a:cubicBezTo>
                  <a:pt x="1320" y="626"/>
                  <a:pt x="1334" y="612"/>
                  <a:pt x="1334" y="595"/>
                </a:cubicBezTo>
                <a:cubicBezTo>
                  <a:pt x="1334" y="578"/>
                  <a:pt x="1320" y="564"/>
                  <a:pt x="1303" y="5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" name="Freeform 9">
            <a:extLst>
              <a:ext uri="{FF2B5EF4-FFF2-40B4-BE49-F238E27FC236}">
                <a16:creationId xmlns:a16="http://schemas.microsoft.com/office/drawing/2014/main" id="{ADFBED1E-879D-9C4F-BFDB-F4D21F1286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87495" y="5591018"/>
            <a:ext cx="449262" cy="449262"/>
          </a:xfrm>
          <a:custGeom>
            <a:avLst/>
            <a:gdLst>
              <a:gd name="T0" fmla="*/ 580 w 1248"/>
              <a:gd name="T1" fmla="*/ 626 h 1248"/>
              <a:gd name="T2" fmla="*/ 818 w 1248"/>
              <a:gd name="T3" fmla="*/ 749 h 1248"/>
              <a:gd name="T4" fmla="*/ 723 w 1248"/>
              <a:gd name="T5" fmla="*/ 1044 h 1248"/>
              <a:gd name="T6" fmla="*/ 683 w 1248"/>
              <a:gd name="T7" fmla="*/ 849 h 1248"/>
              <a:gd name="T8" fmla="*/ 617 w 1248"/>
              <a:gd name="T9" fmla="*/ 771 h 1248"/>
              <a:gd name="T10" fmla="*/ 513 w 1248"/>
              <a:gd name="T11" fmla="*/ 761 h 1248"/>
              <a:gd name="T12" fmla="*/ 460 w 1248"/>
              <a:gd name="T13" fmla="*/ 658 h 1248"/>
              <a:gd name="T14" fmla="*/ 451 w 1248"/>
              <a:gd name="T15" fmla="*/ 792 h 1248"/>
              <a:gd name="T16" fmla="*/ 582 w 1248"/>
              <a:gd name="T17" fmla="*/ 823 h 1248"/>
              <a:gd name="T18" fmla="*/ 621 w 1248"/>
              <a:gd name="T19" fmla="*/ 1075 h 1248"/>
              <a:gd name="T20" fmla="*/ 736 w 1248"/>
              <a:gd name="T21" fmla="*/ 1106 h 1248"/>
              <a:gd name="T22" fmla="*/ 871 w 1248"/>
              <a:gd name="T23" fmla="*/ 984 h 1248"/>
              <a:gd name="T24" fmla="*/ 880 w 1248"/>
              <a:gd name="T25" fmla="*/ 736 h 1248"/>
              <a:gd name="T26" fmla="*/ 730 w 1248"/>
              <a:gd name="T27" fmla="*/ 573 h 1248"/>
              <a:gd name="T28" fmla="*/ 567 w 1248"/>
              <a:gd name="T29" fmla="*/ 564 h 1248"/>
              <a:gd name="T30" fmla="*/ 460 w 1248"/>
              <a:gd name="T31" fmla="*/ 658 h 1248"/>
              <a:gd name="T32" fmla="*/ 1044 w 1248"/>
              <a:gd name="T33" fmla="*/ 550 h 1248"/>
              <a:gd name="T34" fmla="*/ 962 w 1248"/>
              <a:gd name="T35" fmla="*/ 536 h 1248"/>
              <a:gd name="T36" fmla="*/ 921 w 1248"/>
              <a:gd name="T37" fmla="*/ 564 h 1248"/>
              <a:gd name="T38" fmla="*/ 730 w 1248"/>
              <a:gd name="T39" fmla="*/ 432 h 1248"/>
              <a:gd name="T40" fmla="*/ 541 w 1248"/>
              <a:gd name="T41" fmla="*/ 423 h 1248"/>
              <a:gd name="T42" fmla="*/ 623 w 1248"/>
              <a:gd name="T43" fmla="*/ 316 h 1248"/>
              <a:gd name="T44" fmla="*/ 702 w 1248"/>
              <a:gd name="T45" fmla="*/ 306 h 1248"/>
              <a:gd name="T46" fmla="*/ 877 w 1248"/>
              <a:gd name="T47" fmla="*/ 259 h 1248"/>
              <a:gd name="T48" fmla="*/ 967 w 1248"/>
              <a:gd name="T49" fmla="*/ 180 h 1248"/>
              <a:gd name="T50" fmla="*/ 1091 w 1248"/>
              <a:gd name="T51" fmla="*/ 620 h 1248"/>
              <a:gd name="T52" fmla="*/ 736 w 1248"/>
              <a:gd name="T53" fmla="*/ 197 h 1248"/>
              <a:gd name="T54" fmla="*/ 667 w 1248"/>
              <a:gd name="T55" fmla="*/ 253 h 1248"/>
              <a:gd name="T56" fmla="*/ 479 w 1248"/>
              <a:gd name="T57" fmla="*/ 397 h 1248"/>
              <a:gd name="T58" fmla="*/ 510 w 1248"/>
              <a:gd name="T59" fmla="*/ 485 h 1248"/>
              <a:gd name="T60" fmla="*/ 827 w 1248"/>
              <a:gd name="T61" fmla="*/ 617 h 1248"/>
              <a:gd name="T62" fmla="*/ 934 w 1248"/>
              <a:gd name="T63" fmla="*/ 626 h 1248"/>
              <a:gd name="T64" fmla="*/ 975 w 1248"/>
              <a:gd name="T65" fmla="*/ 598 h 1248"/>
              <a:gd name="T66" fmla="*/ 1049 w 1248"/>
              <a:gd name="T67" fmla="*/ 669 h 1248"/>
              <a:gd name="T68" fmla="*/ 1182 w 1248"/>
              <a:gd name="T69" fmla="*/ 682 h 1248"/>
              <a:gd name="T70" fmla="*/ 249 w 1248"/>
              <a:gd name="T71" fmla="*/ 1041 h 1248"/>
              <a:gd name="T72" fmla="*/ 287 w 1248"/>
              <a:gd name="T73" fmla="*/ 990 h 1248"/>
              <a:gd name="T74" fmla="*/ 335 w 1248"/>
              <a:gd name="T75" fmla="*/ 814 h 1248"/>
              <a:gd name="T76" fmla="*/ 344 w 1248"/>
              <a:gd name="T77" fmla="*/ 736 h 1248"/>
              <a:gd name="T78" fmla="*/ 273 w 1248"/>
              <a:gd name="T79" fmla="*/ 657 h 1248"/>
              <a:gd name="T80" fmla="*/ 115 w 1248"/>
              <a:gd name="T81" fmla="*/ 649 h 1248"/>
              <a:gd name="T82" fmla="*/ 65 w 1248"/>
              <a:gd name="T83" fmla="*/ 686 h 1248"/>
              <a:gd name="T84" fmla="*/ 144 w 1248"/>
              <a:gd name="T85" fmla="*/ 626 h 1248"/>
              <a:gd name="T86" fmla="*/ 175 w 1248"/>
              <a:gd name="T87" fmla="*/ 523 h 1248"/>
              <a:gd name="T88" fmla="*/ 256 w 1248"/>
              <a:gd name="T89" fmla="*/ 485 h 1248"/>
              <a:gd name="T90" fmla="*/ 287 w 1248"/>
              <a:gd name="T91" fmla="*/ 397 h 1248"/>
              <a:gd name="T92" fmla="*/ 623 w 1248"/>
              <a:gd name="T93" fmla="*/ 62 h 1248"/>
              <a:gd name="T94" fmla="*/ 864 w 1248"/>
              <a:gd name="T95" fmla="*/ 197 h 1248"/>
              <a:gd name="T96" fmla="*/ 65 w 1248"/>
              <a:gd name="T97" fmla="*/ 564 h 1248"/>
              <a:gd name="T98" fmla="*/ 144 w 1248"/>
              <a:gd name="T99" fmla="*/ 344 h 1248"/>
              <a:gd name="T100" fmla="*/ 225 w 1248"/>
              <a:gd name="T101" fmla="*/ 397 h 1248"/>
              <a:gd name="T102" fmla="*/ 200 w 1248"/>
              <a:gd name="T103" fmla="*/ 423 h 1248"/>
              <a:gd name="T104" fmla="*/ 122 w 1248"/>
              <a:gd name="T105" fmla="*/ 488 h 1248"/>
              <a:gd name="T106" fmla="*/ 113 w 1248"/>
              <a:gd name="T107" fmla="*/ 564 h 1248"/>
              <a:gd name="T108" fmla="*/ 128 w 1248"/>
              <a:gd name="T109" fmla="*/ 711 h 1248"/>
              <a:gd name="T110" fmla="*/ 282 w 1248"/>
              <a:gd name="T111" fmla="*/ 750 h 1248"/>
              <a:gd name="T112" fmla="*/ 235 w 1248"/>
              <a:gd name="T113" fmla="*/ 827 h 1248"/>
              <a:gd name="T114" fmla="*/ 225 w 1248"/>
              <a:gd name="T115" fmla="*/ 977 h 1248"/>
              <a:gd name="T116" fmla="*/ 78 w 1248"/>
              <a:gd name="T117" fmla="*/ 755 h 1248"/>
              <a:gd name="T118" fmla="*/ 623 w 1248"/>
              <a:gd name="T119" fmla="*/ 0 h 1248"/>
              <a:gd name="T120" fmla="*/ 623 w 1248"/>
              <a:gd name="T121" fmla="*/ 1247 h 1248"/>
              <a:gd name="T122" fmla="*/ 623 w 1248"/>
              <a:gd name="T123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48" h="1248">
                <a:moveTo>
                  <a:pt x="513" y="692"/>
                </a:moveTo>
                <a:lnTo>
                  <a:pt x="580" y="626"/>
                </a:lnTo>
                <a:lnTo>
                  <a:pt x="695" y="626"/>
                </a:lnTo>
                <a:lnTo>
                  <a:pt x="818" y="749"/>
                </a:lnTo>
                <a:lnTo>
                  <a:pt x="818" y="949"/>
                </a:lnTo>
                <a:lnTo>
                  <a:pt x="723" y="1044"/>
                </a:lnTo>
                <a:lnTo>
                  <a:pt x="683" y="1044"/>
                </a:lnTo>
                <a:lnTo>
                  <a:pt x="683" y="849"/>
                </a:lnTo>
                <a:cubicBezTo>
                  <a:pt x="683" y="841"/>
                  <a:pt x="679" y="833"/>
                  <a:pt x="673" y="827"/>
                </a:cubicBezTo>
                <a:lnTo>
                  <a:pt x="617" y="771"/>
                </a:lnTo>
                <a:cubicBezTo>
                  <a:pt x="611" y="765"/>
                  <a:pt x="603" y="761"/>
                  <a:pt x="595" y="761"/>
                </a:cubicBezTo>
                <a:lnTo>
                  <a:pt x="513" y="761"/>
                </a:lnTo>
                <a:lnTo>
                  <a:pt x="513" y="692"/>
                </a:lnTo>
                <a:close/>
                <a:moveTo>
                  <a:pt x="460" y="658"/>
                </a:moveTo>
                <a:cubicBezTo>
                  <a:pt x="454" y="663"/>
                  <a:pt x="451" y="671"/>
                  <a:pt x="451" y="680"/>
                </a:cubicBezTo>
                <a:lnTo>
                  <a:pt x="451" y="792"/>
                </a:lnTo>
                <a:cubicBezTo>
                  <a:pt x="451" y="810"/>
                  <a:pt x="465" y="823"/>
                  <a:pt x="482" y="823"/>
                </a:cubicBezTo>
                <a:lnTo>
                  <a:pt x="582" y="823"/>
                </a:lnTo>
                <a:lnTo>
                  <a:pt x="621" y="862"/>
                </a:lnTo>
                <a:lnTo>
                  <a:pt x="621" y="1075"/>
                </a:lnTo>
                <a:cubicBezTo>
                  <a:pt x="621" y="1092"/>
                  <a:pt x="634" y="1106"/>
                  <a:pt x="652" y="1106"/>
                </a:cubicBezTo>
                <a:lnTo>
                  <a:pt x="736" y="1106"/>
                </a:lnTo>
                <a:cubicBezTo>
                  <a:pt x="744" y="1106"/>
                  <a:pt x="752" y="1102"/>
                  <a:pt x="758" y="1097"/>
                </a:cubicBezTo>
                <a:lnTo>
                  <a:pt x="871" y="984"/>
                </a:lnTo>
                <a:cubicBezTo>
                  <a:pt x="877" y="978"/>
                  <a:pt x="880" y="970"/>
                  <a:pt x="880" y="962"/>
                </a:cubicBezTo>
                <a:lnTo>
                  <a:pt x="880" y="736"/>
                </a:lnTo>
                <a:cubicBezTo>
                  <a:pt x="880" y="728"/>
                  <a:pt x="877" y="720"/>
                  <a:pt x="871" y="714"/>
                </a:cubicBezTo>
                <a:lnTo>
                  <a:pt x="730" y="573"/>
                </a:lnTo>
                <a:cubicBezTo>
                  <a:pt x="724" y="567"/>
                  <a:pt x="716" y="564"/>
                  <a:pt x="708" y="564"/>
                </a:cubicBezTo>
                <a:lnTo>
                  <a:pt x="567" y="564"/>
                </a:lnTo>
                <a:cubicBezTo>
                  <a:pt x="559" y="564"/>
                  <a:pt x="551" y="567"/>
                  <a:pt x="545" y="573"/>
                </a:cubicBezTo>
                <a:lnTo>
                  <a:pt x="460" y="658"/>
                </a:lnTo>
                <a:close/>
                <a:moveTo>
                  <a:pt x="1091" y="620"/>
                </a:moveTo>
                <a:lnTo>
                  <a:pt x="1044" y="550"/>
                </a:lnTo>
                <a:cubicBezTo>
                  <a:pt x="1038" y="541"/>
                  <a:pt x="1029" y="536"/>
                  <a:pt x="1018" y="536"/>
                </a:cubicBezTo>
                <a:lnTo>
                  <a:pt x="962" y="536"/>
                </a:lnTo>
                <a:cubicBezTo>
                  <a:pt x="954" y="536"/>
                  <a:pt x="946" y="539"/>
                  <a:pt x="940" y="545"/>
                </a:cubicBezTo>
                <a:lnTo>
                  <a:pt x="921" y="564"/>
                </a:lnTo>
                <a:lnTo>
                  <a:pt x="862" y="564"/>
                </a:lnTo>
                <a:lnTo>
                  <a:pt x="730" y="432"/>
                </a:lnTo>
                <a:cubicBezTo>
                  <a:pt x="724" y="426"/>
                  <a:pt x="716" y="423"/>
                  <a:pt x="708" y="423"/>
                </a:cubicBezTo>
                <a:lnTo>
                  <a:pt x="541" y="423"/>
                </a:lnTo>
                <a:lnTo>
                  <a:pt x="541" y="397"/>
                </a:lnTo>
                <a:cubicBezTo>
                  <a:pt x="541" y="352"/>
                  <a:pt x="578" y="316"/>
                  <a:pt x="623" y="316"/>
                </a:cubicBezTo>
                <a:lnTo>
                  <a:pt x="680" y="316"/>
                </a:lnTo>
                <a:cubicBezTo>
                  <a:pt x="688" y="316"/>
                  <a:pt x="696" y="312"/>
                  <a:pt x="702" y="306"/>
                </a:cubicBezTo>
                <a:lnTo>
                  <a:pt x="749" y="259"/>
                </a:lnTo>
                <a:lnTo>
                  <a:pt x="877" y="259"/>
                </a:lnTo>
                <a:cubicBezTo>
                  <a:pt x="886" y="259"/>
                  <a:pt x="894" y="256"/>
                  <a:pt x="900" y="250"/>
                </a:cubicBezTo>
                <a:lnTo>
                  <a:pt x="967" y="180"/>
                </a:lnTo>
                <a:cubicBezTo>
                  <a:pt x="1099" y="283"/>
                  <a:pt x="1184" y="442"/>
                  <a:pt x="1185" y="620"/>
                </a:cubicBezTo>
                <a:lnTo>
                  <a:pt x="1091" y="620"/>
                </a:lnTo>
                <a:close/>
                <a:moveTo>
                  <a:pt x="864" y="197"/>
                </a:moveTo>
                <a:lnTo>
                  <a:pt x="736" y="197"/>
                </a:lnTo>
                <a:cubicBezTo>
                  <a:pt x="728" y="197"/>
                  <a:pt x="720" y="200"/>
                  <a:pt x="714" y="206"/>
                </a:cubicBezTo>
                <a:lnTo>
                  <a:pt x="667" y="253"/>
                </a:lnTo>
                <a:lnTo>
                  <a:pt x="623" y="253"/>
                </a:lnTo>
                <a:cubicBezTo>
                  <a:pt x="544" y="253"/>
                  <a:pt x="479" y="318"/>
                  <a:pt x="479" y="397"/>
                </a:cubicBezTo>
                <a:lnTo>
                  <a:pt x="479" y="454"/>
                </a:lnTo>
                <a:cubicBezTo>
                  <a:pt x="479" y="471"/>
                  <a:pt x="493" y="485"/>
                  <a:pt x="510" y="485"/>
                </a:cubicBezTo>
                <a:lnTo>
                  <a:pt x="695" y="485"/>
                </a:lnTo>
                <a:lnTo>
                  <a:pt x="827" y="617"/>
                </a:lnTo>
                <a:cubicBezTo>
                  <a:pt x="833" y="623"/>
                  <a:pt x="841" y="626"/>
                  <a:pt x="849" y="626"/>
                </a:cubicBezTo>
                <a:lnTo>
                  <a:pt x="934" y="626"/>
                </a:lnTo>
                <a:cubicBezTo>
                  <a:pt x="942" y="626"/>
                  <a:pt x="950" y="623"/>
                  <a:pt x="956" y="617"/>
                </a:cubicBezTo>
                <a:lnTo>
                  <a:pt x="975" y="598"/>
                </a:lnTo>
                <a:lnTo>
                  <a:pt x="1002" y="598"/>
                </a:lnTo>
                <a:lnTo>
                  <a:pt x="1049" y="669"/>
                </a:lnTo>
                <a:cubicBezTo>
                  <a:pt x="1055" y="677"/>
                  <a:pt x="1064" y="682"/>
                  <a:pt x="1075" y="682"/>
                </a:cubicBezTo>
                <a:lnTo>
                  <a:pt x="1182" y="682"/>
                </a:lnTo>
                <a:cubicBezTo>
                  <a:pt x="1152" y="964"/>
                  <a:pt x="913" y="1185"/>
                  <a:pt x="623" y="1185"/>
                </a:cubicBezTo>
                <a:cubicBezTo>
                  <a:pt x="480" y="1185"/>
                  <a:pt x="349" y="1130"/>
                  <a:pt x="249" y="1041"/>
                </a:cubicBezTo>
                <a:lnTo>
                  <a:pt x="278" y="1012"/>
                </a:lnTo>
                <a:cubicBezTo>
                  <a:pt x="284" y="1006"/>
                  <a:pt x="287" y="998"/>
                  <a:pt x="287" y="990"/>
                </a:cubicBezTo>
                <a:lnTo>
                  <a:pt x="287" y="862"/>
                </a:lnTo>
                <a:lnTo>
                  <a:pt x="335" y="814"/>
                </a:lnTo>
                <a:cubicBezTo>
                  <a:pt x="341" y="809"/>
                  <a:pt x="344" y="801"/>
                  <a:pt x="344" y="792"/>
                </a:cubicBezTo>
                <a:lnTo>
                  <a:pt x="344" y="736"/>
                </a:lnTo>
                <a:cubicBezTo>
                  <a:pt x="344" y="727"/>
                  <a:pt x="340" y="719"/>
                  <a:pt x="334" y="713"/>
                </a:cubicBezTo>
                <a:lnTo>
                  <a:pt x="273" y="657"/>
                </a:lnTo>
                <a:cubicBezTo>
                  <a:pt x="268" y="652"/>
                  <a:pt x="260" y="649"/>
                  <a:pt x="252" y="649"/>
                </a:cubicBezTo>
                <a:lnTo>
                  <a:pt x="115" y="649"/>
                </a:lnTo>
                <a:cubicBezTo>
                  <a:pt x="107" y="649"/>
                  <a:pt x="99" y="652"/>
                  <a:pt x="93" y="658"/>
                </a:cubicBezTo>
                <a:lnTo>
                  <a:pt x="65" y="686"/>
                </a:lnTo>
                <a:cubicBezTo>
                  <a:pt x="63" y="666"/>
                  <a:pt x="62" y="646"/>
                  <a:pt x="62" y="626"/>
                </a:cubicBezTo>
                <a:lnTo>
                  <a:pt x="144" y="626"/>
                </a:lnTo>
                <a:cubicBezTo>
                  <a:pt x="161" y="626"/>
                  <a:pt x="175" y="612"/>
                  <a:pt x="175" y="595"/>
                </a:cubicBezTo>
                <a:lnTo>
                  <a:pt x="175" y="523"/>
                </a:lnTo>
                <a:lnTo>
                  <a:pt x="213" y="485"/>
                </a:lnTo>
                <a:lnTo>
                  <a:pt x="256" y="485"/>
                </a:lnTo>
                <a:cubicBezTo>
                  <a:pt x="274" y="485"/>
                  <a:pt x="287" y="471"/>
                  <a:pt x="287" y="454"/>
                </a:cubicBezTo>
                <a:lnTo>
                  <a:pt x="287" y="397"/>
                </a:lnTo>
                <a:cubicBezTo>
                  <a:pt x="287" y="336"/>
                  <a:pt x="239" y="286"/>
                  <a:pt x="178" y="282"/>
                </a:cubicBezTo>
                <a:cubicBezTo>
                  <a:pt x="281" y="148"/>
                  <a:pt x="442" y="62"/>
                  <a:pt x="623" y="62"/>
                </a:cubicBezTo>
                <a:cubicBezTo>
                  <a:pt x="730" y="62"/>
                  <a:pt x="830" y="92"/>
                  <a:pt x="916" y="145"/>
                </a:cubicBezTo>
                <a:lnTo>
                  <a:pt x="864" y="197"/>
                </a:lnTo>
                <a:close/>
                <a:moveTo>
                  <a:pt x="113" y="564"/>
                </a:moveTo>
                <a:lnTo>
                  <a:pt x="65" y="564"/>
                </a:lnTo>
                <a:cubicBezTo>
                  <a:pt x="74" y="480"/>
                  <a:pt x="102" y="402"/>
                  <a:pt x="144" y="333"/>
                </a:cubicBezTo>
                <a:lnTo>
                  <a:pt x="144" y="344"/>
                </a:lnTo>
                <a:lnTo>
                  <a:pt x="172" y="344"/>
                </a:lnTo>
                <a:cubicBezTo>
                  <a:pt x="201" y="344"/>
                  <a:pt x="225" y="368"/>
                  <a:pt x="225" y="397"/>
                </a:cubicBezTo>
                <a:lnTo>
                  <a:pt x="225" y="423"/>
                </a:lnTo>
                <a:lnTo>
                  <a:pt x="200" y="423"/>
                </a:lnTo>
                <a:cubicBezTo>
                  <a:pt x="192" y="423"/>
                  <a:pt x="184" y="426"/>
                  <a:pt x="178" y="432"/>
                </a:cubicBezTo>
                <a:lnTo>
                  <a:pt x="122" y="488"/>
                </a:lnTo>
                <a:cubicBezTo>
                  <a:pt x="116" y="494"/>
                  <a:pt x="113" y="502"/>
                  <a:pt x="113" y="510"/>
                </a:cubicBezTo>
                <a:lnTo>
                  <a:pt x="113" y="564"/>
                </a:lnTo>
                <a:close/>
                <a:moveTo>
                  <a:pt x="81" y="758"/>
                </a:moveTo>
                <a:lnTo>
                  <a:pt x="128" y="711"/>
                </a:lnTo>
                <a:lnTo>
                  <a:pt x="240" y="711"/>
                </a:lnTo>
                <a:lnTo>
                  <a:pt x="282" y="750"/>
                </a:lnTo>
                <a:lnTo>
                  <a:pt x="282" y="780"/>
                </a:lnTo>
                <a:lnTo>
                  <a:pt x="235" y="827"/>
                </a:lnTo>
                <a:cubicBezTo>
                  <a:pt x="229" y="833"/>
                  <a:pt x="225" y="841"/>
                  <a:pt x="225" y="849"/>
                </a:cubicBezTo>
                <a:lnTo>
                  <a:pt x="225" y="977"/>
                </a:lnTo>
                <a:lnTo>
                  <a:pt x="205" y="997"/>
                </a:lnTo>
                <a:cubicBezTo>
                  <a:pt x="145" y="929"/>
                  <a:pt x="100" y="847"/>
                  <a:pt x="78" y="755"/>
                </a:cubicBezTo>
                <a:lnTo>
                  <a:pt x="81" y="758"/>
                </a:lnTo>
                <a:close/>
                <a:moveTo>
                  <a:pt x="623" y="0"/>
                </a:moveTo>
                <a:cubicBezTo>
                  <a:pt x="279" y="0"/>
                  <a:pt x="0" y="279"/>
                  <a:pt x="0" y="623"/>
                </a:cubicBezTo>
                <a:cubicBezTo>
                  <a:pt x="0" y="967"/>
                  <a:pt x="279" y="1247"/>
                  <a:pt x="623" y="1247"/>
                </a:cubicBezTo>
                <a:cubicBezTo>
                  <a:pt x="967" y="1247"/>
                  <a:pt x="1247" y="967"/>
                  <a:pt x="1247" y="623"/>
                </a:cubicBezTo>
                <a:cubicBezTo>
                  <a:pt x="1247" y="279"/>
                  <a:pt x="967" y="0"/>
                  <a:pt x="6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" name="Freeform 10">
            <a:extLst>
              <a:ext uri="{FF2B5EF4-FFF2-40B4-BE49-F238E27FC236}">
                <a16:creationId xmlns:a16="http://schemas.microsoft.com/office/drawing/2014/main" id="{76840D8A-DA81-C34A-9534-4AF8BC58E4B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67163" y="5601337"/>
            <a:ext cx="490538" cy="428625"/>
          </a:xfrm>
          <a:custGeom>
            <a:avLst/>
            <a:gdLst>
              <a:gd name="T0" fmla="*/ 254 w 1364"/>
              <a:gd name="T1" fmla="*/ 851 h 1191"/>
              <a:gd name="T2" fmla="*/ 316 w 1364"/>
              <a:gd name="T3" fmla="*/ 1190 h 1191"/>
              <a:gd name="T4" fmla="*/ 230 w 1364"/>
              <a:gd name="T5" fmla="*/ 454 h 1191"/>
              <a:gd name="T6" fmla="*/ 0 w 1364"/>
              <a:gd name="T7" fmla="*/ 823 h 1191"/>
              <a:gd name="T8" fmla="*/ 113 w 1364"/>
              <a:gd name="T9" fmla="*/ 1190 h 1191"/>
              <a:gd name="T10" fmla="*/ 175 w 1364"/>
              <a:gd name="T11" fmla="*/ 654 h 1191"/>
              <a:gd name="T12" fmla="*/ 113 w 1364"/>
              <a:gd name="T13" fmla="*/ 899 h 1191"/>
              <a:gd name="T14" fmla="*/ 62 w 1364"/>
              <a:gd name="T15" fmla="*/ 654 h 1191"/>
              <a:gd name="T16" fmla="*/ 642 w 1364"/>
              <a:gd name="T17" fmla="*/ 516 h 1191"/>
              <a:gd name="T18" fmla="*/ 426 w 1364"/>
              <a:gd name="T19" fmla="*/ 566 h 1191"/>
              <a:gd name="T20" fmla="*/ 395 w 1364"/>
              <a:gd name="T21" fmla="*/ 1190 h 1191"/>
              <a:gd name="T22" fmla="*/ 457 w 1364"/>
              <a:gd name="T23" fmla="*/ 629 h 1191"/>
              <a:gd name="T24" fmla="*/ 712 w 1364"/>
              <a:gd name="T25" fmla="*/ 485 h 1191"/>
              <a:gd name="T26" fmla="*/ 230 w 1364"/>
              <a:gd name="T27" fmla="*/ 454 h 1191"/>
              <a:gd name="T28" fmla="*/ 285 w 1364"/>
              <a:gd name="T29" fmla="*/ 369 h 1191"/>
              <a:gd name="T30" fmla="*/ 203 w 1364"/>
              <a:gd name="T31" fmla="*/ 259 h 1191"/>
              <a:gd name="T32" fmla="*/ 367 w 1364"/>
              <a:gd name="T33" fmla="*/ 259 h 1191"/>
              <a:gd name="T34" fmla="*/ 429 w 1364"/>
              <a:gd name="T35" fmla="*/ 259 h 1191"/>
              <a:gd name="T36" fmla="*/ 141 w 1364"/>
              <a:gd name="T37" fmla="*/ 259 h 1191"/>
              <a:gd name="T38" fmla="*/ 285 w 1364"/>
              <a:gd name="T39" fmla="*/ 431 h 1191"/>
              <a:gd name="T40" fmla="*/ 429 w 1364"/>
              <a:gd name="T41" fmla="*/ 259 h 1191"/>
              <a:gd name="T42" fmla="*/ 1300 w 1364"/>
              <a:gd name="T43" fmla="*/ 542 h 1191"/>
              <a:gd name="T44" fmla="*/ 1120 w 1364"/>
              <a:gd name="T45" fmla="*/ 708 h 1191"/>
              <a:gd name="T46" fmla="*/ 1120 w 1364"/>
              <a:gd name="T47" fmla="*/ 375 h 1191"/>
              <a:gd name="T48" fmla="*/ 1106 w 1364"/>
              <a:gd name="T49" fmla="*/ 312 h 1191"/>
              <a:gd name="T50" fmla="*/ 1161 w 1364"/>
              <a:gd name="T51" fmla="*/ 204 h 1191"/>
              <a:gd name="T52" fmla="*/ 1106 w 1364"/>
              <a:gd name="T53" fmla="*/ 312 h 1191"/>
              <a:gd name="T54" fmla="*/ 852 w 1364"/>
              <a:gd name="T55" fmla="*/ 66 h 1191"/>
              <a:gd name="T56" fmla="*/ 852 w 1364"/>
              <a:gd name="T57" fmla="*/ 312 h 1191"/>
              <a:gd name="T58" fmla="*/ 1056 w 1364"/>
              <a:gd name="T59" fmla="*/ 375 h 1191"/>
              <a:gd name="T60" fmla="*/ 1056 w 1364"/>
              <a:gd name="T61" fmla="*/ 708 h 1191"/>
              <a:gd name="T62" fmla="*/ 852 w 1364"/>
              <a:gd name="T63" fmla="*/ 375 h 1191"/>
              <a:gd name="T64" fmla="*/ 1041 w 1364"/>
              <a:gd name="T65" fmla="*/ 770 h 1191"/>
              <a:gd name="T66" fmla="*/ 852 w 1364"/>
              <a:gd name="T67" fmla="*/ 770 h 1191"/>
              <a:gd name="T68" fmla="*/ 1242 w 1364"/>
              <a:gd name="T69" fmla="*/ 770 h 1191"/>
              <a:gd name="T70" fmla="*/ 1106 w 1364"/>
              <a:gd name="T71" fmla="*/ 770 h 1191"/>
              <a:gd name="T72" fmla="*/ 601 w 1364"/>
              <a:gd name="T73" fmla="*/ 770 h 1191"/>
              <a:gd name="T74" fmla="*/ 790 w 1364"/>
              <a:gd name="T75" fmla="*/ 1016 h 1191"/>
              <a:gd name="T76" fmla="*/ 601 w 1364"/>
              <a:gd name="T77" fmla="*/ 312 h 1191"/>
              <a:gd name="T78" fmla="*/ 790 w 1364"/>
              <a:gd name="T79" fmla="*/ 312 h 1191"/>
              <a:gd name="T80" fmla="*/ 852 w 1364"/>
              <a:gd name="T81" fmla="*/ 3 h 1191"/>
              <a:gd name="T82" fmla="*/ 790 w 1364"/>
              <a:gd name="T83" fmla="*/ 3 h 1191"/>
              <a:gd name="T84" fmla="*/ 492 w 1364"/>
              <a:gd name="T85" fmla="*/ 197 h 1191"/>
              <a:gd name="T86" fmla="*/ 537 w 1364"/>
              <a:gd name="T87" fmla="*/ 312 h 1191"/>
              <a:gd name="T88" fmla="*/ 454 w 1364"/>
              <a:gd name="T89" fmla="*/ 375 h 1191"/>
              <a:gd name="T90" fmla="*/ 515 w 1364"/>
              <a:gd name="T91" fmla="*/ 424 h 1191"/>
              <a:gd name="T92" fmla="*/ 586 w 1364"/>
              <a:gd name="T93" fmla="*/ 375 h 1191"/>
              <a:gd name="T94" fmla="*/ 790 w 1364"/>
              <a:gd name="T95" fmla="*/ 708 h 1191"/>
              <a:gd name="T96" fmla="*/ 577 w 1364"/>
              <a:gd name="T97" fmla="*/ 650 h 1191"/>
              <a:gd name="T98" fmla="*/ 523 w 1364"/>
              <a:gd name="T99" fmla="*/ 708 h 1191"/>
              <a:gd name="T100" fmla="*/ 483 w 1364"/>
              <a:gd name="T101" fmla="*/ 770 h 1191"/>
              <a:gd name="T102" fmla="*/ 641 w 1364"/>
              <a:gd name="T103" fmla="*/ 985 h 1191"/>
              <a:gd name="T104" fmla="*/ 478 w 1364"/>
              <a:gd name="T105" fmla="*/ 960 h 1191"/>
              <a:gd name="T106" fmla="*/ 821 w 1364"/>
              <a:gd name="T107" fmla="*/ 1082 h 1191"/>
              <a:gd name="T108" fmla="*/ 827 w 1364"/>
              <a:gd name="T109" fmla="*/ 1082 h 1191"/>
              <a:gd name="T110" fmla="*/ 1205 w 1364"/>
              <a:gd name="T111" fmla="*/ 160 h 1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64" h="1191">
                <a:moveTo>
                  <a:pt x="316" y="851"/>
                </a:moveTo>
                <a:lnTo>
                  <a:pt x="254" y="851"/>
                </a:lnTo>
                <a:lnTo>
                  <a:pt x="254" y="1190"/>
                </a:lnTo>
                <a:lnTo>
                  <a:pt x="316" y="1190"/>
                </a:lnTo>
                <a:lnTo>
                  <a:pt x="316" y="851"/>
                </a:lnTo>
                <a:close/>
                <a:moveTo>
                  <a:pt x="230" y="454"/>
                </a:moveTo>
                <a:cubicBezTo>
                  <a:pt x="123" y="454"/>
                  <a:pt x="0" y="476"/>
                  <a:pt x="0" y="654"/>
                </a:cubicBezTo>
                <a:lnTo>
                  <a:pt x="0" y="823"/>
                </a:lnTo>
                <a:cubicBezTo>
                  <a:pt x="0" y="891"/>
                  <a:pt x="49" y="949"/>
                  <a:pt x="113" y="963"/>
                </a:cubicBezTo>
                <a:lnTo>
                  <a:pt x="113" y="1190"/>
                </a:lnTo>
                <a:lnTo>
                  <a:pt x="175" y="1190"/>
                </a:lnTo>
                <a:lnTo>
                  <a:pt x="175" y="654"/>
                </a:lnTo>
                <a:lnTo>
                  <a:pt x="113" y="654"/>
                </a:lnTo>
                <a:lnTo>
                  <a:pt x="113" y="899"/>
                </a:lnTo>
                <a:cubicBezTo>
                  <a:pt x="84" y="886"/>
                  <a:pt x="62" y="856"/>
                  <a:pt x="62" y="823"/>
                </a:cubicBezTo>
                <a:lnTo>
                  <a:pt x="62" y="654"/>
                </a:lnTo>
                <a:cubicBezTo>
                  <a:pt x="62" y="552"/>
                  <a:pt x="106" y="516"/>
                  <a:pt x="230" y="516"/>
                </a:cubicBezTo>
                <a:lnTo>
                  <a:pt x="642" y="516"/>
                </a:lnTo>
                <a:cubicBezTo>
                  <a:pt x="633" y="540"/>
                  <a:pt x="617" y="566"/>
                  <a:pt x="596" y="566"/>
                </a:cubicBezTo>
                <a:lnTo>
                  <a:pt x="426" y="566"/>
                </a:lnTo>
                <a:cubicBezTo>
                  <a:pt x="409" y="566"/>
                  <a:pt x="395" y="580"/>
                  <a:pt x="395" y="597"/>
                </a:cubicBezTo>
                <a:lnTo>
                  <a:pt x="395" y="1190"/>
                </a:lnTo>
                <a:lnTo>
                  <a:pt x="457" y="1190"/>
                </a:lnTo>
                <a:lnTo>
                  <a:pt x="457" y="629"/>
                </a:lnTo>
                <a:lnTo>
                  <a:pt x="596" y="629"/>
                </a:lnTo>
                <a:cubicBezTo>
                  <a:pt x="677" y="629"/>
                  <a:pt x="712" y="524"/>
                  <a:pt x="712" y="485"/>
                </a:cubicBezTo>
                <a:cubicBezTo>
                  <a:pt x="712" y="467"/>
                  <a:pt x="698" y="454"/>
                  <a:pt x="681" y="454"/>
                </a:cubicBezTo>
                <a:lnTo>
                  <a:pt x="230" y="454"/>
                </a:lnTo>
                <a:close/>
                <a:moveTo>
                  <a:pt x="367" y="287"/>
                </a:moveTo>
                <a:cubicBezTo>
                  <a:pt x="367" y="334"/>
                  <a:pt x="332" y="369"/>
                  <a:pt x="285" y="369"/>
                </a:cubicBezTo>
                <a:cubicBezTo>
                  <a:pt x="238" y="369"/>
                  <a:pt x="203" y="334"/>
                  <a:pt x="203" y="287"/>
                </a:cubicBezTo>
                <a:lnTo>
                  <a:pt x="203" y="259"/>
                </a:lnTo>
                <a:cubicBezTo>
                  <a:pt x="203" y="211"/>
                  <a:pt x="238" y="177"/>
                  <a:pt x="285" y="177"/>
                </a:cubicBezTo>
                <a:cubicBezTo>
                  <a:pt x="332" y="177"/>
                  <a:pt x="367" y="211"/>
                  <a:pt x="367" y="259"/>
                </a:cubicBezTo>
                <a:lnTo>
                  <a:pt x="367" y="287"/>
                </a:lnTo>
                <a:close/>
                <a:moveTo>
                  <a:pt x="429" y="259"/>
                </a:moveTo>
                <a:cubicBezTo>
                  <a:pt x="429" y="177"/>
                  <a:pt x="367" y="115"/>
                  <a:pt x="285" y="115"/>
                </a:cubicBezTo>
                <a:cubicBezTo>
                  <a:pt x="203" y="115"/>
                  <a:pt x="141" y="177"/>
                  <a:pt x="141" y="259"/>
                </a:cubicBezTo>
                <a:lnTo>
                  <a:pt x="141" y="287"/>
                </a:lnTo>
                <a:cubicBezTo>
                  <a:pt x="141" y="369"/>
                  <a:pt x="203" y="431"/>
                  <a:pt x="285" y="431"/>
                </a:cubicBezTo>
                <a:cubicBezTo>
                  <a:pt x="367" y="431"/>
                  <a:pt x="429" y="369"/>
                  <a:pt x="429" y="287"/>
                </a:cubicBezTo>
                <a:lnTo>
                  <a:pt x="429" y="259"/>
                </a:lnTo>
                <a:close/>
                <a:moveTo>
                  <a:pt x="1270" y="375"/>
                </a:moveTo>
                <a:cubicBezTo>
                  <a:pt x="1290" y="427"/>
                  <a:pt x="1300" y="484"/>
                  <a:pt x="1300" y="542"/>
                </a:cubicBezTo>
                <a:cubicBezTo>
                  <a:pt x="1300" y="600"/>
                  <a:pt x="1289" y="656"/>
                  <a:pt x="1270" y="708"/>
                </a:cubicBezTo>
                <a:lnTo>
                  <a:pt x="1120" y="708"/>
                </a:lnTo>
                <a:cubicBezTo>
                  <a:pt x="1129" y="655"/>
                  <a:pt x="1134" y="600"/>
                  <a:pt x="1134" y="541"/>
                </a:cubicBezTo>
                <a:cubicBezTo>
                  <a:pt x="1134" y="483"/>
                  <a:pt x="1129" y="427"/>
                  <a:pt x="1120" y="375"/>
                </a:cubicBezTo>
                <a:lnTo>
                  <a:pt x="1270" y="375"/>
                </a:lnTo>
                <a:close/>
                <a:moveTo>
                  <a:pt x="1106" y="312"/>
                </a:moveTo>
                <a:cubicBezTo>
                  <a:pt x="1083" y="226"/>
                  <a:pt x="1047" y="153"/>
                  <a:pt x="1003" y="99"/>
                </a:cubicBezTo>
                <a:cubicBezTo>
                  <a:pt x="1061" y="122"/>
                  <a:pt x="1115" y="158"/>
                  <a:pt x="1161" y="204"/>
                </a:cubicBezTo>
                <a:cubicBezTo>
                  <a:pt x="1194" y="236"/>
                  <a:pt x="1221" y="273"/>
                  <a:pt x="1242" y="312"/>
                </a:cubicBezTo>
                <a:lnTo>
                  <a:pt x="1106" y="312"/>
                </a:lnTo>
                <a:close/>
                <a:moveTo>
                  <a:pt x="852" y="312"/>
                </a:moveTo>
                <a:lnTo>
                  <a:pt x="852" y="66"/>
                </a:lnTo>
                <a:cubicBezTo>
                  <a:pt x="932" y="86"/>
                  <a:pt x="1002" y="181"/>
                  <a:pt x="1041" y="312"/>
                </a:cubicBezTo>
                <a:lnTo>
                  <a:pt x="852" y="312"/>
                </a:lnTo>
                <a:close/>
                <a:moveTo>
                  <a:pt x="852" y="375"/>
                </a:moveTo>
                <a:lnTo>
                  <a:pt x="1056" y="375"/>
                </a:lnTo>
                <a:cubicBezTo>
                  <a:pt x="1066" y="427"/>
                  <a:pt x="1072" y="483"/>
                  <a:pt x="1072" y="541"/>
                </a:cubicBezTo>
                <a:cubicBezTo>
                  <a:pt x="1072" y="599"/>
                  <a:pt x="1066" y="655"/>
                  <a:pt x="1056" y="708"/>
                </a:cubicBezTo>
                <a:lnTo>
                  <a:pt x="852" y="708"/>
                </a:lnTo>
                <a:lnTo>
                  <a:pt x="852" y="375"/>
                </a:lnTo>
                <a:close/>
                <a:moveTo>
                  <a:pt x="852" y="770"/>
                </a:moveTo>
                <a:lnTo>
                  <a:pt x="1041" y="770"/>
                </a:lnTo>
                <a:cubicBezTo>
                  <a:pt x="1002" y="901"/>
                  <a:pt x="933" y="996"/>
                  <a:pt x="852" y="1016"/>
                </a:cubicBezTo>
                <a:lnTo>
                  <a:pt x="852" y="770"/>
                </a:lnTo>
                <a:close/>
                <a:moveTo>
                  <a:pt x="1106" y="770"/>
                </a:moveTo>
                <a:lnTo>
                  <a:pt x="1242" y="770"/>
                </a:lnTo>
                <a:cubicBezTo>
                  <a:pt x="1189" y="866"/>
                  <a:pt x="1105" y="942"/>
                  <a:pt x="1003" y="984"/>
                </a:cubicBezTo>
                <a:cubicBezTo>
                  <a:pt x="1047" y="930"/>
                  <a:pt x="1083" y="856"/>
                  <a:pt x="1106" y="770"/>
                </a:cubicBezTo>
                <a:close/>
                <a:moveTo>
                  <a:pt x="790" y="1016"/>
                </a:moveTo>
                <a:cubicBezTo>
                  <a:pt x="710" y="996"/>
                  <a:pt x="640" y="903"/>
                  <a:pt x="601" y="770"/>
                </a:cubicBezTo>
                <a:lnTo>
                  <a:pt x="790" y="770"/>
                </a:lnTo>
                <a:lnTo>
                  <a:pt x="790" y="1016"/>
                </a:lnTo>
                <a:close/>
                <a:moveTo>
                  <a:pt x="790" y="312"/>
                </a:moveTo>
                <a:lnTo>
                  <a:pt x="601" y="312"/>
                </a:lnTo>
                <a:cubicBezTo>
                  <a:pt x="640" y="180"/>
                  <a:pt x="711" y="86"/>
                  <a:pt x="790" y="66"/>
                </a:cubicBezTo>
                <a:lnTo>
                  <a:pt x="790" y="312"/>
                </a:lnTo>
                <a:close/>
                <a:moveTo>
                  <a:pt x="1205" y="160"/>
                </a:moveTo>
                <a:cubicBezTo>
                  <a:pt x="1110" y="65"/>
                  <a:pt x="985" y="10"/>
                  <a:pt x="852" y="3"/>
                </a:cubicBezTo>
                <a:cubicBezTo>
                  <a:pt x="842" y="1"/>
                  <a:pt x="832" y="0"/>
                  <a:pt x="821" y="0"/>
                </a:cubicBezTo>
                <a:cubicBezTo>
                  <a:pt x="811" y="0"/>
                  <a:pt x="800" y="1"/>
                  <a:pt x="790" y="3"/>
                </a:cubicBezTo>
                <a:cubicBezTo>
                  <a:pt x="662" y="11"/>
                  <a:pt x="542" y="62"/>
                  <a:pt x="449" y="152"/>
                </a:cubicBezTo>
                <a:lnTo>
                  <a:pt x="492" y="197"/>
                </a:lnTo>
                <a:cubicBezTo>
                  <a:pt x="535" y="155"/>
                  <a:pt x="585" y="123"/>
                  <a:pt x="638" y="101"/>
                </a:cubicBezTo>
                <a:cubicBezTo>
                  <a:pt x="595" y="154"/>
                  <a:pt x="560" y="227"/>
                  <a:pt x="537" y="312"/>
                </a:cubicBezTo>
                <a:lnTo>
                  <a:pt x="454" y="312"/>
                </a:lnTo>
                <a:lnTo>
                  <a:pt x="454" y="375"/>
                </a:lnTo>
                <a:lnTo>
                  <a:pt x="523" y="375"/>
                </a:lnTo>
                <a:cubicBezTo>
                  <a:pt x="520" y="391"/>
                  <a:pt x="517" y="407"/>
                  <a:pt x="515" y="424"/>
                </a:cubicBezTo>
                <a:lnTo>
                  <a:pt x="577" y="432"/>
                </a:lnTo>
                <a:cubicBezTo>
                  <a:pt x="579" y="412"/>
                  <a:pt x="583" y="393"/>
                  <a:pt x="586" y="375"/>
                </a:cubicBezTo>
                <a:lnTo>
                  <a:pt x="790" y="375"/>
                </a:lnTo>
                <a:lnTo>
                  <a:pt x="790" y="708"/>
                </a:lnTo>
                <a:lnTo>
                  <a:pt x="586" y="708"/>
                </a:lnTo>
                <a:cubicBezTo>
                  <a:pt x="583" y="689"/>
                  <a:pt x="579" y="670"/>
                  <a:pt x="577" y="650"/>
                </a:cubicBezTo>
                <a:lnTo>
                  <a:pt x="515" y="658"/>
                </a:lnTo>
                <a:cubicBezTo>
                  <a:pt x="517" y="675"/>
                  <a:pt x="520" y="691"/>
                  <a:pt x="523" y="708"/>
                </a:cubicBezTo>
                <a:lnTo>
                  <a:pt x="483" y="708"/>
                </a:lnTo>
                <a:lnTo>
                  <a:pt x="483" y="770"/>
                </a:lnTo>
                <a:lnTo>
                  <a:pt x="537" y="770"/>
                </a:lnTo>
                <a:cubicBezTo>
                  <a:pt x="560" y="857"/>
                  <a:pt x="596" y="931"/>
                  <a:pt x="641" y="985"/>
                </a:cubicBezTo>
                <a:cubicBezTo>
                  <a:pt x="597" y="967"/>
                  <a:pt x="555" y="943"/>
                  <a:pt x="518" y="912"/>
                </a:cubicBezTo>
                <a:lnTo>
                  <a:pt x="478" y="960"/>
                </a:lnTo>
                <a:cubicBezTo>
                  <a:pt x="574" y="1039"/>
                  <a:pt x="696" y="1082"/>
                  <a:pt x="821" y="1082"/>
                </a:cubicBezTo>
                <a:lnTo>
                  <a:pt x="821" y="1082"/>
                </a:lnTo>
                <a:lnTo>
                  <a:pt x="821" y="1082"/>
                </a:lnTo>
                <a:cubicBezTo>
                  <a:pt x="823" y="1082"/>
                  <a:pt x="825" y="1082"/>
                  <a:pt x="827" y="1082"/>
                </a:cubicBezTo>
                <a:cubicBezTo>
                  <a:pt x="1122" y="1078"/>
                  <a:pt x="1362" y="838"/>
                  <a:pt x="1362" y="542"/>
                </a:cubicBezTo>
                <a:cubicBezTo>
                  <a:pt x="1363" y="398"/>
                  <a:pt x="1307" y="262"/>
                  <a:pt x="1205" y="1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" name="Freeform 11">
            <a:extLst>
              <a:ext uri="{FF2B5EF4-FFF2-40B4-BE49-F238E27FC236}">
                <a16:creationId xmlns:a16="http://schemas.microsoft.com/office/drawing/2014/main" id="{FDA47312-BFDE-1040-93B5-0B6011B45D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58101" y="5597368"/>
            <a:ext cx="477837" cy="436562"/>
          </a:xfrm>
          <a:custGeom>
            <a:avLst/>
            <a:gdLst>
              <a:gd name="T0" fmla="*/ 171 w 1329"/>
              <a:gd name="T1" fmla="*/ 836 h 1211"/>
              <a:gd name="T2" fmla="*/ 230 w 1329"/>
              <a:gd name="T3" fmla="*/ 697 h 1211"/>
              <a:gd name="T4" fmla="*/ 265 w 1329"/>
              <a:gd name="T5" fmla="*/ 762 h 1211"/>
              <a:gd name="T6" fmla="*/ 523 w 1329"/>
              <a:gd name="T7" fmla="*/ 1013 h 1211"/>
              <a:gd name="T8" fmla="*/ 279 w 1329"/>
              <a:gd name="T9" fmla="*/ 990 h 1211"/>
              <a:gd name="T10" fmla="*/ 224 w 1329"/>
              <a:gd name="T11" fmla="*/ 865 h 1211"/>
              <a:gd name="T12" fmla="*/ 585 w 1329"/>
              <a:gd name="T13" fmla="*/ 1045 h 1211"/>
              <a:gd name="T14" fmla="*/ 886 w 1329"/>
              <a:gd name="T15" fmla="*/ 1102 h 1211"/>
              <a:gd name="T16" fmla="*/ 464 w 1329"/>
              <a:gd name="T17" fmla="*/ 1112 h 1211"/>
              <a:gd name="T18" fmla="*/ 1169 w 1329"/>
              <a:gd name="T19" fmla="*/ 684 h 1211"/>
              <a:gd name="T20" fmla="*/ 1061 w 1329"/>
              <a:gd name="T21" fmla="*/ 977 h 1211"/>
              <a:gd name="T22" fmla="*/ 635 w 1329"/>
              <a:gd name="T23" fmla="*/ 62 h 1211"/>
              <a:gd name="T24" fmla="*/ 542 w 1329"/>
              <a:gd name="T25" fmla="*/ 158 h 1211"/>
              <a:gd name="T26" fmla="*/ 635 w 1329"/>
              <a:gd name="T27" fmla="*/ 62 h 1211"/>
              <a:gd name="T28" fmla="*/ 520 w 1329"/>
              <a:gd name="T29" fmla="*/ 219 h 1211"/>
              <a:gd name="T30" fmla="*/ 530 w 1329"/>
              <a:gd name="T31" fmla="*/ 390 h 1211"/>
              <a:gd name="T32" fmla="*/ 267 w 1329"/>
              <a:gd name="T33" fmla="*/ 633 h 1211"/>
              <a:gd name="T34" fmla="*/ 414 w 1329"/>
              <a:gd name="T35" fmla="*/ 854 h 1211"/>
              <a:gd name="T36" fmla="*/ 395 w 1329"/>
              <a:gd name="T37" fmla="*/ 569 h 1211"/>
              <a:gd name="T38" fmla="*/ 661 w 1329"/>
              <a:gd name="T39" fmla="*/ 607 h 1211"/>
              <a:gd name="T40" fmla="*/ 700 w 1329"/>
              <a:gd name="T41" fmla="*/ 875 h 1211"/>
              <a:gd name="T42" fmla="*/ 414 w 1329"/>
              <a:gd name="T43" fmla="*/ 854 h 1211"/>
              <a:gd name="T44" fmla="*/ 1074 w 1329"/>
              <a:gd name="T45" fmla="*/ 387 h 1211"/>
              <a:gd name="T46" fmla="*/ 1126 w 1329"/>
              <a:gd name="T47" fmla="*/ 642 h 1211"/>
              <a:gd name="T48" fmla="*/ 1039 w 1329"/>
              <a:gd name="T49" fmla="*/ 468 h 1211"/>
              <a:gd name="T50" fmla="*/ 985 w 1329"/>
              <a:gd name="T51" fmla="*/ 695 h 1211"/>
              <a:gd name="T52" fmla="*/ 981 w 1329"/>
              <a:gd name="T53" fmla="*/ 493 h 1211"/>
              <a:gd name="T54" fmla="*/ 1048 w 1329"/>
              <a:gd name="T55" fmla="*/ 686 h 1211"/>
              <a:gd name="T56" fmla="*/ 1002 w 1329"/>
              <a:gd name="T57" fmla="*/ 421 h 1211"/>
              <a:gd name="T58" fmla="*/ 878 w 1329"/>
              <a:gd name="T59" fmla="*/ 390 h 1211"/>
              <a:gd name="T60" fmla="*/ 882 w 1329"/>
              <a:gd name="T61" fmla="*/ 254 h 1211"/>
              <a:gd name="T62" fmla="*/ 1002 w 1329"/>
              <a:gd name="T63" fmla="*/ 421 h 1211"/>
              <a:gd name="T64" fmla="*/ 768 w 1329"/>
              <a:gd name="T65" fmla="*/ 88 h 1211"/>
              <a:gd name="T66" fmla="*/ 882 w 1329"/>
              <a:gd name="T67" fmla="*/ 194 h 1211"/>
              <a:gd name="T68" fmla="*/ 805 w 1329"/>
              <a:gd name="T69" fmla="*/ 224 h 1211"/>
              <a:gd name="T70" fmla="*/ 608 w 1329"/>
              <a:gd name="T71" fmla="*/ 165 h 1211"/>
              <a:gd name="T72" fmla="*/ 836 w 1329"/>
              <a:gd name="T73" fmla="*/ 433 h 1211"/>
              <a:gd name="T74" fmla="*/ 851 w 1329"/>
              <a:gd name="T75" fmla="*/ 665 h 1211"/>
              <a:gd name="T76" fmla="*/ 604 w 1329"/>
              <a:gd name="T77" fmla="*/ 419 h 1211"/>
              <a:gd name="T78" fmla="*/ 836 w 1329"/>
              <a:gd name="T79" fmla="*/ 433 h 1211"/>
              <a:gd name="T80" fmla="*/ 581 w 1329"/>
              <a:gd name="T81" fmla="*/ 222 h 1211"/>
              <a:gd name="T82" fmla="*/ 776 w 1329"/>
              <a:gd name="T83" fmla="*/ 289 h 1211"/>
              <a:gd name="T84" fmla="*/ 577 w 1329"/>
              <a:gd name="T85" fmla="*/ 332 h 1211"/>
              <a:gd name="T86" fmla="*/ 743 w 1329"/>
              <a:gd name="T87" fmla="*/ 918 h 1211"/>
              <a:gd name="T88" fmla="*/ 985 w 1329"/>
              <a:gd name="T89" fmla="*/ 755 h 1211"/>
              <a:gd name="T90" fmla="*/ 964 w 1329"/>
              <a:gd name="T91" fmla="*/ 1028 h 1211"/>
              <a:gd name="T92" fmla="*/ 1139 w 1329"/>
              <a:gd name="T93" fmla="*/ 343 h 1211"/>
              <a:gd name="T94" fmla="*/ 1014 w 1329"/>
              <a:gd name="T95" fmla="*/ 255 h 1211"/>
              <a:gd name="T96" fmla="*/ 926 w 1329"/>
              <a:gd name="T97" fmla="*/ 130 h 1211"/>
              <a:gd name="T98" fmla="*/ 991 w 1329"/>
              <a:gd name="T99" fmla="*/ 170 h 1211"/>
              <a:gd name="T100" fmla="*/ 1049 w 1329"/>
              <a:gd name="T101" fmla="*/ 220 h 1211"/>
              <a:gd name="T102" fmla="*/ 1100 w 1329"/>
              <a:gd name="T103" fmla="*/ 279 h 1211"/>
              <a:gd name="T104" fmla="*/ 1139 w 1329"/>
              <a:gd name="T105" fmla="*/ 343 h 1211"/>
              <a:gd name="T106" fmla="*/ 1091 w 1329"/>
              <a:gd name="T107" fmla="*/ 177 h 1211"/>
              <a:gd name="T108" fmla="*/ 664 w 1329"/>
              <a:gd name="T109" fmla="*/ 0 h 1211"/>
              <a:gd name="T110" fmla="*/ 236 w 1329"/>
              <a:gd name="T111" fmla="*/ 1033 h 1211"/>
              <a:gd name="T112" fmla="*/ 1085 w 1329"/>
              <a:gd name="T113" fmla="*/ 1039 h 1211"/>
              <a:gd name="T114" fmla="*/ 1086 w 1329"/>
              <a:gd name="T115" fmla="*/ 1038 h 1211"/>
              <a:gd name="T116" fmla="*/ 1092 w 1329"/>
              <a:gd name="T117" fmla="*/ 177 h 1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29" h="1211">
                <a:moveTo>
                  <a:pt x="230" y="697"/>
                </a:moveTo>
                <a:cubicBezTo>
                  <a:pt x="205" y="746"/>
                  <a:pt x="187" y="793"/>
                  <a:pt x="171" y="836"/>
                </a:cubicBezTo>
                <a:cubicBezTo>
                  <a:pt x="104" y="692"/>
                  <a:pt x="103" y="526"/>
                  <a:pt x="167" y="382"/>
                </a:cubicBezTo>
                <a:cubicBezTo>
                  <a:pt x="159" y="484"/>
                  <a:pt x="181" y="594"/>
                  <a:pt x="230" y="697"/>
                </a:cubicBezTo>
                <a:close/>
                <a:moveTo>
                  <a:pt x="224" y="865"/>
                </a:moveTo>
                <a:cubicBezTo>
                  <a:pt x="237" y="832"/>
                  <a:pt x="250" y="797"/>
                  <a:pt x="265" y="762"/>
                </a:cubicBezTo>
                <a:cubicBezTo>
                  <a:pt x="294" y="810"/>
                  <a:pt x="330" y="856"/>
                  <a:pt x="371" y="897"/>
                </a:cubicBezTo>
                <a:cubicBezTo>
                  <a:pt x="417" y="943"/>
                  <a:pt x="469" y="982"/>
                  <a:pt x="523" y="1013"/>
                </a:cubicBezTo>
                <a:cubicBezTo>
                  <a:pt x="476" y="1041"/>
                  <a:pt x="432" y="1061"/>
                  <a:pt x="393" y="1077"/>
                </a:cubicBezTo>
                <a:cubicBezTo>
                  <a:pt x="352" y="1054"/>
                  <a:pt x="313" y="1025"/>
                  <a:pt x="279" y="990"/>
                </a:cubicBezTo>
                <a:cubicBezTo>
                  <a:pt x="252" y="964"/>
                  <a:pt x="229" y="935"/>
                  <a:pt x="209" y="905"/>
                </a:cubicBezTo>
                <a:cubicBezTo>
                  <a:pt x="214" y="892"/>
                  <a:pt x="219" y="878"/>
                  <a:pt x="224" y="865"/>
                </a:cubicBezTo>
                <a:close/>
                <a:moveTo>
                  <a:pt x="464" y="1112"/>
                </a:moveTo>
                <a:cubicBezTo>
                  <a:pt x="502" y="1094"/>
                  <a:pt x="542" y="1073"/>
                  <a:pt x="585" y="1045"/>
                </a:cubicBezTo>
                <a:cubicBezTo>
                  <a:pt x="670" y="1084"/>
                  <a:pt x="759" y="1104"/>
                  <a:pt x="844" y="1104"/>
                </a:cubicBezTo>
                <a:cubicBezTo>
                  <a:pt x="859" y="1104"/>
                  <a:pt x="873" y="1104"/>
                  <a:pt x="886" y="1102"/>
                </a:cubicBezTo>
                <a:cubicBezTo>
                  <a:pt x="817" y="1133"/>
                  <a:pt x="742" y="1150"/>
                  <a:pt x="664" y="1150"/>
                </a:cubicBezTo>
                <a:cubicBezTo>
                  <a:pt x="594" y="1150"/>
                  <a:pt x="527" y="1137"/>
                  <a:pt x="464" y="1112"/>
                </a:cubicBezTo>
                <a:close/>
                <a:moveTo>
                  <a:pt x="1111" y="725"/>
                </a:moveTo>
                <a:cubicBezTo>
                  <a:pt x="1132" y="714"/>
                  <a:pt x="1152" y="701"/>
                  <a:pt x="1169" y="684"/>
                </a:cubicBezTo>
                <a:cubicBezTo>
                  <a:pt x="1185" y="669"/>
                  <a:pt x="1197" y="651"/>
                  <a:pt x="1207" y="632"/>
                </a:cubicBezTo>
                <a:cubicBezTo>
                  <a:pt x="1201" y="757"/>
                  <a:pt x="1153" y="880"/>
                  <a:pt x="1061" y="977"/>
                </a:cubicBezTo>
                <a:cubicBezTo>
                  <a:pt x="1097" y="899"/>
                  <a:pt x="1114" y="812"/>
                  <a:pt x="1111" y="725"/>
                </a:cubicBezTo>
                <a:close/>
                <a:moveTo>
                  <a:pt x="635" y="62"/>
                </a:moveTo>
                <a:cubicBezTo>
                  <a:pt x="617" y="72"/>
                  <a:pt x="599" y="84"/>
                  <a:pt x="584" y="99"/>
                </a:cubicBezTo>
                <a:cubicBezTo>
                  <a:pt x="567" y="117"/>
                  <a:pt x="553" y="137"/>
                  <a:pt x="542" y="158"/>
                </a:cubicBezTo>
                <a:cubicBezTo>
                  <a:pt x="454" y="156"/>
                  <a:pt x="368" y="174"/>
                  <a:pt x="289" y="210"/>
                </a:cubicBezTo>
                <a:cubicBezTo>
                  <a:pt x="384" y="120"/>
                  <a:pt x="505" y="68"/>
                  <a:pt x="635" y="62"/>
                </a:cubicBezTo>
                <a:close/>
                <a:moveTo>
                  <a:pt x="242" y="306"/>
                </a:moveTo>
                <a:cubicBezTo>
                  <a:pt x="324" y="249"/>
                  <a:pt x="421" y="219"/>
                  <a:pt x="520" y="219"/>
                </a:cubicBezTo>
                <a:cubicBezTo>
                  <a:pt x="512" y="257"/>
                  <a:pt x="511" y="298"/>
                  <a:pt x="518" y="342"/>
                </a:cubicBezTo>
                <a:cubicBezTo>
                  <a:pt x="521" y="358"/>
                  <a:pt x="525" y="374"/>
                  <a:pt x="530" y="390"/>
                </a:cubicBezTo>
                <a:cubicBezTo>
                  <a:pt x="471" y="425"/>
                  <a:pt x="409" y="469"/>
                  <a:pt x="352" y="527"/>
                </a:cubicBezTo>
                <a:cubicBezTo>
                  <a:pt x="317" y="561"/>
                  <a:pt x="290" y="597"/>
                  <a:pt x="267" y="633"/>
                </a:cubicBezTo>
                <a:cubicBezTo>
                  <a:pt x="222" y="522"/>
                  <a:pt x="213" y="406"/>
                  <a:pt x="242" y="306"/>
                </a:cubicBezTo>
                <a:close/>
                <a:moveTo>
                  <a:pt x="414" y="854"/>
                </a:moveTo>
                <a:cubicBezTo>
                  <a:pt x="366" y="807"/>
                  <a:pt x="327" y="754"/>
                  <a:pt x="297" y="699"/>
                </a:cubicBezTo>
                <a:cubicBezTo>
                  <a:pt x="322" y="655"/>
                  <a:pt x="353" y="611"/>
                  <a:pt x="395" y="569"/>
                </a:cubicBezTo>
                <a:cubicBezTo>
                  <a:pt x="445" y="519"/>
                  <a:pt x="499" y="480"/>
                  <a:pt x="551" y="448"/>
                </a:cubicBezTo>
                <a:cubicBezTo>
                  <a:pt x="576" y="505"/>
                  <a:pt x="614" y="559"/>
                  <a:pt x="661" y="607"/>
                </a:cubicBezTo>
                <a:cubicBezTo>
                  <a:pt x="709" y="654"/>
                  <a:pt x="764" y="692"/>
                  <a:pt x="822" y="718"/>
                </a:cubicBezTo>
                <a:cubicBezTo>
                  <a:pt x="790" y="770"/>
                  <a:pt x="751" y="825"/>
                  <a:pt x="700" y="875"/>
                </a:cubicBezTo>
                <a:cubicBezTo>
                  <a:pt x="660" y="916"/>
                  <a:pt x="619" y="949"/>
                  <a:pt x="580" y="976"/>
                </a:cubicBezTo>
                <a:cubicBezTo>
                  <a:pt x="521" y="945"/>
                  <a:pt x="464" y="905"/>
                  <a:pt x="414" y="854"/>
                </a:cubicBezTo>
                <a:close/>
                <a:moveTo>
                  <a:pt x="1045" y="464"/>
                </a:moveTo>
                <a:cubicBezTo>
                  <a:pt x="1065" y="444"/>
                  <a:pt x="1074" y="416"/>
                  <a:pt x="1074" y="387"/>
                </a:cubicBezTo>
                <a:cubicBezTo>
                  <a:pt x="1111" y="394"/>
                  <a:pt x="1143" y="407"/>
                  <a:pt x="1170" y="425"/>
                </a:cubicBezTo>
                <a:cubicBezTo>
                  <a:pt x="1191" y="509"/>
                  <a:pt x="1178" y="590"/>
                  <a:pt x="1126" y="642"/>
                </a:cubicBezTo>
                <a:cubicBezTo>
                  <a:pt x="1120" y="648"/>
                  <a:pt x="1112" y="654"/>
                  <a:pt x="1104" y="659"/>
                </a:cubicBezTo>
                <a:cubicBezTo>
                  <a:pt x="1094" y="594"/>
                  <a:pt x="1073" y="529"/>
                  <a:pt x="1039" y="468"/>
                </a:cubicBezTo>
                <a:cubicBezTo>
                  <a:pt x="1041" y="467"/>
                  <a:pt x="1043" y="465"/>
                  <a:pt x="1045" y="464"/>
                </a:cubicBezTo>
                <a:close/>
                <a:moveTo>
                  <a:pt x="985" y="695"/>
                </a:moveTo>
                <a:cubicBezTo>
                  <a:pt x="960" y="695"/>
                  <a:pt x="935" y="691"/>
                  <a:pt x="909" y="685"/>
                </a:cubicBezTo>
                <a:cubicBezTo>
                  <a:pt x="948" y="606"/>
                  <a:pt x="970" y="536"/>
                  <a:pt x="981" y="493"/>
                </a:cubicBezTo>
                <a:cubicBezTo>
                  <a:pt x="982" y="492"/>
                  <a:pt x="983" y="492"/>
                  <a:pt x="984" y="492"/>
                </a:cubicBezTo>
                <a:cubicBezTo>
                  <a:pt x="1018" y="553"/>
                  <a:pt x="1040" y="619"/>
                  <a:pt x="1048" y="686"/>
                </a:cubicBezTo>
                <a:cubicBezTo>
                  <a:pt x="1028" y="691"/>
                  <a:pt x="1007" y="695"/>
                  <a:pt x="985" y="695"/>
                </a:cubicBezTo>
                <a:close/>
                <a:moveTo>
                  <a:pt x="1002" y="421"/>
                </a:moveTo>
                <a:cubicBezTo>
                  <a:pt x="992" y="431"/>
                  <a:pt x="978" y="433"/>
                  <a:pt x="968" y="433"/>
                </a:cubicBezTo>
                <a:cubicBezTo>
                  <a:pt x="939" y="433"/>
                  <a:pt x="905" y="417"/>
                  <a:pt x="878" y="390"/>
                </a:cubicBezTo>
                <a:cubicBezTo>
                  <a:pt x="837" y="349"/>
                  <a:pt x="823" y="291"/>
                  <a:pt x="848" y="266"/>
                </a:cubicBezTo>
                <a:cubicBezTo>
                  <a:pt x="858" y="256"/>
                  <a:pt x="872" y="254"/>
                  <a:pt x="882" y="254"/>
                </a:cubicBezTo>
                <a:cubicBezTo>
                  <a:pt x="911" y="254"/>
                  <a:pt x="944" y="270"/>
                  <a:pt x="971" y="297"/>
                </a:cubicBezTo>
                <a:cubicBezTo>
                  <a:pt x="1013" y="339"/>
                  <a:pt x="1027" y="396"/>
                  <a:pt x="1002" y="421"/>
                </a:cubicBezTo>
                <a:close/>
                <a:moveTo>
                  <a:pt x="627" y="142"/>
                </a:moveTo>
                <a:cubicBezTo>
                  <a:pt x="661" y="107"/>
                  <a:pt x="710" y="88"/>
                  <a:pt x="768" y="88"/>
                </a:cubicBezTo>
                <a:cubicBezTo>
                  <a:pt x="793" y="88"/>
                  <a:pt x="818" y="92"/>
                  <a:pt x="844" y="99"/>
                </a:cubicBezTo>
                <a:cubicBezTo>
                  <a:pt x="862" y="126"/>
                  <a:pt x="875" y="158"/>
                  <a:pt x="882" y="194"/>
                </a:cubicBezTo>
                <a:lnTo>
                  <a:pt x="882" y="194"/>
                </a:lnTo>
                <a:cubicBezTo>
                  <a:pt x="851" y="194"/>
                  <a:pt x="824" y="204"/>
                  <a:pt x="805" y="224"/>
                </a:cubicBezTo>
                <a:cubicBezTo>
                  <a:pt x="803" y="226"/>
                  <a:pt x="802" y="228"/>
                  <a:pt x="801" y="229"/>
                </a:cubicBezTo>
                <a:cubicBezTo>
                  <a:pt x="740" y="196"/>
                  <a:pt x="674" y="175"/>
                  <a:pt x="608" y="165"/>
                </a:cubicBezTo>
                <a:cubicBezTo>
                  <a:pt x="613" y="157"/>
                  <a:pt x="619" y="149"/>
                  <a:pt x="627" y="142"/>
                </a:cubicBezTo>
                <a:close/>
                <a:moveTo>
                  <a:pt x="836" y="433"/>
                </a:moveTo>
                <a:cubicBezTo>
                  <a:pt x="861" y="458"/>
                  <a:pt x="891" y="475"/>
                  <a:pt x="921" y="485"/>
                </a:cubicBezTo>
                <a:cubicBezTo>
                  <a:pt x="911" y="524"/>
                  <a:pt x="889" y="590"/>
                  <a:pt x="851" y="665"/>
                </a:cubicBezTo>
                <a:cubicBezTo>
                  <a:pt x="799" y="642"/>
                  <a:pt x="748" y="608"/>
                  <a:pt x="704" y="564"/>
                </a:cubicBezTo>
                <a:cubicBezTo>
                  <a:pt x="660" y="520"/>
                  <a:pt x="626" y="471"/>
                  <a:pt x="604" y="419"/>
                </a:cubicBezTo>
                <a:cubicBezTo>
                  <a:pt x="678" y="381"/>
                  <a:pt x="744" y="360"/>
                  <a:pt x="783" y="349"/>
                </a:cubicBezTo>
                <a:cubicBezTo>
                  <a:pt x="793" y="378"/>
                  <a:pt x="810" y="407"/>
                  <a:pt x="836" y="433"/>
                </a:cubicBezTo>
                <a:close/>
                <a:moveTo>
                  <a:pt x="577" y="332"/>
                </a:moveTo>
                <a:cubicBezTo>
                  <a:pt x="571" y="292"/>
                  <a:pt x="572" y="255"/>
                  <a:pt x="581" y="222"/>
                </a:cubicBezTo>
                <a:cubicBezTo>
                  <a:pt x="649" y="229"/>
                  <a:pt x="715" y="250"/>
                  <a:pt x="777" y="285"/>
                </a:cubicBezTo>
                <a:cubicBezTo>
                  <a:pt x="776" y="286"/>
                  <a:pt x="776" y="287"/>
                  <a:pt x="776" y="289"/>
                </a:cubicBezTo>
                <a:cubicBezTo>
                  <a:pt x="732" y="300"/>
                  <a:pt x="662" y="322"/>
                  <a:pt x="584" y="361"/>
                </a:cubicBezTo>
                <a:cubicBezTo>
                  <a:pt x="581" y="351"/>
                  <a:pt x="579" y="342"/>
                  <a:pt x="577" y="332"/>
                </a:cubicBezTo>
                <a:close/>
                <a:moveTo>
                  <a:pt x="643" y="1005"/>
                </a:moveTo>
                <a:cubicBezTo>
                  <a:pt x="676" y="980"/>
                  <a:pt x="709" y="951"/>
                  <a:pt x="743" y="918"/>
                </a:cubicBezTo>
                <a:cubicBezTo>
                  <a:pt x="801" y="860"/>
                  <a:pt x="845" y="798"/>
                  <a:pt x="880" y="739"/>
                </a:cubicBezTo>
                <a:cubicBezTo>
                  <a:pt x="915" y="749"/>
                  <a:pt x="951" y="755"/>
                  <a:pt x="985" y="755"/>
                </a:cubicBezTo>
                <a:cubicBezTo>
                  <a:pt x="1008" y="755"/>
                  <a:pt x="1030" y="752"/>
                  <a:pt x="1051" y="747"/>
                </a:cubicBezTo>
                <a:cubicBezTo>
                  <a:pt x="1051" y="847"/>
                  <a:pt x="1021" y="946"/>
                  <a:pt x="964" y="1028"/>
                </a:cubicBezTo>
                <a:cubicBezTo>
                  <a:pt x="866" y="1056"/>
                  <a:pt x="752" y="1048"/>
                  <a:pt x="643" y="1005"/>
                </a:cubicBezTo>
                <a:close/>
                <a:moveTo>
                  <a:pt x="1139" y="343"/>
                </a:moveTo>
                <a:cubicBezTo>
                  <a:pt x="1115" y="335"/>
                  <a:pt x="1089" y="328"/>
                  <a:pt x="1061" y="324"/>
                </a:cubicBezTo>
                <a:cubicBezTo>
                  <a:pt x="1051" y="300"/>
                  <a:pt x="1035" y="276"/>
                  <a:pt x="1014" y="255"/>
                </a:cubicBezTo>
                <a:cubicBezTo>
                  <a:pt x="993" y="234"/>
                  <a:pt x="970" y="219"/>
                  <a:pt x="945" y="208"/>
                </a:cubicBezTo>
                <a:cubicBezTo>
                  <a:pt x="941" y="180"/>
                  <a:pt x="935" y="154"/>
                  <a:pt x="926" y="130"/>
                </a:cubicBezTo>
                <a:cubicBezTo>
                  <a:pt x="947" y="141"/>
                  <a:pt x="969" y="154"/>
                  <a:pt x="989" y="168"/>
                </a:cubicBezTo>
                <a:cubicBezTo>
                  <a:pt x="990" y="169"/>
                  <a:pt x="990" y="169"/>
                  <a:pt x="991" y="170"/>
                </a:cubicBezTo>
                <a:cubicBezTo>
                  <a:pt x="999" y="176"/>
                  <a:pt x="1007" y="182"/>
                  <a:pt x="1016" y="189"/>
                </a:cubicBezTo>
                <a:cubicBezTo>
                  <a:pt x="1027" y="199"/>
                  <a:pt x="1039" y="209"/>
                  <a:pt x="1049" y="220"/>
                </a:cubicBezTo>
                <a:cubicBezTo>
                  <a:pt x="1060" y="231"/>
                  <a:pt x="1070" y="242"/>
                  <a:pt x="1080" y="254"/>
                </a:cubicBezTo>
                <a:cubicBezTo>
                  <a:pt x="1087" y="262"/>
                  <a:pt x="1093" y="270"/>
                  <a:pt x="1100" y="279"/>
                </a:cubicBezTo>
                <a:cubicBezTo>
                  <a:pt x="1100" y="279"/>
                  <a:pt x="1100" y="280"/>
                  <a:pt x="1101" y="280"/>
                </a:cubicBezTo>
                <a:cubicBezTo>
                  <a:pt x="1115" y="301"/>
                  <a:pt x="1128" y="322"/>
                  <a:pt x="1139" y="343"/>
                </a:cubicBezTo>
                <a:close/>
                <a:moveTo>
                  <a:pt x="1092" y="177"/>
                </a:moveTo>
                <a:cubicBezTo>
                  <a:pt x="1092" y="177"/>
                  <a:pt x="1092" y="177"/>
                  <a:pt x="1091" y="177"/>
                </a:cubicBezTo>
                <a:cubicBezTo>
                  <a:pt x="1090" y="175"/>
                  <a:pt x="1088" y="174"/>
                  <a:pt x="1086" y="172"/>
                </a:cubicBezTo>
                <a:cubicBezTo>
                  <a:pt x="972" y="61"/>
                  <a:pt x="823" y="0"/>
                  <a:pt x="664" y="0"/>
                </a:cubicBezTo>
                <a:cubicBezTo>
                  <a:pt x="502" y="0"/>
                  <a:pt x="350" y="63"/>
                  <a:pt x="236" y="177"/>
                </a:cubicBezTo>
                <a:cubicBezTo>
                  <a:pt x="0" y="413"/>
                  <a:pt x="0" y="797"/>
                  <a:pt x="236" y="1033"/>
                </a:cubicBezTo>
                <a:cubicBezTo>
                  <a:pt x="350" y="1147"/>
                  <a:pt x="502" y="1210"/>
                  <a:pt x="664" y="1210"/>
                </a:cubicBezTo>
                <a:cubicBezTo>
                  <a:pt x="823" y="1210"/>
                  <a:pt x="972" y="1149"/>
                  <a:pt x="1085" y="1039"/>
                </a:cubicBezTo>
                <a:cubicBezTo>
                  <a:pt x="1086" y="1039"/>
                  <a:pt x="1086" y="1039"/>
                  <a:pt x="1087" y="1038"/>
                </a:cubicBezTo>
                <a:lnTo>
                  <a:pt x="1086" y="1038"/>
                </a:lnTo>
                <a:cubicBezTo>
                  <a:pt x="1088" y="1036"/>
                  <a:pt x="1090" y="1035"/>
                  <a:pt x="1092" y="1033"/>
                </a:cubicBezTo>
                <a:cubicBezTo>
                  <a:pt x="1328" y="797"/>
                  <a:pt x="1328" y="413"/>
                  <a:pt x="1092" y="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" name="Freeform 32">
            <a:extLst>
              <a:ext uri="{FF2B5EF4-FFF2-40B4-BE49-F238E27FC236}">
                <a16:creationId xmlns:a16="http://schemas.microsoft.com/office/drawing/2014/main" id="{0289FF05-86AC-564C-A668-63658B630C3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75245" y="1629886"/>
            <a:ext cx="455612" cy="398462"/>
          </a:xfrm>
          <a:custGeom>
            <a:avLst/>
            <a:gdLst>
              <a:gd name="T0" fmla="*/ 929 w 1265"/>
              <a:gd name="T1" fmla="*/ 1049 h 1107"/>
              <a:gd name="T2" fmla="*/ 929 w 1265"/>
              <a:gd name="T3" fmla="*/ 201 h 1107"/>
              <a:gd name="T4" fmla="*/ 934 w 1265"/>
              <a:gd name="T5" fmla="*/ 180 h 1107"/>
              <a:gd name="T6" fmla="*/ 1092 w 1265"/>
              <a:gd name="T7" fmla="*/ 180 h 1107"/>
              <a:gd name="T8" fmla="*/ 1097 w 1265"/>
              <a:gd name="T9" fmla="*/ 201 h 1107"/>
              <a:gd name="T10" fmla="*/ 1097 w 1265"/>
              <a:gd name="T11" fmla="*/ 1049 h 1107"/>
              <a:gd name="T12" fmla="*/ 929 w 1265"/>
              <a:gd name="T13" fmla="*/ 1049 h 1107"/>
              <a:gd name="T14" fmla="*/ 564 w 1265"/>
              <a:gd name="T15" fmla="*/ 1049 h 1107"/>
              <a:gd name="T16" fmla="*/ 564 w 1265"/>
              <a:gd name="T17" fmla="*/ 512 h 1107"/>
              <a:gd name="T18" fmla="*/ 569 w 1265"/>
              <a:gd name="T19" fmla="*/ 491 h 1107"/>
              <a:gd name="T20" fmla="*/ 727 w 1265"/>
              <a:gd name="T21" fmla="*/ 491 h 1107"/>
              <a:gd name="T22" fmla="*/ 732 w 1265"/>
              <a:gd name="T23" fmla="*/ 512 h 1107"/>
              <a:gd name="T24" fmla="*/ 732 w 1265"/>
              <a:gd name="T25" fmla="*/ 1049 h 1107"/>
              <a:gd name="T26" fmla="*/ 564 w 1265"/>
              <a:gd name="T27" fmla="*/ 1049 h 1107"/>
              <a:gd name="T28" fmla="*/ 200 w 1265"/>
              <a:gd name="T29" fmla="*/ 1049 h 1107"/>
              <a:gd name="T30" fmla="*/ 200 w 1265"/>
              <a:gd name="T31" fmla="*/ 233 h 1107"/>
              <a:gd name="T32" fmla="*/ 205 w 1265"/>
              <a:gd name="T33" fmla="*/ 212 h 1107"/>
              <a:gd name="T34" fmla="*/ 363 w 1265"/>
              <a:gd name="T35" fmla="*/ 212 h 1107"/>
              <a:gd name="T36" fmla="*/ 368 w 1265"/>
              <a:gd name="T37" fmla="*/ 233 h 1107"/>
              <a:gd name="T38" fmla="*/ 368 w 1265"/>
              <a:gd name="T39" fmla="*/ 1049 h 1107"/>
              <a:gd name="T40" fmla="*/ 200 w 1265"/>
              <a:gd name="T41" fmla="*/ 1049 h 1107"/>
              <a:gd name="T42" fmla="*/ 1236 w 1265"/>
              <a:gd name="T43" fmla="*/ 1049 h 1107"/>
              <a:gd name="T44" fmla="*/ 1154 w 1265"/>
              <a:gd name="T45" fmla="*/ 1049 h 1107"/>
              <a:gd name="T46" fmla="*/ 1154 w 1265"/>
              <a:gd name="T47" fmla="*/ 201 h 1107"/>
              <a:gd name="T48" fmla="*/ 1095 w 1265"/>
              <a:gd name="T49" fmla="*/ 123 h 1107"/>
              <a:gd name="T50" fmla="*/ 931 w 1265"/>
              <a:gd name="T51" fmla="*/ 123 h 1107"/>
              <a:gd name="T52" fmla="*/ 872 w 1265"/>
              <a:gd name="T53" fmla="*/ 201 h 1107"/>
              <a:gd name="T54" fmla="*/ 872 w 1265"/>
              <a:gd name="T55" fmla="*/ 1049 h 1107"/>
              <a:gd name="T56" fmla="*/ 789 w 1265"/>
              <a:gd name="T57" fmla="*/ 1049 h 1107"/>
              <a:gd name="T58" fmla="*/ 789 w 1265"/>
              <a:gd name="T59" fmla="*/ 512 h 1107"/>
              <a:gd name="T60" fmla="*/ 730 w 1265"/>
              <a:gd name="T61" fmla="*/ 434 h 1107"/>
              <a:gd name="T62" fmla="*/ 566 w 1265"/>
              <a:gd name="T63" fmla="*/ 434 h 1107"/>
              <a:gd name="T64" fmla="*/ 507 w 1265"/>
              <a:gd name="T65" fmla="*/ 512 h 1107"/>
              <a:gd name="T66" fmla="*/ 507 w 1265"/>
              <a:gd name="T67" fmla="*/ 1049 h 1107"/>
              <a:gd name="T68" fmla="*/ 424 w 1265"/>
              <a:gd name="T69" fmla="*/ 1049 h 1107"/>
              <a:gd name="T70" fmla="*/ 424 w 1265"/>
              <a:gd name="T71" fmla="*/ 233 h 1107"/>
              <a:gd name="T72" fmla="*/ 366 w 1265"/>
              <a:gd name="T73" fmla="*/ 155 h 1107"/>
              <a:gd name="T74" fmla="*/ 202 w 1265"/>
              <a:gd name="T75" fmla="*/ 155 h 1107"/>
              <a:gd name="T76" fmla="*/ 143 w 1265"/>
              <a:gd name="T77" fmla="*/ 233 h 1107"/>
              <a:gd name="T78" fmla="*/ 143 w 1265"/>
              <a:gd name="T79" fmla="*/ 1049 h 1107"/>
              <a:gd name="T80" fmla="*/ 56 w 1265"/>
              <a:gd name="T81" fmla="*/ 1049 h 1107"/>
              <a:gd name="T82" fmla="*/ 56 w 1265"/>
              <a:gd name="T83" fmla="*/ 28 h 1107"/>
              <a:gd name="T84" fmla="*/ 28 w 1265"/>
              <a:gd name="T85" fmla="*/ 0 h 1107"/>
              <a:gd name="T86" fmla="*/ 0 w 1265"/>
              <a:gd name="T87" fmla="*/ 28 h 1107"/>
              <a:gd name="T88" fmla="*/ 0 w 1265"/>
              <a:gd name="T89" fmla="*/ 1077 h 1107"/>
              <a:gd name="T90" fmla="*/ 28 w 1265"/>
              <a:gd name="T91" fmla="*/ 1106 h 1107"/>
              <a:gd name="T92" fmla="*/ 1236 w 1265"/>
              <a:gd name="T93" fmla="*/ 1106 h 1107"/>
              <a:gd name="T94" fmla="*/ 1264 w 1265"/>
              <a:gd name="T95" fmla="*/ 1077 h 1107"/>
              <a:gd name="T96" fmla="*/ 1236 w 1265"/>
              <a:gd name="T97" fmla="*/ 1049 h 1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65" h="1107">
                <a:moveTo>
                  <a:pt x="929" y="1049"/>
                </a:moveTo>
                <a:lnTo>
                  <a:pt x="929" y="201"/>
                </a:lnTo>
                <a:cubicBezTo>
                  <a:pt x="929" y="190"/>
                  <a:pt x="932" y="182"/>
                  <a:pt x="934" y="180"/>
                </a:cubicBezTo>
                <a:lnTo>
                  <a:pt x="1092" y="180"/>
                </a:lnTo>
                <a:cubicBezTo>
                  <a:pt x="1094" y="182"/>
                  <a:pt x="1097" y="190"/>
                  <a:pt x="1097" y="201"/>
                </a:cubicBezTo>
                <a:lnTo>
                  <a:pt x="1097" y="1049"/>
                </a:lnTo>
                <a:lnTo>
                  <a:pt x="929" y="1049"/>
                </a:lnTo>
                <a:close/>
                <a:moveTo>
                  <a:pt x="564" y="1049"/>
                </a:moveTo>
                <a:lnTo>
                  <a:pt x="564" y="512"/>
                </a:lnTo>
                <a:cubicBezTo>
                  <a:pt x="564" y="501"/>
                  <a:pt x="567" y="493"/>
                  <a:pt x="569" y="491"/>
                </a:cubicBezTo>
                <a:lnTo>
                  <a:pt x="727" y="491"/>
                </a:lnTo>
                <a:cubicBezTo>
                  <a:pt x="729" y="493"/>
                  <a:pt x="732" y="501"/>
                  <a:pt x="732" y="512"/>
                </a:cubicBezTo>
                <a:lnTo>
                  <a:pt x="732" y="1049"/>
                </a:lnTo>
                <a:lnTo>
                  <a:pt x="564" y="1049"/>
                </a:lnTo>
                <a:close/>
                <a:moveTo>
                  <a:pt x="200" y="1049"/>
                </a:moveTo>
                <a:lnTo>
                  <a:pt x="200" y="233"/>
                </a:lnTo>
                <a:cubicBezTo>
                  <a:pt x="200" y="222"/>
                  <a:pt x="203" y="215"/>
                  <a:pt x="205" y="212"/>
                </a:cubicBezTo>
                <a:lnTo>
                  <a:pt x="363" y="212"/>
                </a:lnTo>
                <a:cubicBezTo>
                  <a:pt x="365" y="215"/>
                  <a:pt x="368" y="222"/>
                  <a:pt x="368" y="233"/>
                </a:cubicBezTo>
                <a:lnTo>
                  <a:pt x="368" y="1049"/>
                </a:lnTo>
                <a:lnTo>
                  <a:pt x="200" y="1049"/>
                </a:lnTo>
                <a:close/>
                <a:moveTo>
                  <a:pt x="1236" y="1049"/>
                </a:moveTo>
                <a:lnTo>
                  <a:pt x="1154" y="1049"/>
                </a:lnTo>
                <a:lnTo>
                  <a:pt x="1154" y="201"/>
                </a:lnTo>
                <a:cubicBezTo>
                  <a:pt x="1154" y="157"/>
                  <a:pt x="1128" y="123"/>
                  <a:pt x="1095" y="123"/>
                </a:cubicBezTo>
                <a:lnTo>
                  <a:pt x="931" y="123"/>
                </a:lnTo>
                <a:cubicBezTo>
                  <a:pt x="898" y="123"/>
                  <a:pt x="872" y="157"/>
                  <a:pt x="872" y="201"/>
                </a:cubicBezTo>
                <a:lnTo>
                  <a:pt x="872" y="1049"/>
                </a:lnTo>
                <a:lnTo>
                  <a:pt x="789" y="1049"/>
                </a:lnTo>
                <a:lnTo>
                  <a:pt x="789" y="512"/>
                </a:lnTo>
                <a:cubicBezTo>
                  <a:pt x="789" y="468"/>
                  <a:pt x="763" y="434"/>
                  <a:pt x="730" y="434"/>
                </a:cubicBezTo>
                <a:lnTo>
                  <a:pt x="566" y="434"/>
                </a:lnTo>
                <a:cubicBezTo>
                  <a:pt x="533" y="434"/>
                  <a:pt x="507" y="468"/>
                  <a:pt x="507" y="512"/>
                </a:cubicBezTo>
                <a:lnTo>
                  <a:pt x="507" y="1049"/>
                </a:lnTo>
                <a:lnTo>
                  <a:pt x="424" y="1049"/>
                </a:lnTo>
                <a:lnTo>
                  <a:pt x="424" y="233"/>
                </a:lnTo>
                <a:cubicBezTo>
                  <a:pt x="424" y="189"/>
                  <a:pt x="398" y="155"/>
                  <a:pt x="366" y="155"/>
                </a:cubicBezTo>
                <a:lnTo>
                  <a:pt x="202" y="155"/>
                </a:lnTo>
                <a:cubicBezTo>
                  <a:pt x="169" y="155"/>
                  <a:pt x="143" y="189"/>
                  <a:pt x="143" y="233"/>
                </a:cubicBezTo>
                <a:lnTo>
                  <a:pt x="143" y="1049"/>
                </a:lnTo>
                <a:lnTo>
                  <a:pt x="56" y="1049"/>
                </a:lnTo>
                <a:lnTo>
                  <a:pt x="56" y="28"/>
                </a:lnTo>
                <a:cubicBezTo>
                  <a:pt x="56" y="12"/>
                  <a:pt x="43" y="0"/>
                  <a:pt x="28" y="0"/>
                </a:cubicBezTo>
                <a:cubicBezTo>
                  <a:pt x="12" y="0"/>
                  <a:pt x="0" y="12"/>
                  <a:pt x="0" y="28"/>
                </a:cubicBezTo>
                <a:lnTo>
                  <a:pt x="0" y="1077"/>
                </a:lnTo>
                <a:cubicBezTo>
                  <a:pt x="0" y="1093"/>
                  <a:pt x="12" y="1106"/>
                  <a:pt x="28" y="1106"/>
                </a:cubicBezTo>
                <a:lnTo>
                  <a:pt x="1236" y="1106"/>
                </a:lnTo>
                <a:cubicBezTo>
                  <a:pt x="1252" y="1106"/>
                  <a:pt x="1264" y="1093"/>
                  <a:pt x="1264" y="1077"/>
                </a:cubicBezTo>
                <a:cubicBezTo>
                  <a:pt x="1264" y="1062"/>
                  <a:pt x="1252" y="1049"/>
                  <a:pt x="1236" y="10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" name="Freeform 1">
            <a:extLst>
              <a:ext uri="{FF2B5EF4-FFF2-40B4-BE49-F238E27FC236}">
                <a16:creationId xmlns:a16="http://schemas.microsoft.com/office/drawing/2014/main" id="{8EA42143-031A-7041-86A2-7532B4FFE08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24483" y="1612424"/>
            <a:ext cx="387350" cy="433387"/>
          </a:xfrm>
          <a:custGeom>
            <a:avLst/>
            <a:gdLst>
              <a:gd name="T0" fmla="*/ 991 w 1076"/>
              <a:gd name="T1" fmla="*/ 603 h 1203"/>
              <a:gd name="T2" fmla="*/ 814 w 1076"/>
              <a:gd name="T3" fmla="*/ 1145 h 1203"/>
              <a:gd name="T4" fmla="*/ 757 w 1076"/>
              <a:gd name="T5" fmla="*/ 1174 h 1203"/>
              <a:gd name="T6" fmla="*/ 1020 w 1076"/>
              <a:gd name="T7" fmla="*/ 1202 h 1203"/>
              <a:gd name="T8" fmla="*/ 1049 w 1076"/>
              <a:gd name="T9" fmla="*/ 576 h 1203"/>
              <a:gd name="T10" fmla="*/ 786 w 1076"/>
              <a:gd name="T11" fmla="*/ 547 h 1203"/>
              <a:gd name="T12" fmla="*/ 757 w 1076"/>
              <a:gd name="T13" fmla="*/ 1174 h 1203"/>
              <a:gd name="T14" fmla="*/ 653 w 1076"/>
              <a:gd name="T15" fmla="*/ 734 h 1203"/>
              <a:gd name="T16" fmla="*/ 477 w 1076"/>
              <a:gd name="T17" fmla="*/ 1145 h 1203"/>
              <a:gd name="T18" fmla="*/ 420 w 1076"/>
              <a:gd name="T19" fmla="*/ 1174 h 1203"/>
              <a:gd name="T20" fmla="*/ 682 w 1076"/>
              <a:gd name="T21" fmla="*/ 1202 h 1203"/>
              <a:gd name="T22" fmla="*/ 710 w 1076"/>
              <a:gd name="T23" fmla="*/ 705 h 1203"/>
              <a:gd name="T24" fmla="*/ 448 w 1076"/>
              <a:gd name="T25" fmla="*/ 676 h 1203"/>
              <a:gd name="T26" fmla="*/ 420 w 1076"/>
              <a:gd name="T27" fmla="*/ 1174 h 1203"/>
              <a:gd name="T28" fmla="*/ 315 w 1076"/>
              <a:gd name="T29" fmla="*/ 864 h 1203"/>
              <a:gd name="T30" fmla="*/ 138 w 1076"/>
              <a:gd name="T31" fmla="*/ 1145 h 1203"/>
              <a:gd name="T32" fmla="*/ 81 w 1076"/>
              <a:gd name="T33" fmla="*/ 1174 h 1203"/>
              <a:gd name="T34" fmla="*/ 344 w 1076"/>
              <a:gd name="T35" fmla="*/ 1202 h 1203"/>
              <a:gd name="T36" fmla="*/ 373 w 1076"/>
              <a:gd name="T37" fmla="*/ 835 h 1203"/>
              <a:gd name="T38" fmla="*/ 110 w 1076"/>
              <a:gd name="T39" fmla="*/ 806 h 1203"/>
              <a:gd name="T40" fmla="*/ 81 w 1076"/>
              <a:gd name="T41" fmla="*/ 1174 h 1203"/>
              <a:gd name="T42" fmla="*/ 988 w 1076"/>
              <a:gd name="T43" fmla="*/ 191 h 1203"/>
              <a:gd name="T44" fmla="*/ 577 w 1076"/>
              <a:gd name="T45" fmla="*/ 561 h 1203"/>
              <a:gd name="T46" fmla="*/ 402 w 1076"/>
              <a:gd name="T47" fmla="*/ 425 h 1203"/>
              <a:gd name="T48" fmla="*/ 72 w 1076"/>
              <a:gd name="T49" fmla="*/ 627 h 1203"/>
              <a:gd name="T50" fmla="*/ 557 w 1076"/>
              <a:gd name="T51" fmla="*/ 414 h 1203"/>
              <a:gd name="T52" fmla="*/ 884 w 1076"/>
              <a:gd name="T53" fmla="*/ 127 h 1203"/>
              <a:gd name="T54" fmla="*/ 855 w 1076"/>
              <a:gd name="T55" fmla="*/ 58 h 1203"/>
              <a:gd name="T56" fmla="*/ 1017 w 1076"/>
              <a:gd name="T57" fmla="*/ 220 h 1203"/>
              <a:gd name="T58" fmla="*/ 1046 w 1076"/>
              <a:gd name="T59" fmla="*/ 0 h 1203"/>
              <a:gd name="T60" fmla="*/ 759 w 1076"/>
              <a:gd name="T61" fmla="*/ 18 h 1203"/>
              <a:gd name="T62" fmla="*/ 823 w 1076"/>
              <a:gd name="T63" fmla="*/ 107 h 1203"/>
              <a:gd name="T64" fmla="*/ 442 w 1076"/>
              <a:gd name="T65" fmla="*/ 217 h 1203"/>
              <a:gd name="T66" fmla="*/ 11 w 1076"/>
              <a:gd name="T67" fmla="*/ 607 h 1203"/>
              <a:gd name="T68" fmla="*/ 115 w 1076"/>
              <a:gd name="T69" fmla="*/ 751 h 1203"/>
              <a:gd name="T70" fmla="*/ 156 w 1076"/>
              <a:gd name="T71" fmla="*/ 751 h 1203"/>
              <a:gd name="T72" fmla="*/ 557 w 1076"/>
              <a:gd name="T73" fmla="*/ 621 h 1203"/>
              <a:gd name="T74" fmla="*/ 968 w 1076"/>
              <a:gd name="T75" fmla="*/ 252 h 1203"/>
              <a:gd name="T76" fmla="*/ 1057 w 1076"/>
              <a:gd name="T77" fmla="*/ 316 h 1203"/>
              <a:gd name="T78" fmla="*/ 1075 w 1076"/>
              <a:gd name="T79" fmla="*/ 2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6" h="1203">
                <a:moveTo>
                  <a:pt x="814" y="603"/>
                </a:moveTo>
                <a:lnTo>
                  <a:pt x="991" y="603"/>
                </a:lnTo>
                <a:lnTo>
                  <a:pt x="991" y="1145"/>
                </a:lnTo>
                <a:lnTo>
                  <a:pt x="814" y="1145"/>
                </a:lnTo>
                <a:lnTo>
                  <a:pt x="814" y="603"/>
                </a:lnTo>
                <a:close/>
                <a:moveTo>
                  <a:pt x="757" y="1174"/>
                </a:moveTo>
                <a:cubicBezTo>
                  <a:pt x="757" y="1189"/>
                  <a:pt x="770" y="1202"/>
                  <a:pt x="786" y="1202"/>
                </a:cubicBezTo>
                <a:lnTo>
                  <a:pt x="1020" y="1202"/>
                </a:lnTo>
                <a:cubicBezTo>
                  <a:pt x="1036" y="1202"/>
                  <a:pt x="1049" y="1189"/>
                  <a:pt x="1049" y="1174"/>
                </a:cubicBezTo>
                <a:lnTo>
                  <a:pt x="1049" y="576"/>
                </a:lnTo>
                <a:cubicBezTo>
                  <a:pt x="1049" y="560"/>
                  <a:pt x="1036" y="547"/>
                  <a:pt x="1020" y="547"/>
                </a:cubicBezTo>
                <a:lnTo>
                  <a:pt x="786" y="547"/>
                </a:lnTo>
                <a:cubicBezTo>
                  <a:pt x="770" y="547"/>
                  <a:pt x="757" y="560"/>
                  <a:pt x="757" y="576"/>
                </a:cubicBezTo>
                <a:lnTo>
                  <a:pt x="757" y="1174"/>
                </a:lnTo>
                <a:close/>
                <a:moveTo>
                  <a:pt x="477" y="734"/>
                </a:moveTo>
                <a:lnTo>
                  <a:pt x="653" y="734"/>
                </a:lnTo>
                <a:lnTo>
                  <a:pt x="653" y="1145"/>
                </a:lnTo>
                <a:lnTo>
                  <a:pt x="477" y="1145"/>
                </a:lnTo>
                <a:lnTo>
                  <a:pt x="477" y="734"/>
                </a:lnTo>
                <a:close/>
                <a:moveTo>
                  <a:pt x="420" y="1174"/>
                </a:moveTo>
                <a:cubicBezTo>
                  <a:pt x="420" y="1189"/>
                  <a:pt x="432" y="1202"/>
                  <a:pt x="448" y="1202"/>
                </a:cubicBezTo>
                <a:lnTo>
                  <a:pt x="682" y="1202"/>
                </a:lnTo>
                <a:cubicBezTo>
                  <a:pt x="697" y="1202"/>
                  <a:pt x="710" y="1189"/>
                  <a:pt x="710" y="1174"/>
                </a:cubicBezTo>
                <a:lnTo>
                  <a:pt x="710" y="705"/>
                </a:lnTo>
                <a:cubicBezTo>
                  <a:pt x="710" y="689"/>
                  <a:pt x="697" y="676"/>
                  <a:pt x="682" y="676"/>
                </a:cubicBezTo>
                <a:lnTo>
                  <a:pt x="448" y="676"/>
                </a:lnTo>
                <a:cubicBezTo>
                  <a:pt x="432" y="676"/>
                  <a:pt x="420" y="689"/>
                  <a:pt x="420" y="705"/>
                </a:cubicBezTo>
                <a:lnTo>
                  <a:pt x="420" y="1174"/>
                </a:lnTo>
                <a:close/>
                <a:moveTo>
                  <a:pt x="138" y="864"/>
                </a:moveTo>
                <a:lnTo>
                  <a:pt x="315" y="864"/>
                </a:lnTo>
                <a:lnTo>
                  <a:pt x="315" y="1145"/>
                </a:lnTo>
                <a:lnTo>
                  <a:pt x="138" y="1145"/>
                </a:lnTo>
                <a:lnTo>
                  <a:pt x="138" y="864"/>
                </a:lnTo>
                <a:close/>
                <a:moveTo>
                  <a:pt x="81" y="1174"/>
                </a:moveTo>
                <a:cubicBezTo>
                  <a:pt x="81" y="1189"/>
                  <a:pt x="94" y="1202"/>
                  <a:pt x="110" y="1202"/>
                </a:cubicBezTo>
                <a:lnTo>
                  <a:pt x="344" y="1202"/>
                </a:lnTo>
                <a:cubicBezTo>
                  <a:pt x="360" y="1202"/>
                  <a:pt x="373" y="1189"/>
                  <a:pt x="373" y="1174"/>
                </a:cubicBezTo>
                <a:lnTo>
                  <a:pt x="373" y="835"/>
                </a:lnTo>
                <a:cubicBezTo>
                  <a:pt x="373" y="819"/>
                  <a:pt x="360" y="806"/>
                  <a:pt x="344" y="806"/>
                </a:cubicBezTo>
                <a:lnTo>
                  <a:pt x="110" y="806"/>
                </a:lnTo>
                <a:cubicBezTo>
                  <a:pt x="94" y="806"/>
                  <a:pt x="81" y="819"/>
                  <a:pt x="81" y="835"/>
                </a:cubicBezTo>
                <a:lnTo>
                  <a:pt x="81" y="1174"/>
                </a:lnTo>
                <a:close/>
                <a:moveTo>
                  <a:pt x="1017" y="220"/>
                </a:moveTo>
                <a:lnTo>
                  <a:pt x="988" y="191"/>
                </a:lnTo>
                <a:cubicBezTo>
                  <a:pt x="977" y="180"/>
                  <a:pt x="959" y="180"/>
                  <a:pt x="948" y="191"/>
                </a:cubicBezTo>
                <a:lnTo>
                  <a:pt x="577" y="561"/>
                </a:lnTo>
                <a:lnTo>
                  <a:pt x="442" y="425"/>
                </a:lnTo>
                <a:cubicBezTo>
                  <a:pt x="431" y="414"/>
                  <a:pt x="413" y="414"/>
                  <a:pt x="402" y="425"/>
                </a:cubicBezTo>
                <a:lnTo>
                  <a:pt x="136" y="690"/>
                </a:lnTo>
                <a:lnTo>
                  <a:pt x="72" y="627"/>
                </a:lnTo>
                <a:lnTo>
                  <a:pt x="422" y="278"/>
                </a:lnTo>
                <a:lnTo>
                  <a:pt x="557" y="414"/>
                </a:lnTo>
                <a:cubicBezTo>
                  <a:pt x="568" y="425"/>
                  <a:pt x="586" y="425"/>
                  <a:pt x="598" y="414"/>
                </a:cubicBezTo>
                <a:lnTo>
                  <a:pt x="884" y="127"/>
                </a:lnTo>
                <a:cubicBezTo>
                  <a:pt x="895" y="116"/>
                  <a:pt x="895" y="98"/>
                  <a:pt x="884" y="87"/>
                </a:cubicBezTo>
                <a:lnTo>
                  <a:pt x="855" y="58"/>
                </a:lnTo>
                <a:lnTo>
                  <a:pt x="1017" y="58"/>
                </a:lnTo>
                <a:lnTo>
                  <a:pt x="1017" y="220"/>
                </a:lnTo>
                <a:close/>
                <a:moveTo>
                  <a:pt x="1075" y="29"/>
                </a:moveTo>
                <a:cubicBezTo>
                  <a:pt x="1075" y="13"/>
                  <a:pt x="1062" y="0"/>
                  <a:pt x="1046" y="0"/>
                </a:cubicBezTo>
                <a:lnTo>
                  <a:pt x="786" y="0"/>
                </a:lnTo>
                <a:cubicBezTo>
                  <a:pt x="774" y="0"/>
                  <a:pt x="764" y="7"/>
                  <a:pt x="759" y="18"/>
                </a:cubicBezTo>
                <a:cubicBezTo>
                  <a:pt x="755" y="29"/>
                  <a:pt x="757" y="41"/>
                  <a:pt x="765" y="49"/>
                </a:cubicBezTo>
                <a:lnTo>
                  <a:pt x="823" y="107"/>
                </a:lnTo>
                <a:lnTo>
                  <a:pt x="577" y="353"/>
                </a:lnTo>
                <a:lnTo>
                  <a:pt x="442" y="217"/>
                </a:lnTo>
                <a:cubicBezTo>
                  <a:pt x="431" y="206"/>
                  <a:pt x="413" y="206"/>
                  <a:pt x="402" y="217"/>
                </a:cubicBezTo>
                <a:lnTo>
                  <a:pt x="11" y="607"/>
                </a:lnTo>
                <a:cubicBezTo>
                  <a:pt x="0" y="618"/>
                  <a:pt x="0" y="636"/>
                  <a:pt x="11" y="647"/>
                </a:cubicBezTo>
                <a:lnTo>
                  <a:pt x="115" y="751"/>
                </a:lnTo>
                <a:cubicBezTo>
                  <a:pt x="121" y="757"/>
                  <a:pt x="128" y="760"/>
                  <a:pt x="136" y="760"/>
                </a:cubicBezTo>
                <a:cubicBezTo>
                  <a:pt x="143" y="760"/>
                  <a:pt x="150" y="757"/>
                  <a:pt x="156" y="751"/>
                </a:cubicBezTo>
                <a:lnTo>
                  <a:pt x="422" y="486"/>
                </a:lnTo>
                <a:lnTo>
                  <a:pt x="557" y="621"/>
                </a:lnTo>
                <a:cubicBezTo>
                  <a:pt x="568" y="632"/>
                  <a:pt x="586" y="632"/>
                  <a:pt x="598" y="621"/>
                </a:cubicBezTo>
                <a:lnTo>
                  <a:pt x="968" y="252"/>
                </a:lnTo>
                <a:lnTo>
                  <a:pt x="1026" y="310"/>
                </a:lnTo>
                <a:cubicBezTo>
                  <a:pt x="1034" y="318"/>
                  <a:pt x="1046" y="320"/>
                  <a:pt x="1057" y="316"/>
                </a:cubicBezTo>
                <a:cubicBezTo>
                  <a:pt x="1068" y="311"/>
                  <a:pt x="1075" y="301"/>
                  <a:pt x="1075" y="289"/>
                </a:cubicBezTo>
                <a:lnTo>
                  <a:pt x="1075" y="2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" name="Freeform 28">
            <a:extLst>
              <a:ext uri="{FF2B5EF4-FFF2-40B4-BE49-F238E27FC236}">
                <a16:creationId xmlns:a16="http://schemas.microsoft.com/office/drawing/2014/main" id="{1E8E0255-03A6-ED47-8378-8A5A56B3D5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57307" y="3599272"/>
            <a:ext cx="479425" cy="479425"/>
          </a:xfrm>
          <a:custGeom>
            <a:avLst/>
            <a:gdLst>
              <a:gd name="T0" fmla="*/ 519 w 1332"/>
              <a:gd name="T1" fmla="*/ 539 h 1333"/>
              <a:gd name="T2" fmla="*/ 457 w 1332"/>
              <a:gd name="T3" fmla="*/ 539 h 1333"/>
              <a:gd name="T4" fmla="*/ 457 w 1332"/>
              <a:gd name="T5" fmla="*/ 387 h 1333"/>
              <a:gd name="T6" fmla="*/ 519 w 1332"/>
              <a:gd name="T7" fmla="*/ 387 h 1333"/>
              <a:gd name="T8" fmla="*/ 519 w 1332"/>
              <a:gd name="T9" fmla="*/ 539 h 1333"/>
              <a:gd name="T10" fmla="*/ 874 w 1332"/>
              <a:gd name="T11" fmla="*/ 539 h 1333"/>
              <a:gd name="T12" fmla="*/ 812 w 1332"/>
              <a:gd name="T13" fmla="*/ 539 h 1333"/>
              <a:gd name="T14" fmla="*/ 812 w 1332"/>
              <a:gd name="T15" fmla="*/ 387 h 1333"/>
              <a:gd name="T16" fmla="*/ 874 w 1332"/>
              <a:gd name="T17" fmla="*/ 387 h 1333"/>
              <a:gd name="T18" fmla="*/ 874 w 1332"/>
              <a:gd name="T19" fmla="*/ 539 h 1333"/>
              <a:gd name="T20" fmla="*/ 261 w 1332"/>
              <a:gd name="T21" fmla="*/ 748 h 1333"/>
              <a:gd name="T22" fmla="*/ 322 w 1332"/>
              <a:gd name="T23" fmla="*/ 736 h 1333"/>
              <a:gd name="T24" fmla="*/ 665 w 1332"/>
              <a:gd name="T25" fmla="*/ 1016 h 1333"/>
              <a:gd name="T26" fmla="*/ 1008 w 1332"/>
              <a:gd name="T27" fmla="*/ 736 h 1333"/>
              <a:gd name="T28" fmla="*/ 1069 w 1332"/>
              <a:gd name="T29" fmla="*/ 748 h 1333"/>
              <a:gd name="T30" fmla="*/ 665 w 1332"/>
              <a:gd name="T31" fmla="*/ 1078 h 1333"/>
              <a:gd name="T32" fmla="*/ 261 w 1332"/>
              <a:gd name="T33" fmla="*/ 748 h 1333"/>
              <a:gd name="T34" fmla="*/ 62 w 1332"/>
              <a:gd name="T35" fmla="*/ 666 h 1333"/>
              <a:gd name="T36" fmla="*/ 665 w 1332"/>
              <a:gd name="T37" fmla="*/ 1270 h 1333"/>
              <a:gd name="T38" fmla="*/ 1269 w 1332"/>
              <a:gd name="T39" fmla="*/ 666 h 1333"/>
              <a:gd name="T40" fmla="*/ 665 w 1332"/>
              <a:gd name="T41" fmla="*/ 62 h 1333"/>
              <a:gd name="T42" fmla="*/ 62 w 1332"/>
              <a:gd name="T43" fmla="*/ 666 h 1333"/>
              <a:gd name="T44" fmla="*/ 0 w 1332"/>
              <a:gd name="T45" fmla="*/ 666 h 1333"/>
              <a:gd name="T46" fmla="*/ 665 w 1332"/>
              <a:gd name="T47" fmla="*/ 0 h 1333"/>
              <a:gd name="T48" fmla="*/ 1331 w 1332"/>
              <a:gd name="T49" fmla="*/ 666 h 1333"/>
              <a:gd name="T50" fmla="*/ 665 w 1332"/>
              <a:gd name="T51" fmla="*/ 1332 h 1333"/>
              <a:gd name="T52" fmla="*/ 0 w 1332"/>
              <a:gd name="T53" fmla="*/ 666 h 1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332" h="1333">
                <a:moveTo>
                  <a:pt x="519" y="539"/>
                </a:moveTo>
                <a:lnTo>
                  <a:pt x="457" y="539"/>
                </a:lnTo>
                <a:lnTo>
                  <a:pt x="457" y="387"/>
                </a:lnTo>
                <a:lnTo>
                  <a:pt x="519" y="387"/>
                </a:lnTo>
                <a:lnTo>
                  <a:pt x="519" y="539"/>
                </a:lnTo>
                <a:close/>
                <a:moveTo>
                  <a:pt x="874" y="539"/>
                </a:moveTo>
                <a:lnTo>
                  <a:pt x="812" y="539"/>
                </a:lnTo>
                <a:lnTo>
                  <a:pt x="812" y="387"/>
                </a:lnTo>
                <a:lnTo>
                  <a:pt x="874" y="387"/>
                </a:lnTo>
                <a:lnTo>
                  <a:pt x="874" y="539"/>
                </a:lnTo>
                <a:close/>
                <a:moveTo>
                  <a:pt x="261" y="748"/>
                </a:moveTo>
                <a:lnTo>
                  <a:pt x="322" y="736"/>
                </a:lnTo>
                <a:cubicBezTo>
                  <a:pt x="355" y="898"/>
                  <a:pt x="500" y="1016"/>
                  <a:pt x="665" y="1016"/>
                </a:cubicBezTo>
                <a:cubicBezTo>
                  <a:pt x="831" y="1016"/>
                  <a:pt x="976" y="898"/>
                  <a:pt x="1008" y="736"/>
                </a:cubicBezTo>
                <a:lnTo>
                  <a:pt x="1069" y="748"/>
                </a:lnTo>
                <a:cubicBezTo>
                  <a:pt x="1031" y="939"/>
                  <a:pt x="861" y="1078"/>
                  <a:pt x="665" y="1078"/>
                </a:cubicBezTo>
                <a:cubicBezTo>
                  <a:pt x="470" y="1078"/>
                  <a:pt x="300" y="939"/>
                  <a:pt x="261" y="748"/>
                </a:cubicBezTo>
                <a:close/>
                <a:moveTo>
                  <a:pt x="62" y="666"/>
                </a:moveTo>
                <a:cubicBezTo>
                  <a:pt x="62" y="999"/>
                  <a:pt x="333" y="1270"/>
                  <a:pt x="665" y="1270"/>
                </a:cubicBezTo>
                <a:cubicBezTo>
                  <a:pt x="998" y="1270"/>
                  <a:pt x="1269" y="999"/>
                  <a:pt x="1269" y="666"/>
                </a:cubicBezTo>
                <a:cubicBezTo>
                  <a:pt x="1269" y="333"/>
                  <a:pt x="998" y="62"/>
                  <a:pt x="665" y="62"/>
                </a:cubicBezTo>
                <a:cubicBezTo>
                  <a:pt x="332" y="62"/>
                  <a:pt x="62" y="333"/>
                  <a:pt x="62" y="666"/>
                </a:cubicBezTo>
                <a:close/>
                <a:moveTo>
                  <a:pt x="0" y="666"/>
                </a:moveTo>
                <a:cubicBezTo>
                  <a:pt x="0" y="299"/>
                  <a:pt x="298" y="0"/>
                  <a:pt x="665" y="0"/>
                </a:cubicBezTo>
                <a:cubicBezTo>
                  <a:pt x="1033" y="0"/>
                  <a:pt x="1331" y="299"/>
                  <a:pt x="1331" y="666"/>
                </a:cubicBezTo>
                <a:cubicBezTo>
                  <a:pt x="1331" y="1033"/>
                  <a:pt x="1033" y="1332"/>
                  <a:pt x="665" y="1332"/>
                </a:cubicBezTo>
                <a:cubicBezTo>
                  <a:pt x="298" y="1332"/>
                  <a:pt x="0" y="1033"/>
                  <a:pt x="0" y="6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7" name="Freeform 5">
            <a:extLst>
              <a:ext uri="{FF2B5EF4-FFF2-40B4-BE49-F238E27FC236}">
                <a16:creationId xmlns:a16="http://schemas.microsoft.com/office/drawing/2014/main" id="{C6CE69A8-97AE-8740-B0F1-E4DFD02CE7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75752" y="2581982"/>
            <a:ext cx="469900" cy="450850"/>
          </a:xfrm>
          <a:custGeom>
            <a:avLst/>
            <a:gdLst>
              <a:gd name="T0" fmla="*/ 542 w 1307"/>
              <a:gd name="T1" fmla="*/ 84 h 1253"/>
              <a:gd name="T2" fmla="*/ 705 w 1307"/>
              <a:gd name="T3" fmla="*/ 84 h 1253"/>
              <a:gd name="T4" fmla="*/ 1060 w 1307"/>
              <a:gd name="T5" fmla="*/ 894 h 1253"/>
              <a:gd name="T6" fmla="*/ 1215 w 1307"/>
              <a:gd name="T7" fmla="*/ 704 h 1253"/>
              <a:gd name="T8" fmla="*/ 1065 w 1307"/>
              <a:gd name="T9" fmla="*/ 378 h 1253"/>
              <a:gd name="T10" fmla="*/ 987 w 1307"/>
              <a:gd name="T11" fmla="*/ 295 h 1253"/>
              <a:gd name="T12" fmla="*/ 653 w 1307"/>
              <a:gd name="T13" fmla="*/ 325 h 1253"/>
              <a:gd name="T14" fmla="*/ 319 w 1307"/>
              <a:gd name="T15" fmla="*/ 295 h 1253"/>
              <a:gd name="T16" fmla="*/ 141 w 1307"/>
              <a:gd name="T17" fmla="*/ 290 h 1253"/>
              <a:gd name="T18" fmla="*/ 268 w 1307"/>
              <a:gd name="T19" fmla="*/ 268 h 1253"/>
              <a:gd name="T20" fmla="*/ 631 w 1307"/>
              <a:gd name="T21" fmla="*/ 212 h 1253"/>
              <a:gd name="T22" fmla="*/ 759 w 1307"/>
              <a:gd name="T23" fmla="*/ 172 h 1253"/>
              <a:gd name="T24" fmla="*/ 1104 w 1307"/>
              <a:gd name="T25" fmla="*/ 259 h 1253"/>
              <a:gd name="T26" fmla="*/ 1133 w 1307"/>
              <a:gd name="T27" fmla="*/ 325 h 1253"/>
              <a:gd name="T28" fmla="*/ 251 w 1307"/>
              <a:gd name="T29" fmla="*/ 376 h 1253"/>
              <a:gd name="T30" fmla="*/ 241 w 1307"/>
              <a:gd name="T31" fmla="*/ 378 h 1253"/>
              <a:gd name="T32" fmla="*/ 59 w 1307"/>
              <a:gd name="T33" fmla="*/ 764 h 1253"/>
              <a:gd name="T34" fmla="*/ 653 w 1307"/>
              <a:gd name="T35" fmla="*/ 385 h 1253"/>
              <a:gd name="T36" fmla="*/ 629 w 1307"/>
              <a:gd name="T37" fmla="*/ 948 h 1253"/>
              <a:gd name="T38" fmla="*/ 840 w 1307"/>
              <a:gd name="T39" fmla="*/ 1057 h 1253"/>
              <a:gd name="T40" fmla="*/ 897 w 1307"/>
              <a:gd name="T41" fmla="*/ 1116 h 1253"/>
              <a:gd name="T42" fmla="*/ 358 w 1307"/>
              <a:gd name="T43" fmla="*/ 1192 h 1253"/>
              <a:gd name="T44" fmla="*/ 626 w 1307"/>
              <a:gd name="T45" fmla="*/ 1116 h 1253"/>
              <a:gd name="T46" fmla="*/ 518 w 1307"/>
              <a:gd name="T47" fmla="*/ 1008 h 1253"/>
              <a:gd name="T48" fmla="*/ 1279 w 1307"/>
              <a:gd name="T49" fmla="*/ 704 h 1253"/>
              <a:gd name="T50" fmla="*/ 1225 w 1307"/>
              <a:gd name="T51" fmla="*/ 290 h 1253"/>
              <a:gd name="T52" fmla="*/ 1038 w 1307"/>
              <a:gd name="T53" fmla="*/ 208 h 1253"/>
              <a:gd name="T54" fmla="*/ 653 w 1307"/>
              <a:gd name="T55" fmla="*/ 151 h 1253"/>
              <a:gd name="T56" fmla="*/ 268 w 1307"/>
              <a:gd name="T57" fmla="*/ 208 h 1253"/>
              <a:gd name="T58" fmla="*/ 81 w 1307"/>
              <a:gd name="T59" fmla="*/ 290 h 1253"/>
              <a:gd name="T60" fmla="*/ 27 w 1307"/>
              <a:gd name="T61" fmla="*/ 704 h 1253"/>
              <a:gd name="T62" fmla="*/ 246 w 1307"/>
              <a:gd name="T63" fmla="*/ 954 h 1253"/>
              <a:gd name="T64" fmla="*/ 466 w 1307"/>
              <a:gd name="T65" fmla="*/ 704 h 1253"/>
              <a:gd name="T66" fmla="*/ 338 w 1307"/>
              <a:gd name="T67" fmla="*/ 352 h 1253"/>
              <a:gd name="T68" fmla="*/ 569 w 1307"/>
              <a:gd name="T69" fmla="*/ 356 h 1253"/>
              <a:gd name="T70" fmla="*/ 407 w 1307"/>
              <a:gd name="T71" fmla="*/ 1057 h 1253"/>
              <a:gd name="T72" fmla="*/ 192 w 1307"/>
              <a:gd name="T73" fmla="*/ 1192 h 1253"/>
              <a:gd name="T74" fmla="*/ 1114 w 1307"/>
              <a:gd name="T75" fmla="*/ 1192 h 1253"/>
              <a:gd name="T76" fmla="*/ 900 w 1307"/>
              <a:gd name="T77" fmla="*/ 1057 h 1253"/>
              <a:gd name="T78" fmla="*/ 737 w 1307"/>
              <a:gd name="T79" fmla="*/ 356 h 1253"/>
              <a:gd name="T80" fmla="*/ 969 w 1307"/>
              <a:gd name="T81" fmla="*/ 352 h 1253"/>
              <a:gd name="T82" fmla="*/ 840 w 1307"/>
              <a:gd name="T83" fmla="*/ 704 h 1253"/>
              <a:gd name="T84" fmla="*/ 1060 w 1307"/>
              <a:gd name="T85" fmla="*/ 954 h 1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07" h="1253">
                <a:moveTo>
                  <a:pt x="764" y="84"/>
                </a:moveTo>
                <a:cubicBezTo>
                  <a:pt x="764" y="37"/>
                  <a:pt x="715" y="0"/>
                  <a:pt x="653" y="0"/>
                </a:cubicBezTo>
                <a:cubicBezTo>
                  <a:pt x="591" y="0"/>
                  <a:pt x="542" y="37"/>
                  <a:pt x="542" y="84"/>
                </a:cubicBezTo>
                <a:lnTo>
                  <a:pt x="602" y="84"/>
                </a:lnTo>
                <a:cubicBezTo>
                  <a:pt x="602" y="75"/>
                  <a:pt x="621" y="59"/>
                  <a:pt x="653" y="59"/>
                </a:cubicBezTo>
                <a:cubicBezTo>
                  <a:pt x="685" y="59"/>
                  <a:pt x="705" y="75"/>
                  <a:pt x="705" y="84"/>
                </a:cubicBezTo>
                <a:lnTo>
                  <a:pt x="764" y="84"/>
                </a:lnTo>
                <a:close/>
                <a:moveTo>
                  <a:pt x="1247" y="764"/>
                </a:moveTo>
                <a:cubicBezTo>
                  <a:pt x="1245" y="836"/>
                  <a:pt x="1162" y="894"/>
                  <a:pt x="1060" y="894"/>
                </a:cubicBezTo>
                <a:cubicBezTo>
                  <a:pt x="958" y="894"/>
                  <a:pt x="875" y="836"/>
                  <a:pt x="873" y="764"/>
                </a:cubicBezTo>
                <a:lnTo>
                  <a:pt x="1247" y="764"/>
                </a:lnTo>
                <a:close/>
                <a:moveTo>
                  <a:pt x="1215" y="704"/>
                </a:moveTo>
                <a:lnTo>
                  <a:pt x="904" y="704"/>
                </a:lnTo>
                <a:lnTo>
                  <a:pt x="1055" y="376"/>
                </a:lnTo>
                <a:cubicBezTo>
                  <a:pt x="1059" y="377"/>
                  <a:pt x="1062" y="378"/>
                  <a:pt x="1065" y="378"/>
                </a:cubicBezTo>
                <a:lnTo>
                  <a:pt x="1215" y="704"/>
                </a:lnTo>
                <a:close/>
                <a:moveTo>
                  <a:pt x="1016" y="304"/>
                </a:moveTo>
                <a:cubicBezTo>
                  <a:pt x="1008" y="302"/>
                  <a:pt x="998" y="299"/>
                  <a:pt x="987" y="295"/>
                </a:cubicBezTo>
                <a:cubicBezTo>
                  <a:pt x="940" y="280"/>
                  <a:pt x="876" y="260"/>
                  <a:pt x="820" y="260"/>
                </a:cubicBezTo>
                <a:cubicBezTo>
                  <a:pt x="779" y="260"/>
                  <a:pt x="747" y="280"/>
                  <a:pt x="719" y="297"/>
                </a:cubicBezTo>
                <a:cubicBezTo>
                  <a:pt x="696" y="312"/>
                  <a:pt x="676" y="325"/>
                  <a:pt x="653" y="325"/>
                </a:cubicBezTo>
                <a:cubicBezTo>
                  <a:pt x="631" y="325"/>
                  <a:pt x="610" y="312"/>
                  <a:pt x="587" y="297"/>
                </a:cubicBezTo>
                <a:cubicBezTo>
                  <a:pt x="559" y="280"/>
                  <a:pt x="527" y="260"/>
                  <a:pt x="486" y="260"/>
                </a:cubicBezTo>
                <a:cubicBezTo>
                  <a:pt x="430" y="260"/>
                  <a:pt x="366" y="280"/>
                  <a:pt x="319" y="295"/>
                </a:cubicBezTo>
                <a:cubicBezTo>
                  <a:pt x="308" y="299"/>
                  <a:pt x="299" y="302"/>
                  <a:pt x="290" y="304"/>
                </a:cubicBezTo>
                <a:cubicBezTo>
                  <a:pt x="225" y="323"/>
                  <a:pt x="207" y="325"/>
                  <a:pt x="174" y="325"/>
                </a:cubicBezTo>
                <a:cubicBezTo>
                  <a:pt x="155" y="325"/>
                  <a:pt x="141" y="309"/>
                  <a:pt x="141" y="290"/>
                </a:cubicBezTo>
                <a:cubicBezTo>
                  <a:pt x="141" y="270"/>
                  <a:pt x="155" y="254"/>
                  <a:pt x="174" y="254"/>
                </a:cubicBezTo>
                <a:cubicBezTo>
                  <a:pt x="181" y="254"/>
                  <a:pt x="190" y="257"/>
                  <a:pt x="202" y="259"/>
                </a:cubicBezTo>
                <a:cubicBezTo>
                  <a:pt x="220" y="263"/>
                  <a:pt x="242" y="268"/>
                  <a:pt x="268" y="268"/>
                </a:cubicBezTo>
                <a:cubicBezTo>
                  <a:pt x="311" y="268"/>
                  <a:pt x="354" y="255"/>
                  <a:pt x="397" y="229"/>
                </a:cubicBezTo>
                <a:cubicBezTo>
                  <a:pt x="462" y="190"/>
                  <a:pt x="510" y="172"/>
                  <a:pt x="547" y="172"/>
                </a:cubicBezTo>
                <a:cubicBezTo>
                  <a:pt x="578" y="172"/>
                  <a:pt x="605" y="185"/>
                  <a:pt x="631" y="212"/>
                </a:cubicBezTo>
                <a:lnTo>
                  <a:pt x="653" y="236"/>
                </a:lnTo>
                <a:lnTo>
                  <a:pt x="675" y="212"/>
                </a:lnTo>
                <a:cubicBezTo>
                  <a:pt x="701" y="185"/>
                  <a:pt x="728" y="172"/>
                  <a:pt x="759" y="172"/>
                </a:cubicBezTo>
                <a:cubicBezTo>
                  <a:pt x="796" y="172"/>
                  <a:pt x="844" y="190"/>
                  <a:pt x="909" y="229"/>
                </a:cubicBezTo>
                <a:cubicBezTo>
                  <a:pt x="953" y="255"/>
                  <a:pt x="995" y="268"/>
                  <a:pt x="1038" y="268"/>
                </a:cubicBezTo>
                <a:cubicBezTo>
                  <a:pt x="1064" y="268"/>
                  <a:pt x="1086" y="263"/>
                  <a:pt x="1104" y="259"/>
                </a:cubicBezTo>
                <a:cubicBezTo>
                  <a:pt x="1116" y="257"/>
                  <a:pt x="1126" y="254"/>
                  <a:pt x="1133" y="254"/>
                </a:cubicBezTo>
                <a:cubicBezTo>
                  <a:pt x="1151" y="254"/>
                  <a:pt x="1165" y="270"/>
                  <a:pt x="1165" y="290"/>
                </a:cubicBezTo>
                <a:cubicBezTo>
                  <a:pt x="1165" y="309"/>
                  <a:pt x="1151" y="325"/>
                  <a:pt x="1133" y="325"/>
                </a:cubicBezTo>
                <a:cubicBezTo>
                  <a:pt x="1100" y="325"/>
                  <a:pt x="1081" y="323"/>
                  <a:pt x="1016" y="304"/>
                </a:cubicBezTo>
                <a:close/>
                <a:moveTo>
                  <a:pt x="241" y="378"/>
                </a:moveTo>
                <a:cubicBezTo>
                  <a:pt x="245" y="378"/>
                  <a:pt x="247" y="377"/>
                  <a:pt x="251" y="376"/>
                </a:cubicBezTo>
                <a:lnTo>
                  <a:pt x="402" y="704"/>
                </a:lnTo>
                <a:lnTo>
                  <a:pt x="91" y="704"/>
                </a:lnTo>
                <a:lnTo>
                  <a:pt x="241" y="378"/>
                </a:lnTo>
                <a:close/>
                <a:moveTo>
                  <a:pt x="433" y="764"/>
                </a:moveTo>
                <a:cubicBezTo>
                  <a:pt x="431" y="836"/>
                  <a:pt x="348" y="894"/>
                  <a:pt x="246" y="894"/>
                </a:cubicBezTo>
                <a:cubicBezTo>
                  <a:pt x="145" y="894"/>
                  <a:pt x="62" y="836"/>
                  <a:pt x="59" y="764"/>
                </a:cubicBezTo>
                <a:lnTo>
                  <a:pt x="433" y="764"/>
                </a:lnTo>
                <a:close/>
                <a:moveTo>
                  <a:pt x="629" y="382"/>
                </a:moveTo>
                <a:cubicBezTo>
                  <a:pt x="637" y="383"/>
                  <a:pt x="645" y="385"/>
                  <a:pt x="653" y="385"/>
                </a:cubicBezTo>
                <a:cubicBezTo>
                  <a:pt x="662" y="385"/>
                  <a:pt x="670" y="383"/>
                  <a:pt x="678" y="382"/>
                </a:cubicBezTo>
                <a:lnTo>
                  <a:pt x="678" y="948"/>
                </a:lnTo>
                <a:lnTo>
                  <a:pt x="629" y="948"/>
                </a:lnTo>
                <a:lnTo>
                  <a:pt x="629" y="382"/>
                </a:lnTo>
                <a:close/>
                <a:moveTo>
                  <a:pt x="789" y="1008"/>
                </a:moveTo>
                <a:cubicBezTo>
                  <a:pt x="816" y="1008"/>
                  <a:pt x="838" y="1030"/>
                  <a:pt x="840" y="1057"/>
                </a:cubicBezTo>
                <a:lnTo>
                  <a:pt x="789" y="1057"/>
                </a:lnTo>
                <a:lnTo>
                  <a:pt x="789" y="1116"/>
                </a:lnTo>
                <a:lnTo>
                  <a:pt x="897" y="1116"/>
                </a:lnTo>
                <a:cubicBezTo>
                  <a:pt x="925" y="1116"/>
                  <a:pt x="949" y="1140"/>
                  <a:pt x="949" y="1168"/>
                </a:cubicBezTo>
                <a:lnTo>
                  <a:pt x="949" y="1192"/>
                </a:lnTo>
                <a:lnTo>
                  <a:pt x="358" y="1192"/>
                </a:lnTo>
                <a:lnTo>
                  <a:pt x="358" y="1168"/>
                </a:lnTo>
                <a:cubicBezTo>
                  <a:pt x="358" y="1140"/>
                  <a:pt x="381" y="1116"/>
                  <a:pt x="409" y="1116"/>
                </a:cubicBezTo>
                <a:lnTo>
                  <a:pt x="626" y="1116"/>
                </a:lnTo>
                <a:lnTo>
                  <a:pt x="626" y="1057"/>
                </a:lnTo>
                <a:lnTo>
                  <a:pt x="467" y="1057"/>
                </a:lnTo>
                <a:cubicBezTo>
                  <a:pt x="468" y="1030"/>
                  <a:pt x="490" y="1008"/>
                  <a:pt x="518" y="1008"/>
                </a:cubicBezTo>
                <a:lnTo>
                  <a:pt x="789" y="1008"/>
                </a:lnTo>
                <a:close/>
                <a:moveTo>
                  <a:pt x="1306" y="704"/>
                </a:moveTo>
                <a:lnTo>
                  <a:pt x="1279" y="704"/>
                </a:lnTo>
                <a:lnTo>
                  <a:pt x="1279" y="701"/>
                </a:lnTo>
                <a:lnTo>
                  <a:pt x="1133" y="384"/>
                </a:lnTo>
                <a:cubicBezTo>
                  <a:pt x="1184" y="384"/>
                  <a:pt x="1225" y="342"/>
                  <a:pt x="1225" y="290"/>
                </a:cubicBezTo>
                <a:cubicBezTo>
                  <a:pt x="1225" y="237"/>
                  <a:pt x="1184" y="195"/>
                  <a:pt x="1133" y="195"/>
                </a:cubicBezTo>
                <a:cubicBezTo>
                  <a:pt x="1119" y="195"/>
                  <a:pt x="1106" y="198"/>
                  <a:pt x="1092" y="201"/>
                </a:cubicBezTo>
                <a:cubicBezTo>
                  <a:pt x="1075" y="204"/>
                  <a:pt x="1058" y="208"/>
                  <a:pt x="1038" y="208"/>
                </a:cubicBezTo>
                <a:cubicBezTo>
                  <a:pt x="1006" y="208"/>
                  <a:pt x="974" y="198"/>
                  <a:pt x="940" y="177"/>
                </a:cubicBezTo>
                <a:cubicBezTo>
                  <a:pt x="864" y="132"/>
                  <a:pt x="808" y="112"/>
                  <a:pt x="759" y="112"/>
                </a:cubicBezTo>
                <a:cubicBezTo>
                  <a:pt x="720" y="112"/>
                  <a:pt x="685" y="125"/>
                  <a:pt x="653" y="151"/>
                </a:cubicBezTo>
                <a:cubicBezTo>
                  <a:pt x="621" y="125"/>
                  <a:pt x="586" y="112"/>
                  <a:pt x="547" y="112"/>
                </a:cubicBezTo>
                <a:cubicBezTo>
                  <a:pt x="498" y="112"/>
                  <a:pt x="442" y="132"/>
                  <a:pt x="367" y="177"/>
                </a:cubicBezTo>
                <a:cubicBezTo>
                  <a:pt x="332" y="198"/>
                  <a:pt x="300" y="208"/>
                  <a:pt x="268" y="208"/>
                </a:cubicBezTo>
                <a:cubicBezTo>
                  <a:pt x="248" y="208"/>
                  <a:pt x="231" y="204"/>
                  <a:pt x="214" y="201"/>
                </a:cubicBezTo>
                <a:cubicBezTo>
                  <a:pt x="200" y="198"/>
                  <a:pt x="187" y="195"/>
                  <a:pt x="173" y="195"/>
                </a:cubicBezTo>
                <a:cubicBezTo>
                  <a:pt x="123" y="195"/>
                  <a:pt x="81" y="237"/>
                  <a:pt x="81" y="290"/>
                </a:cubicBezTo>
                <a:cubicBezTo>
                  <a:pt x="81" y="342"/>
                  <a:pt x="122" y="384"/>
                  <a:pt x="173" y="384"/>
                </a:cubicBezTo>
                <a:lnTo>
                  <a:pt x="27" y="701"/>
                </a:lnTo>
                <a:lnTo>
                  <a:pt x="27" y="704"/>
                </a:lnTo>
                <a:lnTo>
                  <a:pt x="0" y="704"/>
                </a:lnTo>
                <a:lnTo>
                  <a:pt x="0" y="761"/>
                </a:lnTo>
                <a:cubicBezTo>
                  <a:pt x="0" y="867"/>
                  <a:pt x="110" y="954"/>
                  <a:pt x="246" y="954"/>
                </a:cubicBezTo>
                <a:cubicBezTo>
                  <a:pt x="382" y="954"/>
                  <a:pt x="493" y="867"/>
                  <a:pt x="493" y="761"/>
                </a:cubicBezTo>
                <a:lnTo>
                  <a:pt x="493" y="704"/>
                </a:lnTo>
                <a:lnTo>
                  <a:pt x="466" y="704"/>
                </a:lnTo>
                <a:lnTo>
                  <a:pt x="466" y="701"/>
                </a:lnTo>
                <a:lnTo>
                  <a:pt x="309" y="361"/>
                </a:lnTo>
                <a:cubicBezTo>
                  <a:pt x="318" y="359"/>
                  <a:pt x="327" y="356"/>
                  <a:pt x="338" y="352"/>
                </a:cubicBezTo>
                <a:cubicBezTo>
                  <a:pt x="381" y="338"/>
                  <a:pt x="440" y="319"/>
                  <a:pt x="486" y="319"/>
                </a:cubicBezTo>
                <a:cubicBezTo>
                  <a:pt x="510" y="319"/>
                  <a:pt x="531" y="333"/>
                  <a:pt x="555" y="348"/>
                </a:cubicBezTo>
                <a:cubicBezTo>
                  <a:pt x="560" y="351"/>
                  <a:pt x="564" y="353"/>
                  <a:pt x="569" y="356"/>
                </a:cubicBezTo>
                <a:lnTo>
                  <a:pt x="569" y="948"/>
                </a:lnTo>
                <a:lnTo>
                  <a:pt x="518" y="948"/>
                </a:lnTo>
                <a:cubicBezTo>
                  <a:pt x="457" y="948"/>
                  <a:pt x="408" y="997"/>
                  <a:pt x="407" y="1057"/>
                </a:cubicBezTo>
                <a:cubicBezTo>
                  <a:pt x="347" y="1058"/>
                  <a:pt x="298" y="1108"/>
                  <a:pt x="298" y="1168"/>
                </a:cubicBezTo>
                <a:lnTo>
                  <a:pt x="298" y="1192"/>
                </a:lnTo>
                <a:lnTo>
                  <a:pt x="192" y="1192"/>
                </a:lnTo>
                <a:lnTo>
                  <a:pt x="192" y="1252"/>
                </a:lnTo>
                <a:lnTo>
                  <a:pt x="1114" y="1252"/>
                </a:lnTo>
                <a:lnTo>
                  <a:pt x="1114" y="1192"/>
                </a:lnTo>
                <a:lnTo>
                  <a:pt x="1008" y="1192"/>
                </a:lnTo>
                <a:lnTo>
                  <a:pt x="1008" y="1168"/>
                </a:lnTo>
                <a:cubicBezTo>
                  <a:pt x="1008" y="1108"/>
                  <a:pt x="960" y="1058"/>
                  <a:pt x="900" y="1057"/>
                </a:cubicBezTo>
                <a:cubicBezTo>
                  <a:pt x="898" y="997"/>
                  <a:pt x="849" y="948"/>
                  <a:pt x="789" y="948"/>
                </a:cubicBezTo>
                <a:lnTo>
                  <a:pt x="737" y="948"/>
                </a:lnTo>
                <a:lnTo>
                  <a:pt x="737" y="356"/>
                </a:lnTo>
                <a:cubicBezTo>
                  <a:pt x="742" y="353"/>
                  <a:pt x="747" y="351"/>
                  <a:pt x="751" y="348"/>
                </a:cubicBezTo>
                <a:cubicBezTo>
                  <a:pt x="775" y="333"/>
                  <a:pt x="796" y="319"/>
                  <a:pt x="820" y="319"/>
                </a:cubicBezTo>
                <a:cubicBezTo>
                  <a:pt x="866" y="319"/>
                  <a:pt x="926" y="338"/>
                  <a:pt x="969" y="352"/>
                </a:cubicBezTo>
                <a:cubicBezTo>
                  <a:pt x="979" y="356"/>
                  <a:pt x="989" y="359"/>
                  <a:pt x="997" y="361"/>
                </a:cubicBezTo>
                <a:lnTo>
                  <a:pt x="840" y="701"/>
                </a:lnTo>
                <a:lnTo>
                  <a:pt x="840" y="704"/>
                </a:lnTo>
                <a:lnTo>
                  <a:pt x="813" y="704"/>
                </a:lnTo>
                <a:lnTo>
                  <a:pt x="813" y="761"/>
                </a:lnTo>
                <a:cubicBezTo>
                  <a:pt x="813" y="867"/>
                  <a:pt x="924" y="954"/>
                  <a:pt x="1060" y="954"/>
                </a:cubicBezTo>
                <a:cubicBezTo>
                  <a:pt x="1196" y="954"/>
                  <a:pt x="1306" y="867"/>
                  <a:pt x="1306" y="761"/>
                </a:cubicBezTo>
                <a:lnTo>
                  <a:pt x="1306" y="7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305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t kopioitavissa Master-sivuil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3" name="TextBox 92"/>
          <p:cNvSpPr txBox="1"/>
          <p:nvPr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err="1"/>
              <a:t>Ikonit</a:t>
            </a:r>
            <a:r>
              <a:rPr lang="en-US" sz="1800"/>
              <a:t> </a:t>
            </a:r>
            <a:r>
              <a:rPr lang="en-US" sz="1800" err="1"/>
              <a:t>ovat</a:t>
            </a:r>
            <a:r>
              <a:rPr lang="en-US" sz="1800"/>
              <a:t> </a:t>
            </a:r>
            <a:r>
              <a:rPr lang="en-US" sz="1800" err="1"/>
              <a:t>kopioitavissa</a:t>
            </a:r>
            <a:r>
              <a:rPr lang="en-US" sz="1800"/>
              <a:t> Master-</a:t>
            </a:r>
            <a:r>
              <a:rPr lang="en-US" sz="1800" err="1"/>
              <a:t>sivuilta</a:t>
            </a:r>
            <a:r>
              <a:rPr lang="en-US" sz="1800"/>
              <a:t>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9B27981-B38C-9E44-A193-139DC506ED08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5DCBB4DC-077C-864B-8ACD-1EE9FBB856CF}"/>
              </a:ext>
            </a:extLst>
          </p:cNvPr>
          <p:cNvSpPr txBox="1"/>
          <p:nvPr userDrawn="1"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800" noProof="0"/>
              <a:t>Ikonit ovat kopioitavissa Master-sivuilta.</a:t>
            </a:r>
          </a:p>
        </p:txBody>
      </p:sp>
      <p:sp>
        <p:nvSpPr>
          <p:cNvPr id="127" name="Freeform 10">
            <a:extLst>
              <a:ext uri="{FF2B5EF4-FFF2-40B4-BE49-F238E27FC236}">
                <a16:creationId xmlns:a16="http://schemas.microsoft.com/office/drawing/2014/main" id="{A632EEFB-37DA-C24F-B839-4231493AA32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60913" y="2954956"/>
            <a:ext cx="490538" cy="457200"/>
          </a:xfrm>
          <a:custGeom>
            <a:avLst/>
            <a:gdLst>
              <a:gd name="T0" fmla="*/ 348 w 1362"/>
              <a:gd name="T1" fmla="*/ 1223 h 1268"/>
              <a:gd name="T2" fmla="*/ 392 w 1362"/>
              <a:gd name="T3" fmla="*/ 1267 h 1268"/>
              <a:gd name="T4" fmla="*/ 439 w 1362"/>
              <a:gd name="T5" fmla="*/ 1219 h 1268"/>
              <a:gd name="T6" fmla="*/ 893 w 1362"/>
              <a:gd name="T7" fmla="*/ 1219 h 1268"/>
              <a:gd name="T8" fmla="*/ 941 w 1362"/>
              <a:gd name="T9" fmla="*/ 1267 h 1268"/>
              <a:gd name="T10" fmla="*/ 985 w 1362"/>
              <a:gd name="T11" fmla="*/ 1223 h 1268"/>
              <a:gd name="T12" fmla="*/ 928 w 1362"/>
              <a:gd name="T13" fmla="*/ 1166 h 1268"/>
              <a:gd name="T14" fmla="*/ 906 w 1362"/>
              <a:gd name="T15" fmla="*/ 1157 h 1268"/>
              <a:gd name="T16" fmla="*/ 426 w 1362"/>
              <a:gd name="T17" fmla="*/ 1157 h 1268"/>
              <a:gd name="T18" fmla="*/ 405 w 1362"/>
              <a:gd name="T19" fmla="*/ 1166 h 1268"/>
              <a:gd name="T20" fmla="*/ 348 w 1362"/>
              <a:gd name="T21" fmla="*/ 1223 h 1268"/>
              <a:gd name="T22" fmla="*/ 737 w 1362"/>
              <a:gd name="T23" fmla="*/ 903 h 1268"/>
              <a:gd name="T24" fmla="*/ 596 w 1362"/>
              <a:gd name="T25" fmla="*/ 903 h 1268"/>
              <a:gd name="T26" fmla="*/ 596 w 1362"/>
              <a:gd name="T27" fmla="*/ 965 h 1268"/>
              <a:gd name="T28" fmla="*/ 737 w 1362"/>
              <a:gd name="T29" fmla="*/ 965 h 1268"/>
              <a:gd name="T30" fmla="*/ 737 w 1362"/>
              <a:gd name="T31" fmla="*/ 903 h 1268"/>
              <a:gd name="T32" fmla="*/ 1299 w 1362"/>
              <a:gd name="T33" fmla="*/ 819 h 1268"/>
              <a:gd name="T34" fmla="*/ 62 w 1362"/>
              <a:gd name="T35" fmla="*/ 819 h 1268"/>
              <a:gd name="T36" fmla="*/ 62 w 1362"/>
              <a:gd name="T37" fmla="*/ 116 h 1268"/>
              <a:gd name="T38" fmla="*/ 116 w 1362"/>
              <a:gd name="T39" fmla="*/ 62 h 1268"/>
              <a:gd name="T40" fmla="*/ 1245 w 1362"/>
              <a:gd name="T41" fmla="*/ 62 h 1268"/>
              <a:gd name="T42" fmla="*/ 1299 w 1362"/>
              <a:gd name="T43" fmla="*/ 116 h 1268"/>
              <a:gd name="T44" fmla="*/ 1299 w 1362"/>
              <a:gd name="T45" fmla="*/ 819 h 1268"/>
              <a:gd name="T46" fmla="*/ 62 w 1362"/>
              <a:gd name="T47" fmla="*/ 881 h 1268"/>
              <a:gd name="T48" fmla="*/ 1299 w 1362"/>
              <a:gd name="T49" fmla="*/ 881 h 1268"/>
              <a:gd name="T50" fmla="*/ 1299 w 1362"/>
              <a:gd name="T51" fmla="*/ 934 h 1268"/>
              <a:gd name="T52" fmla="*/ 1245 w 1362"/>
              <a:gd name="T53" fmla="*/ 988 h 1268"/>
              <a:gd name="T54" fmla="*/ 822 w 1362"/>
              <a:gd name="T55" fmla="*/ 988 h 1268"/>
              <a:gd name="T56" fmla="*/ 511 w 1362"/>
              <a:gd name="T57" fmla="*/ 988 h 1268"/>
              <a:gd name="T58" fmla="*/ 116 w 1362"/>
              <a:gd name="T59" fmla="*/ 988 h 1268"/>
              <a:gd name="T60" fmla="*/ 62 w 1362"/>
              <a:gd name="T61" fmla="*/ 934 h 1268"/>
              <a:gd name="T62" fmla="*/ 62 w 1362"/>
              <a:gd name="T63" fmla="*/ 881 h 1268"/>
              <a:gd name="T64" fmla="*/ 1361 w 1362"/>
              <a:gd name="T65" fmla="*/ 116 h 1268"/>
              <a:gd name="T66" fmla="*/ 1245 w 1362"/>
              <a:gd name="T67" fmla="*/ 0 h 1268"/>
              <a:gd name="T68" fmla="*/ 116 w 1362"/>
              <a:gd name="T69" fmla="*/ 0 h 1268"/>
              <a:gd name="T70" fmla="*/ 0 w 1362"/>
              <a:gd name="T71" fmla="*/ 116 h 1268"/>
              <a:gd name="T72" fmla="*/ 0 w 1362"/>
              <a:gd name="T73" fmla="*/ 934 h 1268"/>
              <a:gd name="T74" fmla="*/ 116 w 1362"/>
              <a:gd name="T75" fmla="*/ 1050 h 1268"/>
              <a:gd name="T76" fmla="*/ 480 w 1362"/>
              <a:gd name="T77" fmla="*/ 1050 h 1268"/>
              <a:gd name="T78" fmla="*/ 480 w 1362"/>
              <a:gd name="T79" fmla="*/ 1132 h 1268"/>
              <a:gd name="T80" fmla="*/ 542 w 1362"/>
              <a:gd name="T81" fmla="*/ 1132 h 1268"/>
              <a:gd name="T82" fmla="*/ 542 w 1362"/>
              <a:gd name="T83" fmla="*/ 1050 h 1268"/>
              <a:gd name="T84" fmla="*/ 791 w 1362"/>
              <a:gd name="T85" fmla="*/ 1050 h 1268"/>
              <a:gd name="T86" fmla="*/ 791 w 1362"/>
              <a:gd name="T87" fmla="*/ 1132 h 1268"/>
              <a:gd name="T88" fmla="*/ 853 w 1362"/>
              <a:gd name="T89" fmla="*/ 1132 h 1268"/>
              <a:gd name="T90" fmla="*/ 853 w 1362"/>
              <a:gd name="T91" fmla="*/ 1050 h 1268"/>
              <a:gd name="T92" fmla="*/ 1245 w 1362"/>
              <a:gd name="T93" fmla="*/ 1050 h 1268"/>
              <a:gd name="T94" fmla="*/ 1361 w 1362"/>
              <a:gd name="T95" fmla="*/ 934 h 1268"/>
              <a:gd name="T96" fmla="*/ 1361 w 1362"/>
              <a:gd name="T97" fmla="*/ 116 h 1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62" h="1268">
                <a:moveTo>
                  <a:pt x="348" y="1223"/>
                </a:moveTo>
                <a:lnTo>
                  <a:pt x="392" y="1267"/>
                </a:lnTo>
                <a:lnTo>
                  <a:pt x="439" y="1219"/>
                </a:lnTo>
                <a:lnTo>
                  <a:pt x="893" y="1219"/>
                </a:lnTo>
                <a:lnTo>
                  <a:pt x="941" y="1267"/>
                </a:lnTo>
                <a:lnTo>
                  <a:pt x="985" y="1223"/>
                </a:lnTo>
                <a:lnTo>
                  <a:pt x="928" y="1166"/>
                </a:lnTo>
                <a:cubicBezTo>
                  <a:pt x="922" y="1161"/>
                  <a:pt x="914" y="1157"/>
                  <a:pt x="906" y="1157"/>
                </a:cubicBezTo>
                <a:lnTo>
                  <a:pt x="426" y="1157"/>
                </a:lnTo>
                <a:cubicBezTo>
                  <a:pt x="418" y="1157"/>
                  <a:pt x="410" y="1161"/>
                  <a:pt x="405" y="1166"/>
                </a:cubicBezTo>
                <a:lnTo>
                  <a:pt x="348" y="1223"/>
                </a:lnTo>
                <a:close/>
                <a:moveTo>
                  <a:pt x="737" y="903"/>
                </a:moveTo>
                <a:lnTo>
                  <a:pt x="596" y="903"/>
                </a:lnTo>
                <a:lnTo>
                  <a:pt x="596" y="965"/>
                </a:lnTo>
                <a:lnTo>
                  <a:pt x="737" y="965"/>
                </a:lnTo>
                <a:lnTo>
                  <a:pt x="737" y="903"/>
                </a:lnTo>
                <a:close/>
                <a:moveTo>
                  <a:pt x="1299" y="819"/>
                </a:moveTo>
                <a:lnTo>
                  <a:pt x="62" y="819"/>
                </a:lnTo>
                <a:lnTo>
                  <a:pt x="62" y="116"/>
                </a:lnTo>
                <a:cubicBezTo>
                  <a:pt x="62" y="87"/>
                  <a:pt x="86" y="62"/>
                  <a:pt x="116" y="62"/>
                </a:cubicBezTo>
                <a:lnTo>
                  <a:pt x="1245" y="62"/>
                </a:lnTo>
                <a:cubicBezTo>
                  <a:pt x="1274" y="62"/>
                  <a:pt x="1299" y="87"/>
                  <a:pt x="1299" y="116"/>
                </a:cubicBezTo>
                <a:lnTo>
                  <a:pt x="1299" y="819"/>
                </a:lnTo>
                <a:close/>
                <a:moveTo>
                  <a:pt x="62" y="881"/>
                </a:moveTo>
                <a:lnTo>
                  <a:pt x="1299" y="881"/>
                </a:lnTo>
                <a:lnTo>
                  <a:pt x="1299" y="934"/>
                </a:lnTo>
                <a:cubicBezTo>
                  <a:pt x="1299" y="964"/>
                  <a:pt x="1274" y="988"/>
                  <a:pt x="1245" y="988"/>
                </a:cubicBezTo>
                <a:lnTo>
                  <a:pt x="822" y="988"/>
                </a:lnTo>
                <a:lnTo>
                  <a:pt x="511" y="988"/>
                </a:lnTo>
                <a:lnTo>
                  <a:pt x="116" y="988"/>
                </a:lnTo>
                <a:cubicBezTo>
                  <a:pt x="86" y="988"/>
                  <a:pt x="62" y="964"/>
                  <a:pt x="62" y="934"/>
                </a:cubicBezTo>
                <a:lnTo>
                  <a:pt x="62" y="881"/>
                </a:lnTo>
                <a:close/>
                <a:moveTo>
                  <a:pt x="1361" y="116"/>
                </a:moveTo>
                <a:cubicBezTo>
                  <a:pt x="1361" y="52"/>
                  <a:pt x="1309" y="0"/>
                  <a:pt x="1245" y="0"/>
                </a:cubicBezTo>
                <a:lnTo>
                  <a:pt x="116" y="0"/>
                </a:lnTo>
                <a:cubicBezTo>
                  <a:pt x="52" y="0"/>
                  <a:pt x="0" y="52"/>
                  <a:pt x="0" y="116"/>
                </a:cubicBezTo>
                <a:lnTo>
                  <a:pt x="0" y="934"/>
                </a:lnTo>
                <a:cubicBezTo>
                  <a:pt x="0" y="998"/>
                  <a:pt x="52" y="1050"/>
                  <a:pt x="116" y="1050"/>
                </a:cubicBezTo>
                <a:lnTo>
                  <a:pt x="480" y="1050"/>
                </a:lnTo>
                <a:lnTo>
                  <a:pt x="480" y="1132"/>
                </a:lnTo>
                <a:lnTo>
                  <a:pt x="542" y="1132"/>
                </a:lnTo>
                <a:lnTo>
                  <a:pt x="542" y="1050"/>
                </a:lnTo>
                <a:lnTo>
                  <a:pt x="791" y="1050"/>
                </a:lnTo>
                <a:lnTo>
                  <a:pt x="791" y="1132"/>
                </a:lnTo>
                <a:lnTo>
                  <a:pt x="853" y="1132"/>
                </a:lnTo>
                <a:lnTo>
                  <a:pt x="853" y="1050"/>
                </a:lnTo>
                <a:lnTo>
                  <a:pt x="1245" y="1050"/>
                </a:lnTo>
                <a:cubicBezTo>
                  <a:pt x="1309" y="1050"/>
                  <a:pt x="1361" y="998"/>
                  <a:pt x="1361" y="934"/>
                </a:cubicBezTo>
                <a:lnTo>
                  <a:pt x="1361" y="116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Freeform 127">
            <a:extLst>
              <a:ext uri="{FF2B5EF4-FFF2-40B4-BE49-F238E27FC236}">
                <a16:creationId xmlns:a16="http://schemas.microsoft.com/office/drawing/2014/main" id="{67BE01B9-78EF-EA45-AB8F-F7BCC96D20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69769" y="1994922"/>
            <a:ext cx="488950" cy="420688"/>
          </a:xfrm>
          <a:custGeom>
            <a:avLst/>
            <a:gdLst>
              <a:gd name="T0" fmla="*/ 49 w 1362"/>
              <a:gd name="T1" fmla="*/ 651 h 1172"/>
              <a:gd name="T2" fmla="*/ 18 w 1362"/>
              <a:gd name="T3" fmla="*/ 736 h 1172"/>
              <a:gd name="T4" fmla="*/ 141 w 1362"/>
              <a:gd name="T5" fmla="*/ 1109 h 1172"/>
              <a:gd name="T6" fmla="*/ 212 w 1362"/>
              <a:gd name="T7" fmla="*/ 1163 h 1172"/>
              <a:gd name="T8" fmla="*/ 612 w 1362"/>
              <a:gd name="T9" fmla="*/ 1163 h 1172"/>
              <a:gd name="T10" fmla="*/ 665 w 1362"/>
              <a:gd name="T11" fmla="*/ 1159 h 1172"/>
              <a:gd name="T12" fmla="*/ 642 w 1362"/>
              <a:gd name="T13" fmla="*/ 898 h 1172"/>
              <a:gd name="T14" fmla="*/ 674 w 1362"/>
              <a:gd name="T15" fmla="*/ 780 h 1172"/>
              <a:gd name="T16" fmla="*/ 578 w 1362"/>
              <a:gd name="T17" fmla="*/ 894 h 1172"/>
              <a:gd name="T18" fmla="*/ 426 w 1362"/>
              <a:gd name="T19" fmla="*/ 1001 h 1172"/>
              <a:gd name="T20" fmla="*/ 207 w 1362"/>
              <a:gd name="T21" fmla="*/ 1096 h 1172"/>
              <a:gd name="T22" fmla="*/ 238 w 1362"/>
              <a:gd name="T23" fmla="*/ 866 h 1172"/>
              <a:gd name="T24" fmla="*/ 294 w 1362"/>
              <a:gd name="T25" fmla="*/ 691 h 1172"/>
              <a:gd name="T26" fmla="*/ 371 w 1362"/>
              <a:gd name="T27" fmla="*/ 559 h 1172"/>
              <a:gd name="T28" fmla="*/ 270 w 1362"/>
              <a:gd name="T29" fmla="*/ 631 h 1172"/>
              <a:gd name="T30" fmla="*/ 868 w 1362"/>
              <a:gd name="T31" fmla="*/ 515 h 1172"/>
              <a:gd name="T32" fmla="*/ 903 w 1362"/>
              <a:gd name="T33" fmla="*/ 767 h 1172"/>
              <a:gd name="T34" fmla="*/ 678 w 1362"/>
              <a:gd name="T35" fmla="*/ 658 h 1172"/>
              <a:gd name="T36" fmla="*/ 452 w 1362"/>
              <a:gd name="T37" fmla="*/ 766 h 1172"/>
              <a:gd name="T38" fmla="*/ 487 w 1362"/>
              <a:gd name="T39" fmla="*/ 515 h 1172"/>
              <a:gd name="T40" fmla="*/ 549 w 1362"/>
              <a:gd name="T41" fmla="*/ 322 h 1172"/>
              <a:gd name="T42" fmla="*/ 678 w 1362"/>
              <a:gd name="T43" fmla="*/ 77 h 1172"/>
              <a:gd name="T44" fmla="*/ 806 w 1362"/>
              <a:gd name="T45" fmla="*/ 322 h 1172"/>
              <a:gd name="T46" fmla="*/ 1102 w 1362"/>
              <a:gd name="T47" fmla="*/ 370 h 1172"/>
              <a:gd name="T48" fmla="*/ 1070 w 1362"/>
              <a:gd name="T49" fmla="*/ 283 h 1172"/>
              <a:gd name="T50" fmla="*/ 724 w 1362"/>
              <a:gd name="T51" fmla="*/ 30 h 1172"/>
              <a:gd name="T52" fmla="*/ 631 w 1362"/>
              <a:gd name="T53" fmla="*/ 30 h 1172"/>
              <a:gd name="T54" fmla="*/ 284 w 1362"/>
              <a:gd name="T55" fmla="*/ 283 h 1172"/>
              <a:gd name="T56" fmla="*/ 253 w 1362"/>
              <a:gd name="T57" fmla="*/ 370 h 1172"/>
              <a:gd name="T58" fmla="*/ 387 w 1362"/>
              <a:gd name="T59" fmla="*/ 776 h 1172"/>
              <a:gd name="T60" fmla="*/ 460 w 1362"/>
              <a:gd name="T61" fmla="*/ 832 h 1172"/>
              <a:gd name="T62" fmla="*/ 895 w 1362"/>
              <a:gd name="T63" fmla="*/ 833 h 1172"/>
              <a:gd name="T64" fmla="*/ 957 w 1362"/>
              <a:gd name="T65" fmla="*/ 819 h 1172"/>
              <a:gd name="T66" fmla="*/ 924 w 1362"/>
              <a:gd name="T67" fmla="*/ 547 h 1172"/>
              <a:gd name="T68" fmla="*/ 1315 w 1362"/>
              <a:gd name="T69" fmla="*/ 675 h 1172"/>
              <a:gd name="T70" fmla="*/ 1067 w 1362"/>
              <a:gd name="T71" fmla="*/ 494 h 1172"/>
              <a:gd name="T72" fmla="*/ 1094 w 1362"/>
              <a:gd name="T73" fmla="*/ 702 h 1172"/>
              <a:gd name="T74" fmla="*/ 1275 w 1362"/>
              <a:gd name="T75" fmla="*/ 734 h 1172"/>
              <a:gd name="T76" fmla="*/ 1151 w 1362"/>
              <a:gd name="T77" fmla="*/ 876 h 1172"/>
              <a:gd name="T78" fmla="*/ 1039 w 1362"/>
              <a:gd name="T79" fmla="*/ 954 h 1172"/>
              <a:gd name="T80" fmla="*/ 872 w 1362"/>
              <a:gd name="T81" fmla="*/ 1024 h 1172"/>
              <a:gd name="T82" fmla="*/ 836 w 1362"/>
              <a:gd name="T83" fmla="*/ 883 h 1172"/>
              <a:gd name="T84" fmla="*/ 822 w 1362"/>
              <a:gd name="T85" fmla="*/ 1089 h 1172"/>
              <a:gd name="T86" fmla="*/ 1025 w 1362"/>
              <a:gd name="T87" fmla="*/ 1016 h 1172"/>
              <a:gd name="T88" fmla="*/ 1202 w 1362"/>
              <a:gd name="T89" fmla="*/ 1099 h 1172"/>
              <a:gd name="T90" fmla="*/ 1247 w 1362"/>
              <a:gd name="T91" fmla="*/ 1045 h 1172"/>
              <a:gd name="T92" fmla="*/ 1344 w 1362"/>
              <a:gd name="T93" fmla="*/ 753 h 1172"/>
              <a:gd name="T94" fmla="*/ 1315 w 1362"/>
              <a:gd name="T95" fmla="*/ 675 h 1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62" h="1172">
                <a:moveTo>
                  <a:pt x="270" y="631"/>
                </a:moveTo>
                <a:lnTo>
                  <a:pt x="49" y="651"/>
                </a:lnTo>
                <a:cubicBezTo>
                  <a:pt x="29" y="653"/>
                  <a:pt x="13" y="665"/>
                  <a:pt x="6" y="683"/>
                </a:cubicBezTo>
                <a:cubicBezTo>
                  <a:pt x="0" y="702"/>
                  <a:pt x="4" y="722"/>
                  <a:pt x="18" y="736"/>
                </a:cubicBezTo>
                <a:lnTo>
                  <a:pt x="182" y="899"/>
                </a:lnTo>
                <a:lnTo>
                  <a:pt x="141" y="1109"/>
                </a:lnTo>
                <a:cubicBezTo>
                  <a:pt x="138" y="1127"/>
                  <a:pt x="145" y="1146"/>
                  <a:pt x="160" y="1158"/>
                </a:cubicBezTo>
                <a:cubicBezTo>
                  <a:pt x="175" y="1169"/>
                  <a:pt x="195" y="1171"/>
                  <a:pt x="212" y="1163"/>
                </a:cubicBezTo>
                <a:lnTo>
                  <a:pt x="412" y="1063"/>
                </a:lnTo>
                <a:lnTo>
                  <a:pt x="612" y="1163"/>
                </a:lnTo>
                <a:cubicBezTo>
                  <a:pt x="620" y="1167"/>
                  <a:pt x="627" y="1169"/>
                  <a:pt x="635" y="1169"/>
                </a:cubicBezTo>
                <a:cubicBezTo>
                  <a:pt x="645" y="1169"/>
                  <a:pt x="656" y="1165"/>
                  <a:pt x="665" y="1159"/>
                </a:cubicBezTo>
                <a:cubicBezTo>
                  <a:pt x="680" y="1147"/>
                  <a:pt x="687" y="1128"/>
                  <a:pt x="683" y="1110"/>
                </a:cubicBezTo>
                <a:lnTo>
                  <a:pt x="642" y="898"/>
                </a:lnTo>
                <a:lnTo>
                  <a:pt x="718" y="824"/>
                </a:lnTo>
                <a:lnTo>
                  <a:pt x="674" y="780"/>
                </a:lnTo>
                <a:lnTo>
                  <a:pt x="587" y="866"/>
                </a:lnTo>
                <a:cubicBezTo>
                  <a:pt x="580" y="873"/>
                  <a:pt x="576" y="884"/>
                  <a:pt x="578" y="894"/>
                </a:cubicBezTo>
                <a:lnTo>
                  <a:pt x="618" y="1097"/>
                </a:lnTo>
                <a:lnTo>
                  <a:pt x="426" y="1001"/>
                </a:lnTo>
                <a:cubicBezTo>
                  <a:pt x="418" y="996"/>
                  <a:pt x="407" y="996"/>
                  <a:pt x="399" y="1001"/>
                </a:cubicBezTo>
                <a:lnTo>
                  <a:pt x="207" y="1096"/>
                </a:lnTo>
                <a:lnTo>
                  <a:pt x="246" y="894"/>
                </a:lnTo>
                <a:cubicBezTo>
                  <a:pt x="248" y="884"/>
                  <a:pt x="245" y="874"/>
                  <a:pt x="238" y="866"/>
                </a:cubicBezTo>
                <a:lnTo>
                  <a:pt x="81" y="710"/>
                </a:lnTo>
                <a:lnTo>
                  <a:pt x="294" y="691"/>
                </a:lnTo>
                <a:cubicBezTo>
                  <a:pt x="305" y="690"/>
                  <a:pt x="315" y="684"/>
                  <a:pt x="319" y="673"/>
                </a:cubicBezTo>
                <a:lnTo>
                  <a:pt x="371" y="559"/>
                </a:lnTo>
                <a:lnTo>
                  <a:pt x="315" y="534"/>
                </a:lnTo>
                <a:lnTo>
                  <a:pt x="270" y="631"/>
                </a:lnTo>
                <a:close/>
                <a:moveTo>
                  <a:pt x="1041" y="343"/>
                </a:moveTo>
                <a:lnTo>
                  <a:pt x="868" y="515"/>
                </a:lnTo>
                <a:cubicBezTo>
                  <a:pt x="861" y="522"/>
                  <a:pt x="858" y="533"/>
                  <a:pt x="860" y="543"/>
                </a:cubicBezTo>
                <a:lnTo>
                  <a:pt x="903" y="767"/>
                </a:lnTo>
                <a:lnTo>
                  <a:pt x="692" y="661"/>
                </a:lnTo>
                <a:cubicBezTo>
                  <a:pt x="687" y="659"/>
                  <a:pt x="682" y="658"/>
                  <a:pt x="678" y="658"/>
                </a:cubicBezTo>
                <a:cubicBezTo>
                  <a:pt x="673" y="658"/>
                  <a:pt x="668" y="659"/>
                  <a:pt x="664" y="661"/>
                </a:cubicBezTo>
                <a:lnTo>
                  <a:pt x="452" y="766"/>
                </a:lnTo>
                <a:lnTo>
                  <a:pt x="496" y="543"/>
                </a:lnTo>
                <a:cubicBezTo>
                  <a:pt x="498" y="533"/>
                  <a:pt x="494" y="522"/>
                  <a:pt x="487" y="515"/>
                </a:cubicBezTo>
                <a:lnTo>
                  <a:pt x="313" y="343"/>
                </a:lnTo>
                <a:lnTo>
                  <a:pt x="549" y="322"/>
                </a:lnTo>
                <a:cubicBezTo>
                  <a:pt x="560" y="321"/>
                  <a:pt x="570" y="314"/>
                  <a:pt x="574" y="304"/>
                </a:cubicBezTo>
                <a:lnTo>
                  <a:pt x="678" y="77"/>
                </a:lnTo>
                <a:lnTo>
                  <a:pt x="781" y="304"/>
                </a:lnTo>
                <a:cubicBezTo>
                  <a:pt x="785" y="314"/>
                  <a:pt x="795" y="321"/>
                  <a:pt x="806" y="322"/>
                </a:cubicBezTo>
                <a:lnTo>
                  <a:pt x="1041" y="343"/>
                </a:lnTo>
                <a:close/>
                <a:moveTo>
                  <a:pt x="1102" y="370"/>
                </a:moveTo>
                <a:cubicBezTo>
                  <a:pt x="1116" y="356"/>
                  <a:pt x="1121" y="334"/>
                  <a:pt x="1114" y="316"/>
                </a:cubicBezTo>
                <a:cubicBezTo>
                  <a:pt x="1108" y="297"/>
                  <a:pt x="1090" y="285"/>
                  <a:pt x="1070" y="283"/>
                </a:cubicBezTo>
                <a:lnTo>
                  <a:pt x="830" y="261"/>
                </a:lnTo>
                <a:lnTo>
                  <a:pt x="724" y="30"/>
                </a:lnTo>
                <a:cubicBezTo>
                  <a:pt x="716" y="11"/>
                  <a:pt x="698" y="0"/>
                  <a:pt x="678" y="0"/>
                </a:cubicBezTo>
                <a:cubicBezTo>
                  <a:pt x="657" y="0"/>
                  <a:pt x="640" y="11"/>
                  <a:pt x="631" y="30"/>
                </a:cubicBezTo>
                <a:lnTo>
                  <a:pt x="526" y="261"/>
                </a:lnTo>
                <a:lnTo>
                  <a:pt x="284" y="283"/>
                </a:lnTo>
                <a:cubicBezTo>
                  <a:pt x="264" y="285"/>
                  <a:pt x="247" y="298"/>
                  <a:pt x="241" y="316"/>
                </a:cubicBezTo>
                <a:cubicBezTo>
                  <a:pt x="234" y="335"/>
                  <a:pt x="238" y="356"/>
                  <a:pt x="253" y="370"/>
                </a:cubicBezTo>
                <a:lnTo>
                  <a:pt x="431" y="547"/>
                </a:lnTo>
                <a:lnTo>
                  <a:pt x="387" y="776"/>
                </a:lnTo>
                <a:cubicBezTo>
                  <a:pt x="384" y="791"/>
                  <a:pt x="388" y="807"/>
                  <a:pt x="398" y="818"/>
                </a:cubicBezTo>
                <a:cubicBezTo>
                  <a:pt x="412" y="837"/>
                  <a:pt x="439" y="842"/>
                  <a:pt x="460" y="832"/>
                </a:cubicBezTo>
                <a:lnTo>
                  <a:pt x="678" y="723"/>
                </a:lnTo>
                <a:lnTo>
                  <a:pt x="895" y="833"/>
                </a:lnTo>
                <a:cubicBezTo>
                  <a:pt x="902" y="836"/>
                  <a:pt x="910" y="838"/>
                  <a:pt x="918" y="838"/>
                </a:cubicBezTo>
                <a:cubicBezTo>
                  <a:pt x="933" y="838"/>
                  <a:pt x="947" y="831"/>
                  <a:pt x="957" y="819"/>
                </a:cubicBezTo>
                <a:cubicBezTo>
                  <a:pt x="966" y="808"/>
                  <a:pt x="970" y="792"/>
                  <a:pt x="967" y="777"/>
                </a:cubicBezTo>
                <a:lnTo>
                  <a:pt x="924" y="547"/>
                </a:lnTo>
                <a:lnTo>
                  <a:pt x="1102" y="370"/>
                </a:lnTo>
                <a:close/>
                <a:moveTo>
                  <a:pt x="1315" y="675"/>
                </a:moveTo>
                <a:lnTo>
                  <a:pt x="1143" y="659"/>
                </a:lnTo>
                <a:lnTo>
                  <a:pt x="1067" y="494"/>
                </a:lnTo>
                <a:lnTo>
                  <a:pt x="1011" y="519"/>
                </a:lnTo>
                <a:lnTo>
                  <a:pt x="1094" y="702"/>
                </a:lnTo>
                <a:cubicBezTo>
                  <a:pt x="1098" y="712"/>
                  <a:pt x="1108" y="719"/>
                  <a:pt x="1119" y="720"/>
                </a:cubicBezTo>
                <a:lnTo>
                  <a:pt x="1275" y="734"/>
                </a:lnTo>
                <a:lnTo>
                  <a:pt x="1160" y="848"/>
                </a:lnTo>
                <a:cubicBezTo>
                  <a:pt x="1152" y="855"/>
                  <a:pt x="1149" y="865"/>
                  <a:pt x="1151" y="876"/>
                </a:cubicBezTo>
                <a:lnTo>
                  <a:pt x="1180" y="1024"/>
                </a:lnTo>
                <a:lnTo>
                  <a:pt x="1039" y="954"/>
                </a:lnTo>
                <a:cubicBezTo>
                  <a:pt x="1031" y="949"/>
                  <a:pt x="1020" y="949"/>
                  <a:pt x="1012" y="954"/>
                </a:cubicBezTo>
                <a:lnTo>
                  <a:pt x="872" y="1024"/>
                </a:lnTo>
                <a:lnTo>
                  <a:pt x="897" y="895"/>
                </a:lnTo>
                <a:lnTo>
                  <a:pt x="836" y="883"/>
                </a:lnTo>
                <a:lnTo>
                  <a:pt x="805" y="1044"/>
                </a:lnTo>
                <a:cubicBezTo>
                  <a:pt x="801" y="1061"/>
                  <a:pt x="808" y="1079"/>
                  <a:pt x="822" y="1089"/>
                </a:cubicBezTo>
                <a:cubicBezTo>
                  <a:pt x="836" y="1100"/>
                  <a:pt x="854" y="1102"/>
                  <a:pt x="870" y="1094"/>
                </a:cubicBezTo>
                <a:lnTo>
                  <a:pt x="1025" y="1016"/>
                </a:lnTo>
                <a:lnTo>
                  <a:pt x="1182" y="1094"/>
                </a:lnTo>
                <a:cubicBezTo>
                  <a:pt x="1188" y="1098"/>
                  <a:pt x="1195" y="1099"/>
                  <a:pt x="1202" y="1099"/>
                </a:cubicBezTo>
                <a:cubicBezTo>
                  <a:pt x="1212" y="1099"/>
                  <a:pt x="1222" y="1096"/>
                  <a:pt x="1230" y="1090"/>
                </a:cubicBezTo>
                <a:cubicBezTo>
                  <a:pt x="1244" y="1079"/>
                  <a:pt x="1251" y="1062"/>
                  <a:pt x="1247" y="1045"/>
                </a:cubicBezTo>
                <a:lnTo>
                  <a:pt x="1215" y="880"/>
                </a:lnTo>
                <a:lnTo>
                  <a:pt x="1344" y="753"/>
                </a:lnTo>
                <a:cubicBezTo>
                  <a:pt x="1356" y="740"/>
                  <a:pt x="1361" y="722"/>
                  <a:pt x="1354" y="705"/>
                </a:cubicBezTo>
                <a:cubicBezTo>
                  <a:pt x="1348" y="688"/>
                  <a:pt x="1333" y="676"/>
                  <a:pt x="1315" y="675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Freeform 128">
            <a:extLst>
              <a:ext uri="{FF2B5EF4-FFF2-40B4-BE49-F238E27FC236}">
                <a16:creationId xmlns:a16="http://schemas.microsoft.com/office/drawing/2014/main" id="{184218C6-8AA1-5D47-B808-3DE9D8965C5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71496" y="4979352"/>
            <a:ext cx="488950" cy="468313"/>
          </a:xfrm>
          <a:custGeom>
            <a:avLst/>
            <a:gdLst>
              <a:gd name="T0" fmla="*/ 141 w 1361"/>
              <a:gd name="T1" fmla="*/ 1162 h 1304"/>
              <a:gd name="T2" fmla="*/ 90 w 1361"/>
              <a:gd name="T3" fmla="*/ 1241 h 1304"/>
              <a:gd name="T4" fmla="*/ 203 w 1361"/>
              <a:gd name="T5" fmla="*/ 1162 h 1304"/>
              <a:gd name="T6" fmla="*/ 1101 w 1361"/>
              <a:gd name="T7" fmla="*/ 1241 h 1304"/>
              <a:gd name="T8" fmla="*/ 203 w 1361"/>
              <a:gd name="T9" fmla="*/ 1162 h 1304"/>
              <a:gd name="T10" fmla="*/ 1179 w 1361"/>
              <a:gd name="T11" fmla="*/ 1162 h 1304"/>
              <a:gd name="T12" fmla="*/ 1179 w 1361"/>
              <a:gd name="T13" fmla="*/ 1241 h 1304"/>
              <a:gd name="T14" fmla="*/ 1163 w 1361"/>
              <a:gd name="T15" fmla="*/ 1162 h 1304"/>
              <a:gd name="T16" fmla="*/ 87 w 1361"/>
              <a:gd name="T17" fmla="*/ 1303 h 1304"/>
              <a:gd name="T18" fmla="*/ 1132 w 1361"/>
              <a:gd name="T19" fmla="*/ 1303 h 1304"/>
              <a:gd name="T20" fmla="*/ 1188 w 1361"/>
              <a:gd name="T21" fmla="*/ 1303 h 1304"/>
              <a:gd name="T22" fmla="*/ 1317 w 1361"/>
              <a:gd name="T23" fmla="*/ 1228 h 1304"/>
              <a:gd name="T24" fmla="*/ 1317 w 1361"/>
              <a:gd name="T25" fmla="*/ 1175 h 1304"/>
              <a:gd name="T26" fmla="*/ 1188 w 1361"/>
              <a:gd name="T27" fmla="*/ 1100 h 1304"/>
              <a:gd name="T28" fmla="*/ 1132 w 1361"/>
              <a:gd name="T29" fmla="*/ 1100 h 1304"/>
              <a:gd name="T30" fmla="*/ 87 w 1361"/>
              <a:gd name="T31" fmla="*/ 1100 h 1304"/>
              <a:gd name="T32" fmla="*/ 28 w 1361"/>
              <a:gd name="T33" fmla="*/ 1244 h 1304"/>
              <a:gd name="T34" fmla="*/ 727 w 1361"/>
              <a:gd name="T35" fmla="*/ 592 h 1304"/>
              <a:gd name="T36" fmla="*/ 875 w 1361"/>
              <a:gd name="T37" fmla="*/ 592 h 1304"/>
              <a:gd name="T38" fmla="*/ 906 w 1361"/>
              <a:gd name="T39" fmla="*/ 366 h 1304"/>
              <a:gd name="T40" fmla="*/ 856 w 1361"/>
              <a:gd name="T41" fmla="*/ 375 h 1304"/>
              <a:gd name="T42" fmla="*/ 649 w 1361"/>
              <a:gd name="T43" fmla="*/ 595 h 1304"/>
              <a:gd name="T44" fmla="*/ 680 w 1361"/>
              <a:gd name="T45" fmla="*/ 654 h 1304"/>
              <a:gd name="T46" fmla="*/ 937 w 1361"/>
              <a:gd name="T47" fmla="*/ 623 h 1304"/>
              <a:gd name="T48" fmla="*/ 1216 w 1361"/>
              <a:gd name="T49" fmla="*/ 987 h 1304"/>
              <a:gd name="T50" fmla="*/ 62 w 1361"/>
              <a:gd name="T51" fmla="*/ 905 h 1304"/>
              <a:gd name="T52" fmla="*/ 150 w 1361"/>
              <a:gd name="T53" fmla="*/ 842 h 1304"/>
              <a:gd name="T54" fmla="*/ 203 w 1361"/>
              <a:gd name="T55" fmla="*/ 821 h 1304"/>
              <a:gd name="T56" fmla="*/ 746 w 1361"/>
              <a:gd name="T57" fmla="*/ 259 h 1304"/>
              <a:gd name="T58" fmla="*/ 254 w 1361"/>
              <a:gd name="T59" fmla="*/ 764 h 1304"/>
              <a:gd name="T60" fmla="*/ 285 w 1361"/>
              <a:gd name="T61" fmla="*/ 824 h 1304"/>
              <a:gd name="T62" fmla="*/ 1078 w 1361"/>
              <a:gd name="T63" fmla="*/ 792 h 1304"/>
              <a:gd name="T64" fmla="*/ 1157 w 1361"/>
              <a:gd name="T65" fmla="*/ 259 h 1304"/>
              <a:gd name="T66" fmla="*/ 1188 w 1361"/>
              <a:gd name="T67" fmla="*/ 852 h 1304"/>
              <a:gd name="T68" fmla="*/ 1233 w 1361"/>
              <a:gd name="T69" fmla="*/ 840 h 1304"/>
              <a:gd name="T70" fmla="*/ 1216 w 1361"/>
              <a:gd name="T71" fmla="*/ 987 h 1304"/>
              <a:gd name="T72" fmla="*/ 1233 w 1361"/>
              <a:gd name="T73" fmla="*/ 778 h 1304"/>
              <a:gd name="T74" fmla="*/ 1219 w 1361"/>
              <a:gd name="T75" fmla="*/ 149 h 1304"/>
              <a:gd name="T76" fmla="*/ 1298 w 1361"/>
              <a:gd name="T77" fmla="*/ 200 h 1304"/>
              <a:gd name="T78" fmla="*/ 1016 w 1361"/>
              <a:gd name="T79" fmla="*/ 761 h 1304"/>
              <a:gd name="T80" fmla="*/ 937 w 1361"/>
              <a:gd name="T81" fmla="*/ 708 h 1304"/>
              <a:gd name="T82" fmla="*/ 875 w 1361"/>
              <a:gd name="T83" fmla="*/ 761 h 1304"/>
              <a:gd name="T84" fmla="*/ 796 w 1361"/>
              <a:gd name="T85" fmla="*/ 708 h 1304"/>
              <a:gd name="T86" fmla="*/ 734 w 1361"/>
              <a:gd name="T87" fmla="*/ 761 h 1304"/>
              <a:gd name="T88" fmla="*/ 655 w 1361"/>
              <a:gd name="T89" fmla="*/ 708 h 1304"/>
              <a:gd name="T90" fmla="*/ 593 w 1361"/>
              <a:gd name="T91" fmla="*/ 761 h 1304"/>
              <a:gd name="T92" fmla="*/ 514 w 1361"/>
              <a:gd name="T93" fmla="*/ 708 h 1304"/>
              <a:gd name="T94" fmla="*/ 451 w 1361"/>
              <a:gd name="T95" fmla="*/ 761 h 1304"/>
              <a:gd name="T96" fmla="*/ 1016 w 1361"/>
              <a:gd name="T97" fmla="*/ 77 h 1304"/>
              <a:gd name="T98" fmla="*/ 141 w 1361"/>
              <a:gd name="T99" fmla="*/ 778 h 1304"/>
              <a:gd name="T100" fmla="*/ 62 w 1361"/>
              <a:gd name="T101" fmla="*/ 796 h 1304"/>
              <a:gd name="T102" fmla="*/ 127 w 1361"/>
              <a:gd name="T103" fmla="*/ 146 h 1304"/>
              <a:gd name="T104" fmla="*/ 141 w 1361"/>
              <a:gd name="T105" fmla="*/ 778 h 1304"/>
              <a:gd name="T106" fmla="*/ 1233 w 1361"/>
              <a:gd name="T107" fmla="*/ 84 h 1304"/>
              <a:gd name="T108" fmla="*/ 1157 w 1361"/>
              <a:gd name="T109" fmla="*/ 197 h 1304"/>
              <a:gd name="T110" fmla="*/ 1078 w 1361"/>
              <a:gd name="T111" fmla="*/ 31 h 1304"/>
              <a:gd name="T112" fmla="*/ 1019 w 1361"/>
              <a:gd name="T113" fmla="*/ 0 h 1304"/>
              <a:gd name="T114" fmla="*/ 808 w 1361"/>
              <a:gd name="T115" fmla="*/ 197 h 1304"/>
              <a:gd name="T116" fmla="*/ 203 w 1361"/>
              <a:gd name="T117" fmla="*/ 143 h 1304"/>
              <a:gd name="T118" fmla="*/ 0 w 1361"/>
              <a:gd name="T119" fmla="*/ 200 h 1304"/>
              <a:gd name="T120" fmla="*/ 144 w 1361"/>
              <a:gd name="T121" fmla="*/ 1049 h 1304"/>
              <a:gd name="T122" fmla="*/ 1360 w 1361"/>
              <a:gd name="T123" fmla="*/ 905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61" h="1304">
                <a:moveTo>
                  <a:pt x="90" y="1162"/>
                </a:moveTo>
                <a:lnTo>
                  <a:pt x="141" y="1162"/>
                </a:lnTo>
                <a:lnTo>
                  <a:pt x="141" y="1241"/>
                </a:lnTo>
                <a:lnTo>
                  <a:pt x="90" y="1241"/>
                </a:lnTo>
                <a:lnTo>
                  <a:pt x="90" y="1162"/>
                </a:lnTo>
                <a:close/>
                <a:moveTo>
                  <a:pt x="203" y="1162"/>
                </a:moveTo>
                <a:lnTo>
                  <a:pt x="1101" y="1162"/>
                </a:lnTo>
                <a:lnTo>
                  <a:pt x="1101" y="1241"/>
                </a:lnTo>
                <a:lnTo>
                  <a:pt x="203" y="1241"/>
                </a:lnTo>
                <a:lnTo>
                  <a:pt x="203" y="1162"/>
                </a:lnTo>
                <a:close/>
                <a:moveTo>
                  <a:pt x="1163" y="1162"/>
                </a:moveTo>
                <a:lnTo>
                  <a:pt x="1179" y="1162"/>
                </a:lnTo>
                <a:lnTo>
                  <a:pt x="1242" y="1202"/>
                </a:lnTo>
                <a:lnTo>
                  <a:pt x="1179" y="1241"/>
                </a:lnTo>
                <a:lnTo>
                  <a:pt x="1163" y="1241"/>
                </a:lnTo>
                <a:lnTo>
                  <a:pt x="1163" y="1162"/>
                </a:lnTo>
                <a:close/>
                <a:moveTo>
                  <a:pt x="28" y="1244"/>
                </a:moveTo>
                <a:cubicBezTo>
                  <a:pt x="28" y="1277"/>
                  <a:pt x="55" y="1303"/>
                  <a:pt x="87" y="1303"/>
                </a:cubicBezTo>
                <a:lnTo>
                  <a:pt x="172" y="1303"/>
                </a:lnTo>
                <a:lnTo>
                  <a:pt x="1132" y="1303"/>
                </a:lnTo>
                <a:lnTo>
                  <a:pt x="1160" y="1303"/>
                </a:lnTo>
                <a:lnTo>
                  <a:pt x="1188" y="1303"/>
                </a:lnTo>
                <a:cubicBezTo>
                  <a:pt x="1194" y="1303"/>
                  <a:pt x="1200" y="1302"/>
                  <a:pt x="1204" y="1299"/>
                </a:cubicBezTo>
                <a:lnTo>
                  <a:pt x="1317" y="1228"/>
                </a:lnTo>
                <a:cubicBezTo>
                  <a:pt x="1326" y="1222"/>
                  <a:pt x="1332" y="1213"/>
                  <a:pt x="1332" y="1202"/>
                </a:cubicBezTo>
                <a:cubicBezTo>
                  <a:pt x="1332" y="1191"/>
                  <a:pt x="1327" y="1181"/>
                  <a:pt x="1317" y="1175"/>
                </a:cubicBezTo>
                <a:lnTo>
                  <a:pt x="1205" y="1105"/>
                </a:lnTo>
                <a:cubicBezTo>
                  <a:pt x="1200" y="1102"/>
                  <a:pt x="1194" y="1100"/>
                  <a:pt x="1188" y="1100"/>
                </a:cubicBezTo>
                <a:lnTo>
                  <a:pt x="1160" y="1100"/>
                </a:lnTo>
                <a:lnTo>
                  <a:pt x="1132" y="1100"/>
                </a:lnTo>
                <a:lnTo>
                  <a:pt x="172" y="1100"/>
                </a:lnTo>
                <a:lnTo>
                  <a:pt x="87" y="1100"/>
                </a:lnTo>
                <a:cubicBezTo>
                  <a:pt x="55" y="1100"/>
                  <a:pt x="28" y="1127"/>
                  <a:pt x="28" y="1159"/>
                </a:cubicBezTo>
                <a:lnTo>
                  <a:pt x="28" y="1244"/>
                </a:lnTo>
                <a:close/>
                <a:moveTo>
                  <a:pt x="875" y="592"/>
                </a:moveTo>
                <a:lnTo>
                  <a:pt x="727" y="592"/>
                </a:lnTo>
                <a:lnTo>
                  <a:pt x="875" y="444"/>
                </a:lnTo>
                <a:lnTo>
                  <a:pt x="875" y="592"/>
                </a:lnTo>
                <a:close/>
                <a:moveTo>
                  <a:pt x="937" y="397"/>
                </a:moveTo>
                <a:cubicBezTo>
                  <a:pt x="937" y="380"/>
                  <a:pt x="923" y="366"/>
                  <a:pt x="906" y="366"/>
                </a:cubicBezTo>
                <a:lnTo>
                  <a:pt x="878" y="366"/>
                </a:lnTo>
                <a:cubicBezTo>
                  <a:pt x="869" y="366"/>
                  <a:pt x="861" y="370"/>
                  <a:pt x="856" y="375"/>
                </a:cubicBezTo>
                <a:lnTo>
                  <a:pt x="658" y="573"/>
                </a:lnTo>
                <a:cubicBezTo>
                  <a:pt x="652" y="579"/>
                  <a:pt x="649" y="587"/>
                  <a:pt x="649" y="595"/>
                </a:cubicBezTo>
                <a:lnTo>
                  <a:pt x="649" y="623"/>
                </a:lnTo>
                <a:cubicBezTo>
                  <a:pt x="649" y="640"/>
                  <a:pt x="663" y="654"/>
                  <a:pt x="680" y="654"/>
                </a:cubicBezTo>
                <a:lnTo>
                  <a:pt x="906" y="654"/>
                </a:lnTo>
                <a:cubicBezTo>
                  <a:pt x="923" y="654"/>
                  <a:pt x="937" y="640"/>
                  <a:pt x="937" y="623"/>
                </a:cubicBezTo>
                <a:lnTo>
                  <a:pt x="937" y="397"/>
                </a:lnTo>
                <a:close/>
                <a:moveTo>
                  <a:pt x="1216" y="987"/>
                </a:moveTo>
                <a:lnTo>
                  <a:pt x="144" y="987"/>
                </a:lnTo>
                <a:cubicBezTo>
                  <a:pt x="99" y="987"/>
                  <a:pt x="62" y="950"/>
                  <a:pt x="62" y="905"/>
                </a:cubicBezTo>
                <a:cubicBezTo>
                  <a:pt x="62" y="869"/>
                  <a:pt x="91" y="840"/>
                  <a:pt x="127" y="840"/>
                </a:cubicBezTo>
                <a:cubicBezTo>
                  <a:pt x="136" y="840"/>
                  <a:pt x="145" y="841"/>
                  <a:pt x="150" y="842"/>
                </a:cubicBezTo>
                <a:cubicBezTo>
                  <a:pt x="156" y="848"/>
                  <a:pt x="163" y="852"/>
                  <a:pt x="172" y="852"/>
                </a:cubicBezTo>
                <a:cubicBezTo>
                  <a:pt x="189" y="852"/>
                  <a:pt x="203" y="838"/>
                  <a:pt x="203" y="821"/>
                </a:cubicBezTo>
                <a:lnTo>
                  <a:pt x="203" y="259"/>
                </a:lnTo>
                <a:lnTo>
                  <a:pt x="746" y="259"/>
                </a:lnTo>
                <a:lnTo>
                  <a:pt x="263" y="742"/>
                </a:lnTo>
                <a:cubicBezTo>
                  <a:pt x="257" y="748"/>
                  <a:pt x="254" y="756"/>
                  <a:pt x="254" y="764"/>
                </a:cubicBezTo>
                <a:lnTo>
                  <a:pt x="254" y="792"/>
                </a:lnTo>
                <a:cubicBezTo>
                  <a:pt x="254" y="810"/>
                  <a:pt x="268" y="824"/>
                  <a:pt x="285" y="824"/>
                </a:cubicBezTo>
                <a:lnTo>
                  <a:pt x="1047" y="824"/>
                </a:lnTo>
                <a:cubicBezTo>
                  <a:pt x="1064" y="824"/>
                  <a:pt x="1078" y="810"/>
                  <a:pt x="1078" y="792"/>
                </a:cubicBezTo>
                <a:lnTo>
                  <a:pt x="1078" y="259"/>
                </a:lnTo>
                <a:lnTo>
                  <a:pt x="1157" y="259"/>
                </a:lnTo>
                <a:lnTo>
                  <a:pt x="1157" y="821"/>
                </a:lnTo>
                <a:cubicBezTo>
                  <a:pt x="1157" y="838"/>
                  <a:pt x="1171" y="852"/>
                  <a:pt x="1188" y="852"/>
                </a:cubicBezTo>
                <a:cubicBezTo>
                  <a:pt x="1197" y="852"/>
                  <a:pt x="1205" y="848"/>
                  <a:pt x="1210" y="842"/>
                </a:cubicBezTo>
                <a:cubicBezTo>
                  <a:pt x="1216" y="841"/>
                  <a:pt x="1225" y="840"/>
                  <a:pt x="1233" y="840"/>
                </a:cubicBezTo>
                <a:cubicBezTo>
                  <a:pt x="1269" y="840"/>
                  <a:pt x="1298" y="869"/>
                  <a:pt x="1298" y="905"/>
                </a:cubicBezTo>
                <a:cubicBezTo>
                  <a:pt x="1298" y="950"/>
                  <a:pt x="1261" y="987"/>
                  <a:pt x="1216" y="987"/>
                </a:cubicBezTo>
                <a:close/>
                <a:moveTo>
                  <a:pt x="1298" y="796"/>
                </a:moveTo>
                <a:cubicBezTo>
                  <a:pt x="1279" y="785"/>
                  <a:pt x="1257" y="778"/>
                  <a:pt x="1233" y="778"/>
                </a:cubicBezTo>
                <a:cubicBezTo>
                  <a:pt x="1228" y="778"/>
                  <a:pt x="1223" y="778"/>
                  <a:pt x="1219" y="778"/>
                </a:cubicBezTo>
                <a:lnTo>
                  <a:pt x="1219" y="149"/>
                </a:lnTo>
                <a:cubicBezTo>
                  <a:pt x="1222" y="148"/>
                  <a:pt x="1228" y="146"/>
                  <a:pt x="1233" y="146"/>
                </a:cubicBezTo>
                <a:cubicBezTo>
                  <a:pt x="1263" y="146"/>
                  <a:pt x="1298" y="160"/>
                  <a:pt x="1298" y="200"/>
                </a:cubicBezTo>
                <a:lnTo>
                  <a:pt x="1298" y="796"/>
                </a:lnTo>
                <a:close/>
                <a:moveTo>
                  <a:pt x="1016" y="761"/>
                </a:moveTo>
                <a:lnTo>
                  <a:pt x="937" y="761"/>
                </a:lnTo>
                <a:lnTo>
                  <a:pt x="937" y="708"/>
                </a:lnTo>
                <a:lnTo>
                  <a:pt x="875" y="708"/>
                </a:lnTo>
                <a:lnTo>
                  <a:pt x="875" y="761"/>
                </a:lnTo>
                <a:lnTo>
                  <a:pt x="796" y="761"/>
                </a:lnTo>
                <a:lnTo>
                  <a:pt x="796" y="708"/>
                </a:lnTo>
                <a:lnTo>
                  <a:pt x="734" y="708"/>
                </a:lnTo>
                <a:lnTo>
                  <a:pt x="734" y="761"/>
                </a:lnTo>
                <a:lnTo>
                  <a:pt x="655" y="761"/>
                </a:lnTo>
                <a:lnTo>
                  <a:pt x="655" y="708"/>
                </a:lnTo>
                <a:lnTo>
                  <a:pt x="593" y="708"/>
                </a:lnTo>
                <a:lnTo>
                  <a:pt x="593" y="761"/>
                </a:lnTo>
                <a:lnTo>
                  <a:pt x="514" y="761"/>
                </a:lnTo>
                <a:lnTo>
                  <a:pt x="514" y="708"/>
                </a:lnTo>
                <a:lnTo>
                  <a:pt x="451" y="708"/>
                </a:lnTo>
                <a:lnTo>
                  <a:pt x="451" y="761"/>
                </a:lnTo>
                <a:lnTo>
                  <a:pt x="332" y="761"/>
                </a:lnTo>
                <a:lnTo>
                  <a:pt x="1016" y="77"/>
                </a:lnTo>
                <a:lnTo>
                  <a:pt x="1016" y="761"/>
                </a:lnTo>
                <a:close/>
                <a:moveTo>
                  <a:pt x="141" y="778"/>
                </a:moveTo>
                <a:cubicBezTo>
                  <a:pt x="137" y="778"/>
                  <a:pt x="132" y="778"/>
                  <a:pt x="127" y="778"/>
                </a:cubicBezTo>
                <a:cubicBezTo>
                  <a:pt x="103" y="778"/>
                  <a:pt x="81" y="785"/>
                  <a:pt x="62" y="796"/>
                </a:cubicBezTo>
                <a:lnTo>
                  <a:pt x="62" y="200"/>
                </a:lnTo>
                <a:cubicBezTo>
                  <a:pt x="62" y="160"/>
                  <a:pt x="97" y="146"/>
                  <a:pt x="127" y="146"/>
                </a:cubicBezTo>
                <a:cubicBezTo>
                  <a:pt x="132" y="146"/>
                  <a:pt x="138" y="148"/>
                  <a:pt x="141" y="149"/>
                </a:cubicBezTo>
                <a:lnTo>
                  <a:pt x="141" y="778"/>
                </a:lnTo>
                <a:close/>
                <a:moveTo>
                  <a:pt x="1360" y="200"/>
                </a:moveTo>
                <a:cubicBezTo>
                  <a:pt x="1360" y="133"/>
                  <a:pt x="1307" y="84"/>
                  <a:pt x="1233" y="84"/>
                </a:cubicBezTo>
                <a:cubicBezTo>
                  <a:pt x="1196" y="84"/>
                  <a:pt x="1157" y="105"/>
                  <a:pt x="1157" y="143"/>
                </a:cubicBezTo>
                <a:lnTo>
                  <a:pt x="1157" y="197"/>
                </a:lnTo>
                <a:lnTo>
                  <a:pt x="1078" y="197"/>
                </a:lnTo>
                <a:lnTo>
                  <a:pt x="1078" y="31"/>
                </a:lnTo>
                <a:cubicBezTo>
                  <a:pt x="1078" y="13"/>
                  <a:pt x="1064" y="0"/>
                  <a:pt x="1047" y="0"/>
                </a:cubicBezTo>
                <a:lnTo>
                  <a:pt x="1019" y="0"/>
                </a:lnTo>
                <a:cubicBezTo>
                  <a:pt x="1010" y="0"/>
                  <a:pt x="1003" y="3"/>
                  <a:pt x="997" y="9"/>
                </a:cubicBezTo>
                <a:lnTo>
                  <a:pt x="808" y="197"/>
                </a:lnTo>
                <a:lnTo>
                  <a:pt x="203" y="197"/>
                </a:lnTo>
                <a:lnTo>
                  <a:pt x="203" y="143"/>
                </a:lnTo>
                <a:cubicBezTo>
                  <a:pt x="203" y="105"/>
                  <a:pt x="164" y="84"/>
                  <a:pt x="127" y="84"/>
                </a:cubicBezTo>
                <a:cubicBezTo>
                  <a:pt x="54" y="84"/>
                  <a:pt x="0" y="133"/>
                  <a:pt x="0" y="200"/>
                </a:cubicBezTo>
                <a:lnTo>
                  <a:pt x="0" y="905"/>
                </a:lnTo>
                <a:cubicBezTo>
                  <a:pt x="0" y="985"/>
                  <a:pt x="65" y="1049"/>
                  <a:pt x="144" y="1049"/>
                </a:cubicBezTo>
                <a:lnTo>
                  <a:pt x="1216" y="1049"/>
                </a:lnTo>
                <a:cubicBezTo>
                  <a:pt x="1296" y="1049"/>
                  <a:pt x="1360" y="985"/>
                  <a:pt x="1360" y="905"/>
                </a:cubicBezTo>
                <a:lnTo>
                  <a:pt x="1360" y="200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" name="Freeform 129">
            <a:extLst>
              <a:ext uri="{FF2B5EF4-FFF2-40B4-BE49-F238E27FC236}">
                <a16:creationId xmlns:a16="http://schemas.microsoft.com/office/drawing/2014/main" id="{39715AF4-66D9-3340-BA44-DE25D0599FA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76725" y="1961585"/>
            <a:ext cx="476250" cy="487362"/>
          </a:xfrm>
          <a:custGeom>
            <a:avLst/>
            <a:gdLst>
              <a:gd name="T0" fmla="*/ 726 w 1327"/>
              <a:gd name="T1" fmla="*/ 1304 h 1358"/>
              <a:gd name="T2" fmla="*/ 31 w 1327"/>
              <a:gd name="T3" fmla="*/ 1197 h 1358"/>
              <a:gd name="T4" fmla="*/ 1 w 1327"/>
              <a:gd name="T5" fmla="*/ 1142 h 1358"/>
              <a:gd name="T6" fmla="*/ 330 w 1327"/>
              <a:gd name="T7" fmla="*/ 400 h 1358"/>
              <a:gd name="T8" fmla="*/ 468 w 1327"/>
              <a:gd name="T9" fmla="*/ 539 h 1358"/>
              <a:gd name="T10" fmla="*/ 468 w 1327"/>
              <a:gd name="T11" fmla="*/ 601 h 1358"/>
              <a:gd name="T12" fmla="*/ 790 w 1327"/>
              <a:gd name="T13" fmla="*/ 510 h 1358"/>
              <a:gd name="T14" fmla="*/ 654 w 1327"/>
              <a:gd name="T15" fmla="*/ 618 h 1358"/>
              <a:gd name="T16" fmla="*/ 512 w 1327"/>
              <a:gd name="T17" fmla="*/ 708 h 1358"/>
              <a:gd name="T18" fmla="*/ 239 w 1327"/>
              <a:gd name="T19" fmla="*/ 622 h 1358"/>
              <a:gd name="T20" fmla="*/ 224 w 1327"/>
              <a:gd name="T21" fmla="*/ 497 h 1358"/>
              <a:gd name="T22" fmla="*/ 164 w 1327"/>
              <a:gd name="T23" fmla="*/ 316 h 1358"/>
              <a:gd name="T24" fmla="*/ 262 w 1327"/>
              <a:gd name="T25" fmla="*/ 246 h 1358"/>
              <a:gd name="T26" fmla="*/ 391 w 1327"/>
              <a:gd name="T27" fmla="*/ 97 h 1358"/>
              <a:gd name="T28" fmla="*/ 559 w 1327"/>
              <a:gd name="T29" fmla="*/ 136 h 1358"/>
              <a:gd name="T30" fmla="*/ 754 w 1327"/>
              <a:gd name="T31" fmla="*/ 149 h 1358"/>
              <a:gd name="T32" fmla="*/ 746 w 1327"/>
              <a:gd name="T33" fmla="*/ 347 h 1358"/>
              <a:gd name="T34" fmla="*/ 790 w 1327"/>
              <a:gd name="T35" fmla="*/ 510 h 1358"/>
              <a:gd name="T36" fmla="*/ 792 w 1327"/>
              <a:gd name="T37" fmla="*/ 402 h 1358"/>
              <a:gd name="T38" fmla="*/ 803 w 1327"/>
              <a:gd name="T39" fmla="*/ 307 h 1358"/>
              <a:gd name="T40" fmla="*/ 859 w 1327"/>
              <a:gd name="T41" fmla="*/ 97 h 1358"/>
              <a:gd name="T42" fmla="*/ 667 w 1327"/>
              <a:gd name="T43" fmla="*/ 119 h 1358"/>
              <a:gd name="T44" fmla="*/ 551 w 1327"/>
              <a:gd name="T45" fmla="*/ 64 h 1358"/>
              <a:gd name="T46" fmla="*/ 447 w 1327"/>
              <a:gd name="T47" fmla="*/ 65 h 1358"/>
              <a:gd name="T48" fmla="*/ 344 w 1327"/>
              <a:gd name="T49" fmla="*/ 26 h 1358"/>
              <a:gd name="T50" fmla="*/ 223 w 1327"/>
              <a:gd name="T51" fmla="*/ 128 h 1358"/>
              <a:gd name="T52" fmla="*/ 210 w 1327"/>
              <a:gd name="T53" fmla="*/ 212 h 1358"/>
              <a:gd name="T54" fmla="*/ 43 w 1327"/>
              <a:gd name="T55" fmla="*/ 267 h 1358"/>
              <a:gd name="T56" fmla="*/ 140 w 1327"/>
              <a:gd name="T57" fmla="*/ 405 h 1358"/>
              <a:gd name="T58" fmla="*/ 130 w 1327"/>
              <a:gd name="T59" fmla="*/ 500 h 1358"/>
              <a:gd name="T60" fmla="*/ 172 w 1327"/>
              <a:gd name="T61" fmla="*/ 576 h 1358"/>
              <a:gd name="T62" fmla="*/ 170 w 1327"/>
              <a:gd name="T63" fmla="*/ 712 h 1358"/>
              <a:gd name="T64" fmla="*/ 349 w 1327"/>
              <a:gd name="T65" fmla="*/ 752 h 1358"/>
              <a:gd name="T66" fmla="*/ 460 w 1327"/>
              <a:gd name="T67" fmla="*/ 743 h 1358"/>
              <a:gd name="T68" fmla="*/ 565 w 1327"/>
              <a:gd name="T69" fmla="*/ 858 h 1358"/>
              <a:gd name="T70" fmla="*/ 611 w 1327"/>
              <a:gd name="T71" fmla="*/ 720 h 1358"/>
              <a:gd name="T72" fmla="*/ 718 w 1327"/>
              <a:gd name="T73" fmla="*/ 647 h 1358"/>
              <a:gd name="T74" fmla="*/ 769 w 1327"/>
              <a:gd name="T75" fmla="*/ 579 h 1358"/>
              <a:gd name="T76" fmla="*/ 880 w 1327"/>
              <a:gd name="T77" fmla="*/ 508 h 1358"/>
              <a:gd name="T78" fmla="*/ 1323 w 1327"/>
              <a:gd name="T79" fmla="*/ 880 h 1358"/>
              <a:gd name="T80" fmla="*/ 30 w 1327"/>
              <a:gd name="T81" fmla="*/ 1048 h 1358"/>
              <a:gd name="T82" fmla="*/ 1035 w 1327"/>
              <a:gd name="T83" fmla="*/ 1225 h 1358"/>
              <a:gd name="T84" fmla="*/ 984 w 1327"/>
              <a:gd name="T85" fmla="*/ 1173 h 1358"/>
              <a:gd name="T86" fmla="*/ 1325 w 1327"/>
              <a:gd name="T87" fmla="*/ 1035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27" h="1358">
                <a:moveTo>
                  <a:pt x="33" y="1355"/>
                </a:moveTo>
                <a:cubicBezTo>
                  <a:pt x="239" y="1225"/>
                  <a:pt x="486" y="1225"/>
                  <a:pt x="693" y="1357"/>
                </a:cubicBezTo>
                <a:lnTo>
                  <a:pt x="726" y="1304"/>
                </a:lnTo>
                <a:cubicBezTo>
                  <a:pt x="498" y="1160"/>
                  <a:pt x="227" y="1159"/>
                  <a:pt x="0" y="1303"/>
                </a:cubicBezTo>
                <a:lnTo>
                  <a:pt x="33" y="1355"/>
                </a:lnTo>
                <a:close/>
                <a:moveTo>
                  <a:pt x="31" y="1197"/>
                </a:moveTo>
                <a:cubicBezTo>
                  <a:pt x="320" y="1037"/>
                  <a:pt x="630" y="1093"/>
                  <a:pt x="880" y="1352"/>
                </a:cubicBezTo>
                <a:lnTo>
                  <a:pt x="925" y="1309"/>
                </a:lnTo>
                <a:cubicBezTo>
                  <a:pt x="657" y="1033"/>
                  <a:pt x="312" y="970"/>
                  <a:pt x="1" y="1142"/>
                </a:cubicBezTo>
                <a:lnTo>
                  <a:pt x="31" y="1197"/>
                </a:lnTo>
                <a:close/>
                <a:moveTo>
                  <a:pt x="468" y="539"/>
                </a:moveTo>
                <a:cubicBezTo>
                  <a:pt x="392" y="539"/>
                  <a:pt x="330" y="477"/>
                  <a:pt x="330" y="400"/>
                </a:cubicBezTo>
                <a:cubicBezTo>
                  <a:pt x="330" y="324"/>
                  <a:pt x="392" y="262"/>
                  <a:pt x="468" y="262"/>
                </a:cubicBezTo>
                <a:cubicBezTo>
                  <a:pt x="544" y="262"/>
                  <a:pt x="606" y="324"/>
                  <a:pt x="606" y="400"/>
                </a:cubicBezTo>
                <a:cubicBezTo>
                  <a:pt x="606" y="477"/>
                  <a:pt x="544" y="539"/>
                  <a:pt x="468" y="539"/>
                </a:cubicBezTo>
                <a:close/>
                <a:moveTo>
                  <a:pt x="468" y="200"/>
                </a:moveTo>
                <a:cubicBezTo>
                  <a:pt x="358" y="200"/>
                  <a:pt x="267" y="289"/>
                  <a:pt x="267" y="400"/>
                </a:cubicBezTo>
                <a:cubicBezTo>
                  <a:pt x="267" y="510"/>
                  <a:pt x="358" y="601"/>
                  <a:pt x="468" y="601"/>
                </a:cubicBezTo>
                <a:cubicBezTo>
                  <a:pt x="579" y="601"/>
                  <a:pt x="668" y="510"/>
                  <a:pt x="668" y="400"/>
                </a:cubicBezTo>
                <a:cubicBezTo>
                  <a:pt x="668" y="289"/>
                  <a:pt x="579" y="200"/>
                  <a:pt x="468" y="200"/>
                </a:cubicBezTo>
                <a:close/>
                <a:moveTo>
                  <a:pt x="790" y="510"/>
                </a:moveTo>
                <a:cubicBezTo>
                  <a:pt x="776" y="513"/>
                  <a:pt x="762" y="516"/>
                  <a:pt x="751" y="519"/>
                </a:cubicBezTo>
                <a:cubicBezTo>
                  <a:pt x="721" y="528"/>
                  <a:pt x="683" y="553"/>
                  <a:pt x="664" y="588"/>
                </a:cubicBezTo>
                <a:cubicBezTo>
                  <a:pt x="659" y="598"/>
                  <a:pt x="656" y="608"/>
                  <a:pt x="654" y="618"/>
                </a:cubicBezTo>
                <a:cubicBezTo>
                  <a:pt x="601" y="619"/>
                  <a:pt x="556" y="659"/>
                  <a:pt x="550" y="712"/>
                </a:cubicBezTo>
                <a:lnTo>
                  <a:pt x="545" y="750"/>
                </a:lnTo>
                <a:lnTo>
                  <a:pt x="512" y="708"/>
                </a:lnTo>
                <a:cubicBezTo>
                  <a:pt x="492" y="678"/>
                  <a:pt x="458" y="660"/>
                  <a:pt x="422" y="660"/>
                </a:cubicBezTo>
                <a:cubicBezTo>
                  <a:pt x="405" y="660"/>
                  <a:pt x="389" y="664"/>
                  <a:pt x="374" y="671"/>
                </a:cubicBezTo>
                <a:cubicBezTo>
                  <a:pt x="348" y="628"/>
                  <a:pt x="294" y="604"/>
                  <a:pt x="239" y="622"/>
                </a:cubicBezTo>
                <a:lnTo>
                  <a:pt x="217" y="629"/>
                </a:lnTo>
                <a:cubicBezTo>
                  <a:pt x="223" y="618"/>
                  <a:pt x="227" y="606"/>
                  <a:pt x="230" y="598"/>
                </a:cubicBezTo>
                <a:cubicBezTo>
                  <a:pt x="243" y="564"/>
                  <a:pt x="241" y="527"/>
                  <a:pt x="224" y="497"/>
                </a:cubicBezTo>
                <a:cubicBezTo>
                  <a:pt x="215" y="481"/>
                  <a:pt x="203" y="467"/>
                  <a:pt x="188" y="457"/>
                </a:cubicBezTo>
                <a:cubicBezTo>
                  <a:pt x="197" y="443"/>
                  <a:pt x="202" y="426"/>
                  <a:pt x="203" y="408"/>
                </a:cubicBezTo>
                <a:cubicBezTo>
                  <a:pt x="205" y="373"/>
                  <a:pt x="191" y="340"/>
                  <a:pt x="164" y="316"/>
                </a:cubicBezTo>
                <a:lnTo>
                  <a:pt x="146" y="300"/>
                </a:lnTo>
                <a:lnTo>
                  <a:pt x="178" y="297"/>
                </a:lnTo>
                <a:cubicBezTo>
                  <a:pt x="213" y="293"/>
                  <a:pt x="243" y="275"/>
                  <a:pt x="262" y="246"/>
                </a:cubicBezTo>
                <a:cubicBezTo>
                  <a:pt x="273" y="229"/>
                  <a:pt x="280" y="209"/>
                  <a:pt x="281" y="190"/>
                </a:cubicBezTo>
                <a:cubicBezTo>
                  <a:pt x="334" y="189"/>
                  <a:pt x="380" y="151"/>
                  <a:pt x="391" y="99"/>
                </a:cubicBezTo>
                <a:lnTo>
                  <a:pt x="391" y="97"/>
                </a:lnTo>
                <a:lnTo>
                  <a:pt x="401" y="107"/>
                </a:lnTo>
                <a:cubicBezTo>
                  <a:pt x="426" y="134"/>
                  <a:pt x="462" y="149"/>
                  <a:pt x="500" y="149"/>
                </a:cubicBezTo>
                <a:cubicBezTo>
                  <a:pt x="521" y="149"/>
                  <a:pt x="542" y="145"/>
                  <a:pt x="559" y="136"/>
                </a:cubicBezTo>
                <a:cubicBezTo>
                  <a:pt x="578" y="165"/>
                  <a:pt x="612" y="185"/>
                  <a:pt x="649" y="185"/>
                </a:cubicBezTo>
                <a:cubicBezTo>
                  <a:pt x="664" y="185"/>
                  <a:pt x="678" y="182"/>
                  <a:pt x="692" y="176"/>
                </a:cubicBezTo>
                <a:lnTo>
                  <a:pt x="754" y="149"/>
                </a:lnTo>
                <a:lnTo>
                  <a:pt x="720" y="204"/>
                </a:lnTo>
                <a:cubicBezTo>
                  <a:pt x="702" y="234"/>
                  <a:pt x="699" y="271"/>
                  <a:pt x="713" y="304"/>
                </a:cubicBezTo>
                <a:cubicBezTo>
                  <a:pt x="720" y="321"/>
                  <a:pt x="732" y="336"/>
                  <a:pt x="746" y="347"/>
                </a:cubicBezTo>
                <a:cubicBezTo>
                  <a:pt x="737" y="362"/>
                  <a:pt x="731" y="380"/>
                  <a:pt x="730" y="399"/>
                </a:cubicBezTo>
                <a:cubicBezTo>
                  <a:pt x="728" y="434"/>
                  <a:pt x="742" y="467"/>
                  <a:pt x="768" y="491"/>
                </a:cubicBezTo>
                <a:lnTo>
                  <a:pt x="790" y="510"/>
                </a:lnTo>
                <a:close/>
                <a:moveTo>
                  <a:pt x="880" y="508"/>
                </a:moveTo>
                <a:lnTo>
                  <a:pt x="809" y="444"/>
                </a:lnTo>
                <a:cubicBezTo>
                  <a:pt x="798" y="434"/>
                  <a:pt x="791" y="418"/>
                  <a:pt x="792" y="402"/>
                </a:cubicBezTo>
                <a:cubicBezTo>
                  <a:pt x="793" y="386"/>
                  <a:pt x="801" y="372"/>
                  <a:pt x="814" y="363"/>
                </a:cubicBezTo>
                <a:cubicBezTo>
                  <a:pt x="824" y="356"/>
                  <a:pt x="829" y="343"/>
                  <a:pt x="827" y="331"/>
                </a:cubicBezTo>
                <a:cubicBezTo>
                  <a:pt x="824" y="319"/>
                  <a:pt x="815" y="310"/>
                  <a:pt x="803" y="307"/>
                </a:cubicBezTo>
                <a:cubicBezTo>
                  <a:pt x="788" y="304"/>
                  <a:pt x="776" y="294"/>
                  <a:pt x="770" y="279"/>
                </a:cubicBezTo>
                <a:cubicBezTo>
                  <a:pt x="764" y="265"/>
                  <a:pt x="765" y="250"/>
                  <a:pt x="773" y="237"/>
                </a:cubicBezTo>
                <a:lnTo>
                  <a:pt x="859" y="97"/>
                </a:lnTo>
                <a:cubicBezTo>
                  <a:pt x="866" y="86"/>
                  <a:pt x="865" y="71"/>
                  <a:pt x="856" y="61"/>
                </a:cubicBezTo>
                <a:cubicBezTo>
                  <a:pt x="847" y="51"/>
                  <a:pt x="832" y="47"/>
                  <a:pt x="820" y="53"/>
                </a:cubicBezTo>
                <a:lnTo>
                  <a:pt x="667" y="119"/>
                </a:lnTo>
                <a:cubicBezTo>
                  <a:pt x="639" y="131"/>
                  <a:pt x="607" y="111"/>
                  <a:pt x="605" y="82"/>
                </a:cubicBezTo>
                <a:cubicBezTo>
                  <a:pt x="604" y="70"/>
                  <a:pt x="595" y="59"/>
                  <a:pt x="584" y="55"/>
                </a:cubicBezTo>
                <a:cubicBezTo>
                  <a:pt x="572" y="51"/>
                  <a:pt x="559" y="55"/>
                  <a:pt x="551" y="64"/>
                </a:cubicBezTo>
                <a:lnTo>
                  <a:pt x="546" y="69"/>
                </a:lnTo>
                <a:cubicBezTo>
                  <a:pt x="535" y="81"/>
                  <a:pt x="519" y="87"/>
                  <a:pt x="500" y="87"/>
                </a:cubicBezTo>
                <a:cubicBezTo>
                  <a:pt x="479" y="87"/>
                  <a:pt x="460" y="79"/>
                  <a:pt x="447" y="65"/>
                </a:cubicBezTo>
                <a:lnTo>
                  <a:pt x="397" y="12"/>
                </a:lnTo>
                <a:cubicBezTo>
                  <a:pt x="389" y="4"/>
                  <a:pt x="377" y="0"/>
                  <a:pt x="366" y="3"/>
                </a:cubicBezTo>
                <a:cubicBezTo>
                  <a:pt x="355" y="6"/>
                  <a:pt x="347" y="15"/>
                  <a:pt x="344" y="26"/>
                </a:cubicBezTo>
                <a:lnTo>
                  <a:pt x="330" y="86"/>
                </a:lnTo>
                <a:cubicBezTo>
                  <a:pt x="323" y="118"/>
                  <a:pt x="287" y="137"/>
                  <a:pt x="257" y="123"/>
                </a:cubicBezTo>
                <a:cubicBezTo>
                  <a:pt x="246" y="118"/>
                  <a:pt x="232" y="120"/>
                  <a:pt x="223" y="128"/>
                </a:cubicBezTo>
                <a:cubicBezTo>
                  <a:pt x="214" y="136"/>
                  <a:pt x="210" y="149"/>
                  <a:pt x="214" y="160"/>
                </a:cubicBezTo>
                <a:lnTo>
                  <a:pt x="216" y="167"/>
                </a:lnTo>
                <a:cubicBezTo>
                  <a:pt x="221" y="182"/>
                  <a:pt x="219" y="198"/>
                  <a:pt x="210" y="212"/>
                </a:cubicBezTo>
                <a:cubicBezTo>
                  <a:pt x="202" y="225"/>
                  <a:pt x="188" y="233"/>
                  <a:pt x="172" y="235"/>
                </a:cubicBezTo>
                <a:lnTo>
                  <a:pt x="70" y="245"/>
                </a:lnTo>
                <a:cubicBezTo>
                  <a:pt x="57" y="247"/>
                  <a:pt x="47" y="255"/>
                  <a:pt x="43" y="267"/>
                </a:cubicBezTo>
                <a:cubicBezTo>
                  <a:pt x="39" y="278"/>
                  <a:pt x="43" y="291"/>
                  <a:pt x="52" y="300"/>
                </a:cubicBezTo>
                <a:lnTo>
                  <a:pt x="123" y="363"/>
                </a:lnTo>
                <a:cubicBezTo>
                  <a:pt x="135" y="373"/>
                  <a:pt x="141" y="389"/>
                  <a:pt x="140" y="405"/>
                </a:cubicBezTo>
                <a:cubicBezTo>
                  <a:pt x="140" y="421"/>
                  <a:pt x="132" y="435"/>
                  <a:pt x="118" y="445"/>
                </a:cubicBezTo>
                <a:cubicBezTo>
                  <a:pt x="108" y="452"/>
                  <a:pt x="103" y="464"/>
                  <a:pt x="106" y="476"/>
                </a:cubicBezTo>
                <a:cubicBezTo>
                  <a:pt x="108" y="488"/>
                  <a:pt x="118" y="498"/>
                  <a:pt x="130" y="500"/>
                </a:cubicBezTo>
                <a:lnTo>
                  <a:pt x="137" y="502"/>
                </a:lnTo>
                <a:cubicBezTo>
                  <a:pt x="155" y="506"/>
                  <a:pt x="165" y="518"/>
                  <a:pt x="170" y="527"/>
                </a:cubicBezTo>
                <a:cubicBezTo>
                  <a:pt x="178" y="541"/>
                  <a:pt x="179" y="559"/>
                  <a:pt x="172" y="576"/>
                </a:cubicBezTo>
                <a:cubicBezTo>
                  <a:pt x="162" y="604"/>
                  <a:pt x="132" y="669"/>
                  <a:pt x="131" y="670"/>
                </a:cubicBezTo>
                <a:cubicBezTo>
                  <a:pt x="126" y="682"/>
                  <a:pt x="128" y="695"/>
                  <a:pt x="137" y="704"/>
                </a:cubicBezTo>
                <a:cubicBezTo>
                  <a:pt x="145" y="713"/>
                  <a:pt x="158" y="716"/>
                  <a:pt x="170" y="712"/>
                </a:cubicBezTo>
                <a:lnTo>
                  <a:pt x="259" y="680"/>
                </a:lnTo>
                <a:cubicBezTo>
                  <a:pt x="291" y="670"/>
                  <a:pt x="325" y="693"/>
                  <a:pt x="328" y="725"/>
                </a:cubicBezTo>
                <a:cubicBezTo>
                  <a:pt x="329" y="738"/>
                  <a:pt x="337" y="748"/>
                  <a:pt x="349" y="752"/>
                </a:cubicBezTo>
                <a:cubicBezTo>
                  <a:pt x="361" y="756"/>
                  <a:pt x="373" y="753"/>
                  <a:pt x="382" y="743"/>
                </a:cubicBezTo>
                <a:lnTo>
                  <a:pt x="388" y="737"/>
                </a:lnTo>
                <a:cubicBezTo>
                  <a:pt x="407" y="715"/>
                  <a:pt x="445" y="719"/>
                  <a:pt x="460" y="743"/>
                </a:cubicBezTo>
                <a:cubicBezTo>
                  <a:pt x="461" y="744"/>
                  <a:pt x="461" y="745"/>
                  <a:pt x="462" y="746"/>
                </a:cubicBezTo>
                <a:lnTo>
                  <a:pt x="541" y="846"/>
                </a:lnTo>
                <a:cubicBezTo>
                  <a:pt x="547" y="853"/>
                  <a:pt x="556" y="858"/>
                  <a:pt x="565" y="858"/>
                </a:cubicBezTo>
                <a:cubicBezTo>
                  <a:pt x="568" y="858"/>
                  <a:pt x="571" y="857"/>
                  <a:pt x="573" y="857"/>
                </a:cubicBezTo>
                <a:cubicBezTo>
                  <a:pt x="585" y="853"/>
                  <a:pt x="594" y="843"/>
                  <a:pt x="596" y="831"/>
                </a:cubicBezTo>
                <a:lnTo>
                  <a:pt x="611" y="720"/>
                </a:lnTo>
                <a:cubicBezTo>
                  <a:pt x="615" y="691"/>
                  <a:pt x="648" y="671"/>
                  <a:pt x="676" y="684"/>
                </a:cubicBezTo>
                <a:cubicBezTo>
                  <a:pt x="687" y="690"/>
                  <a:pt x="700" y="688"/>
                  <a:pt x="709" y="679"/>
                </a:cubicBezTo>
                <a:cubicBezTo>
                  <a:pt x="719" y="671"/>
                  <a:pt x="722" y="658"/>
                  <a:pt x="718" y="647"/>
                </a:cubicBezTo>
                <a:lnTo>
                  <a:pt x="716" y="640"/>
                </a:lnTo>
                <a:cubicBezTo>
                  <a:pt x="714" y="632"/>
                  <a:pt x="715" y="625"/>
                  <a:pt x="719" y="617"/>
                </a:cubicBezTo>
                <a:cubicBezTo>
                  <a:pt x="729" y="598"/>
                  <a:pt x="754" y="583"/>
                  <a:pt x="769" y="579"/>
                </a:cubicBezTo>
                <a:cubicBezTo>
                  <a:pt x="793" y="571"/>
                  <a:pt x="846" y="564"/>
                  <a:pt x="864" y="562"/>
                </a:cubicBezTo>
                <a:cubicBezTo>
                  <a:pt x="876" y="560"/>
                  <a:pt x="887" y="552"/>
                  <a:pt x="890" y="540"/>
                </a:cubicBezTo>
                <a:cubicBezTo>
                  <a:pt x="894" y="528"/>
                  <a:pt x="890" y="516"/>
                  <a:pt x="880" y="508"/>
                </a:cubicBezTo>
                <a:close/>
                <a:moveTo>
                  <a:pt x="761" y="1011"/>
                </a:moveTo>
                <a:cubicBezTo>
                  <a:pt x="933" y="911"/>
                  <a:pt x="1124" y="885"/>
                  <a:pt x="1305" y="940"/>
                </a:cubicBezTo>
                <a:lnTo>
                  <a:pt x="1323" y="880"/>
                </a:lnTo>
                <a:cubicBezTo>
                  <a:pt x="1112" y="816"/>
                  <a:pt x="890" y="852"/>
                  <a:pt x="695" y="978"/>
                </a:cubicBezTo>
                <a:cubicBezTo>
                  <a:pt x="474" y="882"/>
                  <a:pt x="230" y="882"/>
                  <a:pt x="3" y="992"/>
                </a:cubicBezTo>
                <a:lnTo>
                  <a:pt x="30" y="1048"/>
                </a:lnTo>
                <a:cubicBezTo>
                  <a:pt x="385" y="875"/>
                  <a:pt x="789" y="994"/>
                  <a:pt x="1058" y="1349"/>
                </a:cubicBezTo>
                <a:lnTo>
                  <a:pt x="1107" y="1312"/>
                </a:lnTo>
                <a:cubicBezTo>
                  <a:pt x="1084" y="1281"/>
                  <a:pt x="1060" y="1253"/>
                  <a:pt x="1035" y="1225"/>
                </a:cubicBezTo>
                <a:cubicBezTo>
                  <a:pt x="1125" y="1211"/>
                  <a:pt x="1216" y="1221"/>
                  <a:pt x="1302" y="1257"/>
                </a:cubicBezTo>
                <a:lnTo>
                  <a:pt x="1326" y="1199"/>
                </a:lnTo>
                <a:cubicBezTo>
                  <a:pt x="1216" y="1154"/>
                  <a:pt x="1098" y="1145"/>
                  <a:pt x="984" y="1173"/>
                </a:cubicBezTo>
                <a:cubicBezTo>
                  <a:pt x="957" y="1147"/>
                  <a:pt x="929" y="1124"/>
                  <a:pt x="901" y="1102"/>
                </a:cubicBezTo>
                <a:cubicBezTo>
                  <a:pt x="1033" y="1051"/>
                  <a:pt x="1171" y="1048"/>
                  <a:pt x="1304" y="1094"/>
                </a:cubicBezTo>
                <a:lnTo>
                  <a:pt x="1325" y="1035"/>
                </a:lnTo>
                <a:cubicBezTo>
                  <a:pt x="1165" y="980"/>
                  <a:pt x="999" y="989"/>
                  <a:pt x="843" y="1059"/>
                </a:cubicBezTo>
                <a:cubicBezTo>
                  <a:pt x="816" y="1041"/>
                  <a:pt x="789" y="1025"/>
                  <a:pt x="761" y="1011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Freeform 130">
            <a:extLst>
              <a:ext uri="{FF2B5EF4-FFF2-40B4-BE49-F238E27FC236}">
                <a16:creationId xmlns:a16="http://schemas.microsoft.com/office/drawing/2014/main" id="{4187417B-BC6F-534A-90FD-1C2156319F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72185" y="1088619"/>
            <a:ext cx="436562" cy="436563"/>
          </a:xfrm>
          <a:custGeom>
            <a:avLst/>
            <a:gdLst>
              <a:gd name="T0" fmla="*/ 281 w 1218"/>
              <a:gd name="T1" fmla="*/ 280 h 1218"/>
              <a:gd name="T2" fmla="*/ 212 w 1218"/>
              <a:gd name="T3" fmla="*/ 280 h 1218"/>
              <a:gd name="T4" fmla="*/ 115 w 1218"/>
              <a:gd name="T5" fmla="*/ 184 h 1218"/>
              <a:gd name="T6" fmla="*/ 167 w 1218"/>
              <a:gd name="T7" fmla="*/ 167 h 1218"/>
              <a:gd name="T8" fmla="*/ 184 w 1218"/>
              <a:gd name="T9" fmla="*/ 115 h 1218"/>
              <a:gd name="T10" fmla="*/ 281 w 1218"/>
              <a:gd name="T11" fmla="*/ 211 h 1218"/>
              <a:gd name="T12" fmla="*/ 281 w 1218"/>
              <a:gd name="T13" fmla="*/ 280 h 1218"/>
              <a:gd name="T14" fmla="*/ 343 w 1218"/>
              <a:gd name="T15" fmla="*/ 186 h 1218"/>
              <a:gd name="T16" fmla="*/ 157 w 1218"/>
              <a:gd name="T17" fmla="*/ 0 h 1218"/>
              <a:gd name="T18" fmla="*/ 118 w 1218"/>
              <a:gd name="T19" fmla="*/ 118 h 1218"/>
              <a:gd name="T20" fmla="*/ 0 w 1218"/>
              <a:gd name="T21" fmla="*/ 157 h 1218"/>
              <a:gd name="T22" fmla="*/ 186 w 1218"/>
              <a:gd name="T23" fmla="*/ 342 h 1218"/>
              <a:gd name="T24" fmla="*/ 299 w 1218"/>
              <a:gd name="T25" fmla="*/ 342 h 1218"/>
              <a:gd name="T26" fmla="*/ 600 w 1218"/>
              <a:gd name="T27" fmla="*/ 644 h 1218"/>
              <a:gd name="T28" fmla="*/ 644 w 1218"/>
              <a:gd name="T29" fmla="*/ 600 h 1218"/>
              <a:gd name="T30" fmla="*/ 343 w 1218"/>
              <a:gd name="T31" fmla="*/ 299 h 1218"/>
              <a:gd name="T32" fmla="*/ 343 w 1218"/>
              <a:gd name="T33" fmla="*/ 186 h 1218"/>
              <a:gd name="T34" fmla="*/ 622 w 1218"/>
              <a:gd name="T35" fmla="*/ 760 h 1218"/>
              <a:gd name="T36" fmla="*/ 484 w 1218"/>
              <a:gd name="T37" fmla="*/ 622 h 1218"/>
              <a:gd name="T38" fmla="*/ 492 w 1218"/>
              <a:gd name="T39" fmla="*/ 576 h 1218"/>
              <a:gd name="T40" fmla="*/ 433 w 1218"/>
              <a:gd name="T41" fmla="*/ 555 h 1218"/>
              <a:gd name="T42" fmla="*/ 422 w 1218"/>
              <a:gd name="T43" fmla="*/ 622 h 1218"/>
              <a:gd name="T44" fmla="*/ 622 w 1218"/>
              <a:gd name="T45" fmla="*/ 822 h 1218"/>
              <a:gd name="T46" fmla="*/ 822 w 1218"/>
              <a:gd name="T47" fmla="*/ 622 h 1218"/>
              <a:gd name="T48" fmla="*/ 622 w 1218"/>
              <a:gd name="T49" fmla="*/ 421 h 1218"/>
              <a:gd name="T50" fmla="*/ 555 w 1218"/>
              <a:gd name="T51" fmla="*/ 433 h 1218"/>
              <a:gd name="T52" fmla="*/ 576 w 1218"/>
              <a:gd name="T53" fmla="*/ 491 h 1218"/>
              <a:gd name="T54" fmla="*/ 622 w 1218"/>
              <a:gd name="T55" fmla="*/ 483 h 1218"/>
              <a:gd name="T56" fmla="*/ 760 w 1218"/>
              <a:gd name="T57" fmla="*/ 622 h 1218"/>
              <a:gd name="T58" fmla="*/ 622 w 1218"/>
              <a:gd name="T59" fmla="*/ 760 h 1218"/>
              <a:gd name="T60" fmla="*/ 441 w 1218"/>
              <a:gd name="T61" fmla="*/ 339 h 1218"/>
              <a:gd name="T62" fmla="*/ 622 w 1218"/>
              <a:gd name="T63" fmla="*/ 286 h 1218"/>
              <a:gd name="T64" fmla="*/ 958 w 1218"/>
              <a:gd name="T65" fmla="*/ 622 h 1218"/>
              <a:gd name="T66" fmla="*/ 622 w 1218"/>
              <a:gd name="T67" fmla="*/ 958 h 1218"/>
              <a:gd name="T68" fmla="*/ 286 w 1218"/>
              <a:gd name="T69" fmla="*/ 622 h 1218"/>
              <a:gd name="T70" fmla="*/ 339 w 1218"/>
              <a:gd name="T71" fmla="*/ 441 h 1218"/>
              <a:gd name="T72" fmla="*/ 287 w 1218"/>
              <a:gd name="T73" fmla="*/ 407 h 1218"/>
              <a:gd name="T74" fmla="*/ 224 w 1218"/>
              <a:gd name="T75" fmla="*/ 622 h 1218"/>
              <a:gd name="T76" fmla="*/ 622 w 1218"/>
              <a:gd name="T77" fmla="*/ 1020 h 1218"/>
              <a:gd name="T78" fmla="*/ 1020 w 1218"/>
              <a:gd name="T79" fmla="*/ 622 h 1218"/>
              <a:gd name="T80" fmla="*/ 622 w 1218"/>
              <a:gd name="T81" fmla="*/ 224 h 1218"/>
              <a:gd name="T82" fmla="*/ 408 w 1218"/>
              <a:gd name="T83" fmla="*/ 286 h 1218"/>
              <a:gd name="T84" fmla="*/ 441 w 1218"/>
              <a:gd name="T85" fmla="*/ 339 h 1218"/>
              <a:gd name="T86" fmla="*/ 622 w 1218"/>
              <a:gd name="T87" fmla="*/ 26 h 1218"/>
              <a:gd name="T88" fmla="*/ 338 w 1218"/>
              <a:gd name="T89" fmla="*/ 98 h 1218"/>
              <a:gd name="T90" fmla="*/ 368 w 1218"/>
              <a:gd name="T91" fmla="*/ 153 h 1218"/>
              <a:gd name="T92" fmla="*/ 622 w 1218"/>
              <a:gd name="T93" fmla="*/ 88 h 1218"/>
              <a:gd name="T94" fmla="*/ 1155 w 1218"/>
              <a:gd name="T95" fmla="*/ 622 h 1218"/>
              <a:gd name="T96" fmla="*/ 622 w 1218"/>
              <a:gd name="T97" fmla="*/ 1155 h 1218"/>
              <a:gd name="T98" fmla="*/ 89 w 1218"/>
              <a:gd name="T99" fmla="*/ 622 h 1218"/>
              <a:gd name="T100" fmla="*/ 153 w 1218"/>
              <a:gd name="T101" fmla="*/ 368 h 1218"/>
              <a:gd name="T102" fmla="*/ 98 w 1218"/>
              <a:gd name="T103" fmla="*/ 338 h 1218"/>
              <a:gd name="T104" fmla="*/ 27 w 1218"/>
              <a:gd name="T105" fmla="*/ 622 h 1218"/>
              <a:gd name="T106" fmla="*/ 622 w 1218"/>
              <a:gd name="T107" fmla="*/ 1217 h 1218"/>
              <a:gd name="T108" fmla="*/ 1217 w 1218"/>
              <a:gd name="T109" fmla="*/ 622 h 1218"/>
              <a:gd name="T110" fmla="*/ 622 w 1218"/>
              <a:gd name="T111" fmla="*/ 26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18" h="1218">
                <a:moveTo>
                  <a:pt x="281" y="280"/>
                </a:moveTo>
                <a:lnTo>
                  <a:pt x="212" y="280"/>
                </a:lnTo>
                <a:lnTo>
                  <a:pt x="115" y="184"/>
                </a:lnTo>
                <a:lnTo>
                  <a:pt x="167" y="167"/>
                </a:lnTo>
                <a:lnTo>
                  <a:pt x="184" y="115"/>
                </a:lnTo>
                <a:lnTo>
                  <a:pt x="281" y="211"/>
                </a:lnTo>
                <a:lnTo>
                  <a:pt x="281" y="280"/>
                </a:lnTo>
                <a:close/>
                <a:moveTo>
                  <a:pt x="343" y="186"/>
                </a:moveTo>
                <a:lnTo>
                  <a:pt x="157" y="0"/>
                </a:lnTo>
                <a:lnTo>
                  <a:pt x="118" y="118"/>
                </a:lnTo>
                <a:lnTo>
                  <a:pt x="0" y="157"/>
                </a:lnTo>
                <a:lnTo>
                  <a:pt x="186" y="342"/>
                </a:lnTo>
                <a:lnTo>
                  <a:pt x="299" y="342"/>
                </a:lnTo>
                <a:lnTo>
                  <a:pt x="600" y="644"/>
                </a:lnTo>
                <a:lnTo>
                  <a:pt x="644" y="600"/>
                </a:lnTo>
                <a:lnTo>
                  <a:pt x="343" y="299"/>
                </a:lnTo>
                <a:lnTo>
                  <a:pt x="343" y="186"/>
                </a:lnTo>
                <a:close/>
                <a:moveTo>
                  <a:pt x="622" y="760"/>
                </a:moveTo>
                <a:cubicBezTo>
                  <a:pt x="546" y="760"/>
                  <a:pt x="484" y="698"/>
                  <a:pt x="484" y="622"/>
                </a:cubicBezTo>
                <a:cubicBezTo>
                  <a:pt x="484" y="606"/>
                  <a:pt x="486" y="590"/>
                  <a:pt x="492" y="576"/>
                </a:cubicBezTo>
                <a:lnTo>
                  <a:pt x="433" y="555"/>
                </a:lnTo>
                <a:cubicBezTo>
                  <a:pt x="425" y="576"/>
                  <a:pt x="422" y="599"/>
                  <a:pt x="422" y="622"/>
                </a:cubicBezTo>
                <a:cubicBezTo>
                  <a:pt x="422" y="732"/>
                  <a:pt x="512" y="822"/>
                  <a:pt x="622" y="822"/>
                </a:cubicBezTo>
                <a:cubicBezTo>
                  <a:pt x="732" y="822"/>
                  <a:pt x="822" y="733"/>
                  <a:pt x="822" y="622"/>
                </a:cubicBezTo>
                <a:cubicBezTo>
                  <a:pt x="822" y="512"/>
                  <a:pt x="732" y="421"/>
                  <a:pt x="622" y="421"/>
                </a:cubicBezTo>
                <a:cubicBezTo>
                  <a:pt x="599" y="421"/>
                  <a:pt x="577" y="425"/>
                  <a:pt x="555" y="433"/>
                </a:cubicBezTo>
                <a:lnTo>
                  <a:pt x="576" y="491"/>
                </a:lnTo>
                <a:cubicBezTo>
                  <a:pt x="591" y="486"/>
                  <a:pt x="606" y="483"/>
                  <a:pt x="622" y="483"/>
                </a:cubicBezTo>
                <a:cubicBezTo>
                  <a:pt x="698" y="483"/>
                  <a:pt x="760" y="546"/>
                  <a:pt x="760" y="622"/>
                </a:cubicBezTo>
                <a:cubicBezTo>
                  <a:pt x="760" y="698"/>
                  <a:pt x="698" y="760"/>
                  <a:pt x="622" y="760"/>
                </a:cubicBezTo>
                <a:close/>
                <a:moveTo>
                  <a:pt x="441" y="339"/>
                </a:moveTo>
                <a:cubicBezTo>
                  <a:pt x="495" y="304"/>
                  <a:pt x="558" y="286"/>
                  <a:pt x="622" y="286"/>
                </a:cubicBezTo>
                <a:cubicBezTo>
                  <a:pt x="807" y="286"/>
                  <a:pt x="958" y="437"/>
                  <a:pt x="958" y="622"/>
                </a:cubicBezTo>
                <a:cubicBezTo>
                  <a:pt x="958" y="807"/>
                  <a:pt x="807" y="958"/>
                  <a:pt x="622" y="958"/>
                </a:cubicBezTo>
                <a:cubicBezTo>
                  <a:pt x="437" y="958"/>
                  <a:pt x="286" y="807"/>
                  <a:pt x="286" y="622"/>
                </a:cubicBezTo>
                <a:cubicBezTo>
                  <a:pt x="286" y="557"/>
                  <a:pt x="304" y="495"/>
                  <a:pt x="339" y="441"/>
                </a:cubicBezTo>
                <a:lnTo>
                  <a:pt x="287" y="407"/>
                </a:lnTo>
                <a:cubicBezTo>
                  <a:pt x="246" y="471"/>
                  <a:pt x="224" y="546"/>
                  <a:pt x="224" y="622"/>
                </a:cubicBezTo>
                <a:cubicBezTo>
                  <a:pt x="224" y="841"/>
                  <a:pt x="403" y="1020"/>
                  <a:pt x="622" y="1020"/>
                </a:cubicBezTo>
                <a:cubicBezTo>
                  <a:pt x="841" y="1020"/>
                  <a:pt x="1020" y="842"/>
                  <a:pt x="1020" y="622"/>
                </a:cubicBezTo>
                <a:cubicBezTo>
                  <a:pt x="1020" y="403"/>
                  <a:pt x="841" y="224"/>
                  <a:pt x="622" y="224"/>
                </a:cubicBezTo>
                <a:cubicBezTo>
                  <a:pt x="546" y="224"/>
                  <a:pt x="472" y="246"/>
                  <a:pt x="408" y="286"/>
                </a:cubicBezTo>
                <a:lnTo>
                  <a:pt x="441" y="339"/>
                </a:lnTo>
                <a:close/>
                <a:moveTo>
                  <a:pt x="622" y="26"/>
                </a:moveTo>
                <a:cubicBezTo>
                  <a:pt x="523" y="26"/>
                  <a:pt x="425" y="51"/>
                  <a:pt x="338" y="98"/>
                </a:cubicBezTo>
                <a:lnTo>
                  <a:pt x="368" y="153"/>
                </a:lnTo>
                <a:cubicBezTo>
                  <a:pt x="445" y="111"/>
                  <a:pt x="533" y="88"/>
                  <a:pt x="622" y="88"/>
                </a:cubicBezTo>
                <a:cubicBezTo>
                  <a:pt x="916" y="88"/>
                  <a:pt x="1155" y="328"/>
                  <a:pt x="1155" y="622"/>
                </a:cubicBezTo>
                <a:cubicBezTo>
                  <a:pt x="1155" y="916"/>
                  <a:pt x="916" y="1155"/>
                  <a:pt x="622" y="1155"/>
                </a:cubicBezTo>
                <a:cubicBezTo>
                  <a:pt x="328" y="1155"/>
                  <a:pt x="89" y="916"/>
                  <a:pt x="89" y="622"/>
                </a:cubicBezTo>
                <a:cubicBezTo>
                  <a:pt x="89" y="533"/>
                  <a:pt x="111" y="445"/>
                  <a:pt x="153" y="368"/>
                </a:cubicBezTo>
                <a:lnTo>
                  <a:pt x="98" y="338"/>
                </a:lnTo>
                <a:cubicBezTo>
                  <a:pt x="51" y="425"/>
                  <a:pt x="27" y="523"/>
                  <a:pt x="27" y="622"/>
                </a:cubicBezTo>
                <a:cubicBezTo>
                  <a:pt x="27" y="950"/>
                  <a:pt x="294" y="1217"/>
                  <a:pt x="622" y="1217"/>
                </a:cubicBezTo>
                <a:cubicBezTo>
                  <a:pt x="950" y="1217"/>
                  <a:pt x="1217" y="950"/>
                  <a:pt x="1217" y="622"/>
                </a:cubicBezTo>
                <a:cubicBezTo>
                  <a:pt x="1217" y="293"/>
                  <a:pt x="950" y="26"/>
                  <a:pt x="622" y="26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Freeform 131">
            <a:extLst>
              <a:ext uri="{FF2B5EF4-FFF2-40B4-BE49-F238E27FC236}">
                <a16:creationId xmlns:a16="http://schemas.microsoft.com/office/drawing/2014/main" id="{48664AF8-C8C4-124B-B709-F7CF1C17FFE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62010" y="2956544"/>
            <a:ext cx="488950" cy="454025"/>
          </a:xfrm>
          <a:custGeom>
            <a:avLst/>
            <a:gdLst>
              <a:gd name="T0" fmla="*/ 439 w 1361"/>
              <a:gd name="T1" fmla="*/ 1219 h 1267"/>
              <a:gd name="T2" fmla="*/ 984 w 1361"/>
              <a:gd name="T3" fmla="*/ 1222 h 1267"/>
              <a:gd name="T4" fmla="*/ 426 w 1361"/>
              <a:gd name="T5" fmla="*/ 1157 h 1267"/>
              <a:gd name="T6" fmla="*/ 736 w 1361"/>
              <a:gd name="T7" fmla="*/ 903 h 1267"/>
              <a:gd name="T8" fmla="*/ 736 w 1361"/>
              <a:gd name="T9" fmla="*/ 965 h 1267"/>
              <a:gd name="T10" fmla="*/ 648 w 1361"/>
              <a:gd name="T11" fmla="*/ 520 h 1267"/>
              <a:gd name="T12" fmla="*/ 727 w 1361"/>
              <a:gd name="T13" fmla="*/ 697 h 1267"/>
              <a:gd name="T14" fmla="*/ 286 w 1361"/>
              <a:gd name="T15" fmla="*/ 480 h 1267"/>
              <a:gd name="T16" fmla="*/ 309 w 1361"/>
              <a:gd name="T17" fmla="*/ 697 h 1267"/>
              <a:gd name="T18" fmla="*/ 286 w 1361"/>
              <a:gd name="T19" fmla="*/ 480 h 1267"/>
              <a:gd name="T20" fmla="*/ 318 w 1361"/>
              <a:gd name="T21" fmla="*/ 351 h 1267"/>
              <a:gd name="T22" fmla="*/ 346 w 1361"/>
              <a:gd name="T23" fmla="*/ 234 h 1267"/>
              <a:gd name="T24" fmla="*/ 373 w 1361"/>
              <a:gd name="T25" fmla="*/ 351 h 1267"/>
              <a:gd name="T26" fmla="*/ 346 w 1361"/>
              <a:gd name="T27" fmla="*/ 193 h 1267"/>
              <a:gd name="T28" fmla="*/ 263 w 1361"/>
              <a:gd name="T29" fmla="*/ 304 h 1267"/>
              <a:gd name="T30" fmla="*/ 403 w 1361"/>
              <a:gd name="T31" fmla="*/ 382 h 1267"/>
              <a:gd name="T32" fmla="*/ 548 w 1361"/>
              <a:gd name="T33" fmla="*/ 407 h 1267"/>
              <a:gd name="T34" fmla="*/ 472 w 1361"/>
              <a:gd name="T35" fmla="*/ 235 h 1267"/>
              <a:gd name="T36" fmla="*/ 546 w 1361"/>
              <a:gd name="T37" fmla="*/ 639 h 1267"/>
              <a:gd name="T38" fmla="*/ 478 w 1361"/>
              <a:gd name="T39" fmla="*/ 590 h 1267"/>
              <a:gd name="T40" fmla="*/ 547 w 1361"/>
              <a:gd name="T41" fmla="*/ 538 h 1267"/>
              <a:gd name="T42" fmla="*/ 603 w 1361"/>
              <a:gd name="T43" fmla="*/ 586 h 1267"/>
              <a:gd name="T44" fmla="*/ 517 w 1361"/>
              <a:gd name="T45" fmla="*/ 477 h 1267"/>
              <a:gd name="T46" fmla="*/ 456 w 1361"/>
              <a:gd name="T47" fmla="*/ 670 h 1267"/>
              <a:gd name="T48" fmla="*/ 603 w 1361"/>
              <a:gd name="T49" fmla="*/ 586 h 1267"/>
              <a:gd name="T50" fmla="*/ 677 w 1361"/>
              <a:gd name="T51" fmla="*/ 351 h 1267"/>
              <a:gd name="T52" fmla="*/ 706 w 1361"/>
              <a:gd name="T53" fmla="*/ 234 h 1267"/>
              <a:gd name="T54" fmla="*/ 733 w 1361"/>
              <a:gd name="T55" fmla="*/ 351 h 1267"/>
              <a:gd name="T56" fmla="*/ 706 w 1361"/>
              <a:gd name="T57" fmla="*/ 193 h 1267"/>
              <a:gd name="T58" fmla="*/ 622 w 1361"/>
              <a:gd name="T59" fmla="*/ 304 h 1267"/>
              <a:gd name="T60" fmla="*/ 763 w 1361"/>
              <a:gd name="T61" fmla="*/ 382 h 1267"/>
              <a:gd name="T62" fmla="*/ 908 w 1361"/>
              <a:gd name="T63" fmla="*/ 407 h 1267"/>
              <a:gd name="T64" fmla="*/ 831 w 1361"/>
              <a:gd name="T65" fmla="*/ 235 h 1267"/>
              <a:gd name="T66" fmla="*/ 917 w 1361"/>
              <a:gd name="T67" fmla="*/ 639 h 1267"/>
              <a:gd name="T68" fmla="*/ 848 w 1361"/>
              <a:gd name="T69" fmla="*/ 590 h 1267"/>
              <a:gd name="T70" fmla="*/ 917 w 1361"/>
              <a:gd name="T71" fmla="*/ 538 h 1267"/>
              <a:gd name="T72" fmla="*/ 973 w 1361"/>
              <a:gd name="T73" fmla="*/ 586 h 1267"/>
              <a:gd name="T74" fmla="*/ 887 w 1361"/>
              <a:gd name="T75" fmla="*/ 477 h 1267"/>
              <a:gd name="T76" fmla="*/ 826 w 1361"/>
              <a:gd name="T77" fmla="*/ 670 h 1267"/>
              <a:gd name="T78" fmla="*/ 973 w 1361"/>
              <a:gd name="T79" fmla="*/ 586 h 1267"/>
              <a:gd name="T80" fmla="*/ 1088 w 1361"/>
              <a:gd name="T81" fmla="*/ 196 h 1267"/>
              <a:gd name="T82" fmla="*/ 1041 w 1361"/>
              <a:gd name="T83" fmla="*/ 235 h 1267"/>
              <a:gd name="T84" fmla="*/ 1097 w 1361"/>
              <a:gd name="T85" fmla="*/ 697 h 1267"/>
              <a:gd name="T86" fmla="*/ 1018 w 1361"/>
              <a:gd name="T87" fmla="*/ 520 h 1267"/>
              <a:gd name="T88" fmla="*/ 1298 w 1361"/>
              <a:gd name="T89" fmla="*/ 818 h 1267"/>
              <a:gd name="T90" fmla="*/ 115 w 1361"/>
              <a:gd name="T91" fmla="*/ 62 h 1267"/>
              <a:gd name="T92" fmla="*/ 1298 w 1361"/>
              <a:gd name="T93" fmla="*/ 818 h 1267"/>
              <a:gd name="T94" fmla="*/ 1298 w 1361"/>
              <a:gd name="T95" fmla="*/ 934 h 1267"/>
              <a:gd name="T96" fmla="*/ 510 w 1361"/>
              <a:gd name="T97" fmla="*/ 987 h 1267"/>
              <a:gd name="T98" fmla="*/ 62 w 1361"/>
              <a:gd name="T99" fmla="*/ 880 h 1267"/>
              <a:gd name="T100" fmla="*/ 115 w 1361"/>
              <a:gd name="T101" fmla="*/ 0 h 1267"/>
              <a:gd name="T102" fmla="*/ 115 w 1361"/>
              <a:gd name="T103" fmla="*/ 1050 h 1267"/>
              <a:gd name="T104" fmla="*/ 542 w 1361"/>
              <a:gd name="T105" fmla="*/ 1131 h 1267"/>
              <a:gd name="T106" fmla="*/ 790 w 1361"/>
              <a:gd name="T107" fmla="*/ 1131 h 1267"/>
              <a:gd name="T108" fmla="*/ 1244 w 1361"/>
              <a:gd name="T109" fmla="*/ 1050 h 1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61" h="1267">
                <a:moveTo>
                  <a:pt x="347" y="1222"/>
                </a:moveTo>
                <a:lnTo>
                  <a:pt x="391" y="1266"/>
                </a:lnTo>
                <a:lnTo>
                  <a:pt x="439" y="1219"/>
                </a:lnTo>
                <a:lnTo>
                  <a:pt x="893" y="1219"/>
                </a:lnTo>
                <a:lnTo>
                  <a:pt x="940" y="1266"/>
                </a:lnTo>
                <a:lnTo>
                  <a:pt x="984" y="1222"/>
                </a:lnTo>
                <a:lnTo>
                  <a:pt x="928" y="1166"/>
                </a:lnTo>
                <a:cubicBezTo>
                  <a:pt x="922" y="1160"/>
                  <a:pt x="914" y="1157"/>
                  <a:pt x="906" y="1157"/>
                </a:cubicBezTo>
                <a:lnTo>
                  <a:pt x="426" y="1157"/>
                </a:lnTo>
                <a:cubicBezTo>
                  <a:pt x="418" y="1157"/>
                  <a:pt x="410" y="1160"/>
                  <a:pt x="404" y="1166"/>
                </a:cubicBezTo>
                <a:lnTo>
                  <a:pt x="347" y="1222"/>
                </a:lnTo>
                <a:close/>
                <a:moveTo>
                  <a:pt x="736" y="903"/>
                </a:moveTo>
                <a:lnTo>
                  <a:pt x="595" y="903"/>
                </a:lnTo>
                <a:lnTo>
                  <a:pt x="595" y="965"/>
                </a:lnTo>
                <a:lnTo>
                  <a:pt x="736" y="965"/>
                </a:lnTo>
                <a:lnTo>
                  <a:pt x="736" y="903"/>
                </a:lnTo>
                <a:close/>
                <a:moveTo>
                  <a:pt x="656" y="480"/>
                </a:moveTo>
                <a:lnTo>
                  <a:pt x="648" y="520"/>
                </a:lnTo>
                <a:lnTo>
                  <a:pt x="679" y="520"/>
                </a:lnTo>
                <a:lnTo>
                  <a:pt x="679" y="697"/>
                </a:lnTo>
                <a:lnTo>
                  <a:pt x="727" y="697"/>
                </a:lnTo>
                <a:lnTo>
                  <a:pt x="727" y="480"/>
                </a:lnTo>
                <a:lnTo>
                  <a:pt x="656" y="480"/>
                </a:lnTo>
                <a:close/>
                <a:moveTo>
                  <a:pt x="286" y="480"/>
                </a:moveTo>
                <a:lnTo>
                  <a:pt x="277" y="520"/>
                </a:lnTo>
                <a:lnTo>
                  <a:pt x="309" y="520"/>
                </a:lnTo>
                <a:lnTo>
                  <a:pt x="309" y="697"/>
                </a:lnTo>
                <a:lnTo>
                  <a:pt x="356" y="697"/>
                </a:lnTo>
                <a:lnTo>
                  <a:pt x="356" y="480"/>
                </a:lnTo>
                <a:lnTo>
                  <a:pt x="286" y="480"/>
                </a:lnTo>
                <a:close/>
                <a:moveTo>
                  <a:pt x="373" y="351"/>
                </a:moveTo>
                <a:cubicBezTo>
                  <a:pt x="366" y="363"/>
                  <a:pt x="357" y="369"/>
                  <a:pt x="345" y="369"/>
                </a:cubicBezTo>
                <a:cubicBezTo>
                  <a:pt x="334" y="369"/>
                  <a:pt x="325" y="363"/>
                  <a:pt x="318" y="351"/>
                </a:cubicBezTo>
                <a:cubicBezTo>
                  <a:pt x="311" y="339"/>
                  <a:pt x="307" y="323"/>
                  <a:pt x="307" y="303"/>
                </a:cubicBezTo>
                <a:cubicBezTo>
                  <a:pt x="307" y="282"/>
                  <a:pt x="310" y="264"/>
                  <a:pt x="317" y="252"/>
                </a:cubicBezTo>
                <a:cubicBezTo>
                  <a:pt x="324" y="240"/>
                  <a:pt x="334" y="234"/>
                  <a:pt x="346" y="234"/>
                </a:cubicBezTo>
                <a:cubicBezTo>
                  <a:pt x="358" y="234"/>
                  <a:pt x="367" y="240"/>
                  <a:pt x="374" y="252"/>
                </a:cubicBezTo>
                <a:cubicBezTo>
                  <a:pt x="381" y="265"/>
                  <a:pt x="384" y="281"/>
                  <a:pt x="384" y="303"/>
                </a:cubicBezTo>
                <a:cubicBezTo>
                  <a:pt x="384" y="323"/>
                  <a:pt x="380" y="339"/>
                  <a:pt x="373" y="351"/>
                </a:cubicBezTo>
                <a:close/>
                <a:moveTo>
                  <a:pt x="428" y="299"/>
                </a:moveTo>
                <a:cubicBezTo>
                  <a:pt x="428" y="267"/>
                  <a:pt x="421" y="241"/>
                  <a:pt x="406" y="222"/>
                </a:cubicBezTo>
                <a:cubicBezTo>
                  <a:pt x="391" y="203"/>
                  <a:pt x="371" y="193"/>
                  <a:pt x="346" y="193"/>
                </a:cubicBezTo>
                <a:lnTo>
                  <a:pt x="345" y="193"/>
                </a:lnTo>
                <a:cubicBezTo>
                  <a:pt x="320" y="193"/>
                  <a:pt x="300" y="203"/>
                  <a:pt x="285" y="223"/>
                </a:cubicBezTo>
                <a:cubicBezTo>
                  <a:pt x="270" y="244"/>
                  <a:pt x="263" y="271"/>
                  <a:pt x="263" y="304"/>
                </a:cubicBezTo>
                <a:cubicBezTo>
                  <a:pt x="263" y="336"/>
                  <a:pt x="270" y="361"/>
                  <a:pt x="286" y="380"/>
                </a:cubicBezTo>
                <a:cubicBezTo>
                  <a:pt x="301" y="400"/>
                  <a:pt x="321" y="409"/>
                  <a:pt x="346" y="409"/>
                </a:cubicBezTo>
                <a:cubicBezTo>
                  <a:pt x="368" y="409"/>
                  <a:pt x="387" y="400"/>
                  <a:pt x="403" y="382"/>
                </a:cubicBezTo>
                <a:cubicBezTo>
                  <a:pt x="420" y="364"/>
                  <a:pt x="428" y="336"/>
                  <a:pt x="428" y="299"/>
                </a:cubicBezTo>
                <a:close/>
                <a:moveTo>
                  <a:pt x="502" y="407"/>
                </a:moveTo>
                <a:lnTo>
                  <a:pt x="548" y="407"/>
                </a:lnTo>
                <a:lnTo>
                  <a:pt x="548" y="196"/>
                </a:lnTo>
                <a:lnTo>
                  <a:pt x="480" y="196"/>
                </a:lnTo>
                <a:lnTo>
                  <a:pt x="472" y="235"/>
                </a:lnTo>
                <a:lnTo>
                  <a:pt x="502" y="235"/>
                </a:lnTo>
                <a:lnTo>
                  <a:pt x="502" y="407"/>
                </a:lnTo>
                <a:close/>
                <a:moveTo>
                  <a:pt x="546" y="639"/>
                </a:moveTo>
                <a:cubicBezTo>
                  <a:pt x="539" y="652"/>
                  <a:pt x="530" y="658"/>
                  <a:pt x="518" y="658"/>
                </a:cubicBezTo>
                <a:cubicBezTo>
                  <a:pt x="506" y="658"/>
                  <a:pt x="496" y="652"/>
                  <a:pt x="489" y="639"/>
                </a:cubicBezTo>
                <a:cubicBezTo>
                  <a:pt x="482" y="627"/>
                  <a:pt x="478" y="611"/>
                  <a:pt x="478" y="590"/>
                </a:cubicBezTo>
                <a:cubicBezTo>
                  <a:pt x="478" y="568"/>
                  <a:pt x="482" y="550"/>
                  <a:pt x="489" y="538"/>
                </a:cubicBezTo>
                <a:cubicBezTo>
                  <a:pt x="496" y="525"/>
                  <a:pt x="506" y="519"/>
                  <a:pt x="518" y="519"/>
                </a:cubicBezTo>
                <a:cubicBezTo>
                  <a:pt x="530" y="519"/>
                  <a:pt x="540" y="525"/>
                  <a:pt x="547" y="538"/>
                </a:cubicBezTo>
                <a:cubicBezTo>
                  <a:pt x="554" y="550"/>
                  <a:pt x="557" y="568"/>
                  <a:pt x="557" y="590"/>
                </a:cubicBezTo>
                <a:cubicBezTo>
                  <a:pt x="557" y="611"/>
                  <a:pt x="554" y="627"/>
                  <a:pt x="546" y="639"/>
                </a:cubicBezTo>
                <a:close/>
                <a:moveTo>
                  <a:pt x="603" y="586"/>
                </a:moveTo>
                <a:cubicBezTo>
                  <a:pt x="603" y="553"/>
                  <a:pt x="595" y="526"/>
                  <a:pt x="580" y="506"/>
                </a:cubicBezTo>
                <a:cubicBezTo>
                  <a:pt x="565" y="487"/>
                  <a:pt x="544" y="477"/>
                  <a:pt x="518" y="477"/>
                </a:cubicBezTo>
                <a:lnTo>
                  <a:pt x="517" y="477"/>
                </a:lnTo>
                <a:cubicBezTo>
                  <a:pt x="492" y="477"/>
                  <a:pt x="471" y="487"/>
                  <a:pt x="456" y="508"/>
                </a:cubicBezTo>
                <a:cubicBezTo>
                  <a:pt x="440" y="529"/>
                  <a:pt x="432" y="557"/>
                  <a:pt x="432" y="591"/>
                </a:cubicBezTo>
                <a:cubicBezTo>
                  <a:pt x="432" y="623"/>
                  <a:pt x="440" y="650"/>
                  <a:pt x="456" y="670"/>
                </a:cubicBezTo>
                <a:cubicBezTo>
                  <a:pt x="472" y="690"/>
                  <a:pt x="493" y="699"/>
                  <a:pt x="518" y="699"/>
                </a:cubicBezTo>
                <a:cubicBezTo>
                  <a:pt x="541" y="700"/>
                  <a:pt x="560" y="690"/>
                  <a:pt x="577" y="672"/>
                </a:cubicBezTo>
                <a:cubicBezTo>
                  <a:pt x="594" y="653"/>
                  <a:pt x="603" y="624"/>
                  <a:pt x="603" y="586"/>
                </a:cubicBezTo>
                <a:close/>
                <a:moveTo>
                  <a:pt x="733" y="351"/>
                </a:moveTo>
                <a:cubicBezTo>
                  <a:pt x="726" y="363"/>
                  <a:pt x="717" y="369"/>
                  <a:pt x="705" y="369"/>
                </a:cubicBezTo>
                <a:cubicBezTo>
                  <a:pt x="693" y="369"/>
                  <a:pt x="684" y="363"/>
                  <a:pt x="677" y="351"/>
                </a:cubicBezTo>
                <a:cubicBezTo>
                  <a:pt x="670" y="339"/>
                  <a:pt x="667" y="323"/>
                  <a:pt x="667" y="303"/>
                </a:cubicBezTo>
                <a:cubicBezTo>
                  <a:pt x="667" y="282"/>
                  <a:pt x="670" y="264"/>
                  <a:pt x="677" y="252"/>
                </a:cubicBezTo>
                <a:cubicBezTo>
                  <a:pt x="684" y="240"/>
                  <a:pt x="693" y="234"/>
                  <a:pt x="706" y="234"/>
                </a:cubicBezTo>
                <a:cubicBezTo>
                  <a:pt x="717" y="234"/>
                  <a:pt x="726" y="240"/>
                  <a:pt x="733" y="252"/>
                </a:cubicBezTo>
                <a:cubicBezTo>
                  <a:pt x="740" y="265"/>
                  <a:pt x="743" y="281"/>
                  <a:pt x="743" y="303"/>
                </a:cubicBezTo>
                <a:cubicBezTo>
                  <a:pt x="743" y="323"/>
                  <a:pt x="740" y="339"/>
                  <a:pt x="733" y="351"/>
                </a:cubicBezTo>
                <a:close/>
                <a:moveTo>
                  <a:pt x="788" y="299"/>
                </a:moveTo>
                <a:cubicBezTo>
                  <a:pt x="788" y="267"/>
                  <a:pt x="780" y="241"/>
                  <a:pt x="765" y="222"/>
                </a:cubicBezTo>
                <a:cubicBezTo>
                  <a:pt x="751" y="203"/>
                  <a:pt x="731" y="193"/>
                  <a:pt x="706" y="193"/>
                </a:cubicBezTo>
                <a:lnTo>
                  <a:pt x="704" y="193"/>
                </a:lnTo>
                <a:cubicBezTo>
                  <a:pt x="680" y="193"/>
                  <a:pt x="660" y="203"/>
                  <a:pt x="645" y="223"/>
                </a:cubicBezTo>
                <a:cubicBezTo>
                  <a:pt x="630" y="244"/>
                  <a:pt x="622" y="271"/>
                  <a:pt x="622" y="304"/>
                </a:cubicBezTo>
                <a:cubicBezTo>
                  <a:pt x="622" y="336"/>
                  <a:pt x="630" y="361"/>
                  <a:pt x="645" y="380"/>
                </a:cubicBezTo>
                <a:cubicBezTo>
                  <a:pt x="661" y="400"/>
                  <a:pt x="681" y="409"/>
                  <a:pt x="706" y="409"/>
                </a:cubicBezTo>
                <a:cubicBezTo>
                  <a:pt x="727" y="409"/>
                  <a:pt x="746" y="400"/>
                  <a:pt x="763" y="382"/>
                </a:cubicBezTo>
                <a:cubicBezTo>
                  <a:pt x="779" y="364"/>
                  <a:pt x="788" y="336"/>
                  <a:pt x="788" y="299"/>
                </a:cubicBezTo>
                <a:close/>
                <a:moveTo>
                  <a:pt x="862" y="407"/>
                </a:moveTo>
                <a:lnTo>
                  <a:pt x="908" y="407"/>
                </a:lnTo>
                <a:lnTo>
                  <a:pt x="908" y="196"/>
                </a:lnTo>
                <a:lnTo>
                  <a:pt x="839" y="196"/>
                </a:lnTo>
                <a:lnTo>
                  <a:pt x="831" y="235"/>
                </a:lnTo>
                <a:lnTo>
                  <a:pt x="862" y="235"/>
                </a:lnTo>
                <a:lnTo>
                  <a:pt x="862" y="407"/>
                </a:lnTo>
                <a:close/>
                <a:moveTo>
                  <a:pt x="917" y="639"/>
                </a:moveTo>
                <a:cubicBezTo>
                  <a:pt x="910" y="652"/>
                  <a:pt x="900" y="658"/>
                  <a:pt x="888" y="658"/>
                </a:cubicBezTo>
                <a:cubicBezTo>
                  <a:pt x="876" y="658"/>
                  <a:pt x="867" y="652"/>
                  <a:pt x="859" y="639"/>
                </a:cubicBezTo>
                <a:cubicBezTo>
                  <a:pt x="852" y="627"/>
                  <a:pt x="848" y="611"/>
                  <a:pt x="848" y="590"/>
                </a:cubicBezTo>
                <a:cubicBezTo>
                  <a:pt x="848" y="568"/>
                  <a:pt x="852" y="550"/>
                  <a:pt x="859" y="538"/>
                </a:cubicBezTo>
                <a:cubicBezTo>
                  <a:pt x="866" y="525"/>
                  <a:pt x="876" y="519"/>
                  <a:pt x="889" y="519"/>
                </a:cubicBezTo>
                <a:cubicBezTo>
                  <a:pt x="900" y="519"/>
                  <a:pt x="910" y="525"/>
                  <a:pt x="917" y="538"/>
                </a:cubicBezTo>
                <a:cubicBezTo>
                  <a:pt x="924" y="550"/>
                  <a:pt x="928" y="568"/>
                  <a:pt x="928" y="590"/>
                </a:cubicBezTo>
                <a:cubicBezTo>
                  <a:pt x="928" y="611"/>
                  <a:pt x="924" y="627"/>
                  <a:pt x="917" y="639"/>
                </a:cubicBezTo>
                <a:close/>
                <a:moveTo>
                  <a:pt x="973" y="586"/>
                </a:moveTo>
                <a:cubicBezTo>
                  <a:pt x="973" y="553"/>
                  <a:pt x="966" y="526"/>
                  <a:pt x="950" y="506"/>
                </a:cubicBezTo>
                <a:cubicBezTo>
                  <a:pt x="935" y="487"/>
                  <a:pt x="914" y="477"/>
                  <a:pt x="889" y="477"/>
                </a:cubicBezTo>
                <a:lnTo>
                  <a:pt x="887" y="477"/>
                </a:lnTo>
                <a:cubicBezTo>
                  <a:pt x="862" y="477"/>
                  <a:pt x="841" y="487"/>
                  <a:pt x="826" y="508"/>
                </a:cubicBezTo>
                <a:cubicBezTo>
                  <a:pt x="810" y="529"/>
                  <a:pt x="803" y="557"/>
                  <a:pt x="803" y="591"/>
                </a:cubicBezTo>
                <a:cubicBezTo>
                  <a:pt x="803" y="623"/>
                  <a:pt x="810" y="650"/>
                  <a:pt x="826" y="670"/>
                </a:cubicBezTo>
                <a:cubicBezTo>
                  <a:pt x="841" y="690"/>
                  <a:pt x="863" y="699"/>
                  <a:pt x="889" y="699"/>
                </a:cubicBezTo>
                <a:cubicBezTo>
                  <a:pt x="911" y="700"/>
                  <a:pt x="931" y="690"/>
                  <a:pt x="948" y="672"/>
                </a:cubicBezTo>
                <a:cubicBezTo>
                  <a:pt x="965" y="653"/>
                  <a:pt x="973" y="624"/>
                  <a:pt x="973" y="586"/>
                </a:cubicBezTo>
                <a:close/>
                <a:moveTo>
                  <a:pt x="1041" y="407"/>
                </a:moveTo>
                <a:lnTo>
                  <a:pt x="1088" y="407"/>
                </a:lnTo>
                <a:lnTo>
                  <a:pt x="1088" y="196"/>
                </a:lnTo>
                <a:lnTo>
                  <a:pt x="1019" y="196"/>
                </a:lnTo>
                <a:lnTo>
                  <a:pt x="1011" y="235"/>
                </a:lnTo>
                <a:lnTo>
                  <a:pt x="1041" y="235"/>
                </a:lnTo>
                <a:lnTo>
                  <a:pt x="1041" y="407"/>
                </a:lnTo>
                <a:close/>
                <a:moveTo>
                  <a:pt x="1049" y="697"/>
                </a:moveTo>
                <a:lnTo>
                  <a:pt x="1097" y="697"/>
                </a:lnTo>
                <a:lnTo>
                  <a:pt x="1097" y="480"/>
                </a:lnTo>
                <a:lnTo>
                  <a:pt x="1026" y="480"/>
                </a:lnTo>
                <a:lnTo>
                  <a:pt x="1018" y="520"/>
                </a:lnTo>
                <a:lnTo>
                  <a:pt x="1049" y="520"/>
                </a:lnTo>
                <a:lnTo>
                  <a:pt x="1049" y="697"/>
                </a:lnTo>
                <a:close/>
                <a:moveTo>
                  <a:pt x="1298" y="818"/>
                </a:moveTo>
                <a:lnTo>
                  <a:pt x="62" y="818"/>
                </a:lnTo>
                <a:lnTo>
                  <a:pt x="62" y="115"/>
                </a:lnTo>
                <a:cubicBezTo>
                  <a:pt x="62" y="86"/>
                  <a:pt x="86" y="62"/>
                  <a:pt x="115" y="62"/>
                </a:cubicBezTo>
                <a:lnTo>
                  <a:pt x="1244" y="62"/>
                </a:lnTo>
                <a:cubicBezTo>
                  <a:pt x="1274" y="62"/>
                  <a:pt x="1298" y="86"/>
                  <a:pt x="1298" y="115"/>
                </a:cubicBezTo>
                <a:lnTo>
                  <a:pt x="1298" y="818"/>
                </a:lnTo>
                <a:close/>
                <a:moveTo>
                  <a:pt x="62" y="880"/>
                </a:moveTo>
                <a:lnTo>
                  <a:pt x="1298" y="880"/>
                </a:lnTo>
                <a:lnTo>
                  <a:pt x="1298" y="934"/>
                </a:lnTo>
                <a:cubicBezTo>
                  <a:pt x="1298" y="963"/>
                  <a:pt x="1274" y="987"/>
                  <a:pt x="1244" y="987"/>
                </a:cubicBezTo>
                <a:lnTo>
                  <a:pt x="821" y="987"/>
                </a:lnTo>
                <a:lnTo>
                  <a:pt x="510" y="987"/>
                </a:lnTo>
                <a:lnTo>
                  <a:pt x="115" y="987"/>
                </a:lnTo>
                <a:cubicBezTo>
                  <a:pt x="86" y="987"/>
                  <a:pt x="62" y="963"/>
                  <a:pt x="62" y="934"/>
                </a:cubicBezTo>
                <a:lnTo>
                  <a:pt x="62" y="880"/>
                </a:lnTo>
                <a:close/>
                <a:moveTo>
                  <a:pt x="1360" y="115"/>
                </a:moveTo>
                <a:cubicBezTo>
                  <a:pt x="1360" y="52"/>
                  <a:pt x="1308" y="0"/>
                  <a:pt x="1244" y="0"/>
                </a:cubicBezTo>
                <a:lnTo>
                  <a:pt x="115" y="0"/>
                </a:lnTo>
                <a:cubicBezTo>
                  <a:pt x="52" y="0"/>
                  <a:pt x="0" y="52"/>
                  <a:pt x="0" y="115"/>
                </a:cubicBezTo>
                <a:lnTo>
                  <a:pt x="0" y="934"/>
                </a:lnTo>
                <a:cubicBezTo>
                  <a:pt x="0" y="998"/>
                  <a:pt x="52" y="1050"/>
                  <a:pt x="115" y="1050"/>
                </a:cubicBezTo>
                <a:lnTo>
                  <a:pt x="479" y="1050"/>
                </a:lnTo>
                <a:lnTo>
                  <a:pt x="479" y="1131"/>
                </a:lnTo>
                <a:lnTo>
                  <a:pt x="542" y="1131"/>
                </a:lnTo>
                <a:lnTo>
                  <a:pt x="542" y="1050"/>
                </a:lnTo>
                <a:lnTo>
                  <a:pt x="790" y="1050"/>
                </a:lnTo>
                <a:lnTo>
                  <a:pt x="790" y="1131"/>
                </a:lnTo>
                <a:lnTo>
                  <a:pt x="852" y="1131"/>
                </a:lnTo>
                <a:lnTo>
                  <a:pt x="852" y="1050"/>
                </a:lnTo>
                <a:lnTo>
                  <a:pt x="1244" y="1050"/>
                </a:lnTo>
                <a:cubicBezTo>
                  <a:pt x="1308" y="1050"/>
                  <a:pt x="1360" y="998"/>
                  <a:pt x="1360" y="934"/>
                </a:cubicBezTo>
                <a:lnTo>
                  <a:pt x="1360" y="115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Freeform 1">
            <a:extLst>
              <a:ext uri="{FF2B5EF4-FFF2-40B4-BE49-F238E27FC236}">
                <a16:creationId xmlns:a16="http://schemas.microsoft.com/office/drawing/2014/main" id="{96BA1823-D50A-DB4E-A55F-4CFEA2821CB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62686" y="2951781"/>
            <a:ext cx="485775" cy="463550"/>
          </a:xfrm>
          <a:custGeom>
            <a:avLst/>
            <a:gdLst>
              <a:gd name="T0" fmla="*/ 1007 w 1348"/>
              <a:gd name="T1" fmla="*/ 392 h 1288"/>
              <a:gd name="T2" fmla="*/ 734 w 1348"/>
              <a:gd name="T3" fmla="*/ 229 h 1288"/>
              <a:gd name="T4" fmla="*/ 946 w 1348"/>
              <a:gd name="T5" fmla="*/ 311 h 1288"/>
              <a:gd name="T6" fmla="*/ 672 w 1348"/>
              <a:gd name="T7" fmla="*/ 167 h 1288"/>
              <a:gd name="T8" fmla="*/ 480 w 1348"/>
              <a:gd name="T9" fmla="*/ 280 h 1288"/>
              <a:gd name="T10" fmla="*/ 784 w 1348"/>
              <a:gd name="T11" fmla="*/ 116 h 1288"/>
              <a:gd name="T12" fmla="*/ 574 w 1348"/>
              <a:gd name="T13" fmla="*/ 878 h 1288"/>
              <a:gd name="T14" fmla="*/ 758 w 1348"/>
              <a:gd name="T15" fmla="*/ 1028 h 1288"/>
              <a:gd name="T16" fmla="*/ 561 w 1348"/>
              <a:gd name="T17" fmla="*/ 972 h 1288"/>
              <a:gd name="T18" fmla="*/ 336 w 1348"/>
              <a:gd name="T19" fmla="*/ 972 h 1288"/>
              <a:gd name="T20" fmla="*/ 146 w 1348"/>
              <a:gd name="T21" fmla="*/ 1009 h 1288"/>
              <a:gd name="T22" fmla="*/ 352 w 1348"/>
              <a:gd name="T23" fmla="*/ 793 h 1288"/>
              <a:gd name="T24" fmla="*/ 439 w 1348"/>
              <a:gd name="T25" fmla="*/ 689 h 1288"/>
              <a:gd name="T26" fmla="*/ 1132 w 1348"/>
              <a:gd name="T27" fmla="*/ 454 h 1288"/>
              <a:gd name="T28" fmla="*/ 1132 w 1348"/>
              <a:gd name="T29" fmla="*/ 167 h 1288"/>
              <a:gd name="T30" fmla="*/ 847 w 1348"/>
              <a:gd name="T31" fmla="*/ 54 h 1288"/>
              <a:gd name="T32" fmla="*/ 480 w 1348"/>
              <a:gd name="T33" fmla="*/ 0 h 1288"/>
              <a:gd name="T34" fmla="*/ 418 w 1348"/>
              <a:gd name="T35" fmla="*/ 54 h 1288"/>
              <a:gd name="T36" fmla="*/ 418 w 1348"/>
              <a:gd name="T37" fmla="*/ 630 h 1288"/>
              <a:gd name="T38" fmla="*/ 319 w 1348"/>
              <a:gd name="T39" fmla="*/ 731 h 1288"/>
              <a:gd name="T40" fmla="*/ 0 w 1348"/>
              <a:gd name="T41" fmla="*/ 1111 h 1288"/>
              <a:gd name="T42" fmla="*/ 110 w 1348"/>
              <a:gd name="T43" fmla="*/ 1060 h 1288"/>
              <a:gd name="T44" fmla="*/ 336 w 1348"/>
              <a:gd name="T45" fmla="*/ 1060 h 1288"/>
              <a:gd name="T46" fmla="*/ 561 w 1348"/>
              <a:gd name="T47" fmla="*/ 1060 h 1288"/>
              <a:gd name="T48" fmla="*/ 792 w 1348"/>
              <a:gd name="T49" fmla="*/ 1079 h 1288"/>
              <a:gd name="T50" fmla="*/ 982 w 1348"/>
              <a:gd name="T51" fmla="*/ 1253 h 1288"/>
              <a:gd name="T52" fmla="*/ 606 w 1348"/>
              <a:gd name="T53" fmla="*/ 816 h 1288"/>
              <a:gd name="T54" fmla="*/ 480 w 1348"/>
              <a:gd name="T55" fmla="*/ 342 h 1288"/>
              <a:gd name="T56" fmla="*/ 672 w 1348"/>
              <a:gd name="T57" fmla="*/ 454 h 1288"/>
              <a:gd name="T58" fmla="*/ 1347 w 1348"/>
              <a:gd name="T59" fmla="*/ 1137 h 1288"/>
              <a:gd name="T60" fmla="*/ 1145 w 1348"/>
              <a:gd name="T61" fmla="*/ 957 h 1288"/>
              <a:gd name="T62" fmla="*/ 932 w 1348"/>
              <a:gd name="T63" fmla="*/ 689 h 1288"/>
              <a:gd name="T64" fmla="*/ 841 w 1348"/>
              <a:gd name="T65" fmla="*/ 921 h 1288"/>
              <a:gd name="T66" fmla="*/ 1007 w 1348"/>
              <a:gd name="T67" fmla="*/ 812 h 1288"/>
              <a:gd name="T68" fmla="*/ 1168 w 1348"/>
              <a:gd name="T69" fmla="*/ 1019 h 1288"/>
              <a:gd name="T70" fmla="*/ 1347 w 1348"/>
              <a:gd name="T71" fmla="*/ 1137 h 1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48" h="1288">
                <a:moveTo>
                  <a:pt x="946" y="311"/>
                </a:moveTo>
                <a:lnTo>
                  <a:pt x="1007" y="392"/>
                </a:lnTo>
                <a:lnTo>
                  <a:pt x="734" y="392"/>
                </a:lnTo>
                <a:lnTo>
                  <a:pt x="734" y="229"/>
                </a:lnTo>
                <a:lnTo>
                  <a:pt x="1007" y="229"/>
                </a:lnTo>
                <a:lnTo>
                  <a:pt x="946" y="311"/>
                </a:lnTo>
                <a:close/>
                <a:moveTo>
                  <a:pt x="784" y="167"/>
                </a:moveTo>
                <a:lnTo>
                  <a:pt x="672" y="167"/>
                </a:lnTo>
                <a:lnTo>
                  <a:pt x="672" y="280"/>
                </a:lnTo>
                <a:lnTo>
                  <a:pt x="480" y="280"/>
                </a:lnTo>
                <a:lnTo>
                  <a:pt x="480" y="116"/>
                </a:lnTo>
                <a:lnTo>
                  <a:pt x="784" y="116"/>
                </a:lnTo>
                <a:lnTo>
                  <a:pt x="784" y="167"/>
                </a:lnTo>
                <a:close/>
                <a:moveTo>
                  <a:pt x="574" y="878"/>
                </a:moveTo>
                <a:lnTo>
                  <a:pt x="658" y="878"/>
                </a:lnTo>
                <a:lnTo>
                  <a:pt x="758" y="1028"/>
                </a:lnTo>
                <a:lnTo>
                  <a:pt x="677" y="1088"/>
                </a:lnTo>
                <a:lnTo>
                  <a:pt x="561" y="972"/>
                </a:lnTo>
                <a:lnTo>
                  <a:pt x="449" y="1085"/>
                </a:lnTo>
                <a:lnTo>
                  <a:pt x="336" y="972"/>
                </a:lnTo>
                <a:lnTo>
                  <a:pt x="223" y="1085"/>
                </a:lnTo>
                <a:lnTo>
                  <a:pt x="146" y="1009"/>
                </a:lnTo>
                <a:lnTo>
                  <a:pt x="296" y="793"/>
                </a:lnTo>
                <a:lnTo>
                  <a:pt x="352" y="793"/>
                </a:lnTo>
                <a:lnTo>
                  <a:pt x="413" y="701"/>
                </a:lnTo>
                <a:lnTo>
                  <a:pt x="439" y="689"/>
                </a:lnTo>
                <a:lnTo>
                  <a:pt x="574" y="878"/>
                </a:lnTo>
                <a:close/>
                <a:moveTo>
                  <a:pt x="1132" y="454"/>
                </a:moveTo>
                <a:lnTo>
                  <a:pt x="1024" y="311"/>
                </a:lnTo>
                <a:lnTo>
                  <a:pt x="1132" y="167"/>
                </a:lnTo>
                <a:lnTo>
                  <a:pt x="847" y="167"/>
                </a:lnTo>
                <a:lnTo>
                  <a:pt x="847" y="54"/>
                </a:lnTo>
                <a:lnTo>
                  <a:pt x="480" y="54"/>
                </a:lnTo>
                <a:lnTo>
                  <a:pt x="480" y="0"/>
                </a:lnTo>
                <a:lnTo>
                  <a:pt x="418" y="0"/>
                </a:lnTo>
                <a:lnTo>
                  <a:pt x="418" y="54"/>
                </a:lnTo>
                <a:lnTo>
                  <a:pt x="418" y="342"/>
                </a:lnTo>
                <a:lnTo>
                  <a:pt x="418" y="630"/>
                </a:lnTo>
                <a:lnTo>
                  <a:pt x="371" y="653"/>
                </a:lnTo>
                <a:lnTo>
                  <a:pt x="319" y="731"/>
                </a:lnTo>
                <a:lnTo>
                  <a:pt x="263" y="731"/>
                </a:lnTo>
                <a:lnTo>
                  <a:pt x="0" y="1111"/>
                </a:lnTo>
                <a:lnTo>
                  <a:pt x="51" y="1147"/>
                </a:lnTo>
                <a:lnTo>
                  <a:pt x="110" y="1060"/>
                </a:lnTo>
                <a:lnTo>
                  <a:pt x="223" y="1173"/>
                </a:lnTo>
                <a:lnTo>
                  <a:pt x="336" y="1060"/>
                </a:lnTo>
                <a:lnTo>
                  <a:pt x="449" y="1173"/>
                </a:lnTo>
                <a:lnTo>
                  <a:pt x="561" y="1060"/>
                </a:lnTo>
                <a:lnTo>
                  <a:pt x="671" y="1170"/>
                </a:lnTo>
                <a:lnTo>
                  <a:pt x="792" y="1079"/>
                </a:lnTo>
                <a:lnTo>
                  <a:pt x="931" y="1287"/>
                </a:lnTo>
                <a:lnTo>
                  <a:pt x="982" y="1253"/>
                </a:lnTo>
                <a:lnTo>
                  <a:pt x="691" y="816"/>
                </a:lnTo>
                <a:lnTo>
                  <a:pt x="606" y="816"/>
                </a:lnTo>
                <a:lnTo>
                  <a:pt x="480" y="639"/>
                </a:lnTo>
                <a:lnTo>
                  <a:pt x="480" y="342"/>
                </a:lnTo>
                <a:lnTo>
                  <a:pt x="672" y="342"/>
                </a:lnTo>
                <a:lnTo>
                  <a:pt x="672" y="454"/>
                </a:lnTo>
                <a:lnTo>
                  <a:pt x="1132" y="454"/>
                </a:lnTo>
                <a:close/>
                <a:moveTo>
                  <a:pt x="1347" y="1137"/>
                </a:moveTo>
                <a:lnTo>
                  <a:pt x="1197" y="957"/>
                </a:lnTo>
                <a:lnTo>
                  <a:pt x="1145" y="957"/>
                </a:lnTo>
                <a:lnTo>
                  <a:pt x="1055" y="770"/>
                </a:lnTo>
                <a:lnTo>
                  <a:pt x="932" y="689"/>
                </a:lnTo>
                <a:lnTo>
                  <a:pt x="790" y="885"/>
                </a:lnTo>
                <a:lnTo>
                  <a:pt x="841" y="921"/>
                </a:lnTo>
                <a:lnTo>
                  <a:pt x="947" y="773"/>
                </a:lnTo>
                <a:lnTo>
                  <a:pt x="1007" y="812"/>
                </a:lnTo>
                <a:lnTo>
                  <a:pt x="1106" y="1019"/>
                </a:lnTo>
                <a:lnTo>
                  <a:pt x="1168" y="1019"/>
                </a:lnTo>
                <a:lnTo>
                  <a:pt x="1300" y="1177"/>
                </a:lnTo>
                <a:lnTo>
                  <a:pt x="1347" y="1137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Freeform 7">
            <a:extLst>
              <a:ext uri="{FF2B5EF4-FFF2-40B4-BE49-F238E27FC236}">
                <a16:creationId xmlns:a16="http://schemas.microsoft.com/office/drawing/2014/main" id="{4F7C3EBA-E3AE-E54A-B0B6-92F00AA5291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8688" y="1972697"/>
            <a:ext cx="469900" cy="465138"/>
          </a:xfrm>
          <a:custGeom>
            <a:avLst/>
            <a:gdLst>
              <a:gd name="T0" fmla="*/ 1044 w 1304"/>
              <a:gd name="T1" fmla="*/ 728 h 1294"/>
              <a:gd name="T2" fmla="*/ 1106 w 1304"/>
              <a:gd name="T3" fmla="*/ 785 h 1294"/>
              <a:gd name="T4" fmla="*/ 1106 w 1304"/>
              <a:gd name="T5" fmla="*/ 248 h 1294"/>
              <a:gd name="T6" fmla="*/ 1044 w 1304"/>
              <a:gd name="T7" fmla="*/ 672 h 1294"/>
              <a:gd name="T8" fmla="*/ 1106 w 1304"/>
              <a:gd name="T9" fmla="*/ 248 h 1294"/>
              <a:gd name="T10" fmla="*/ 621 w 1304"/>
              <a:gd name="T11" fmla="*/ 1123 h 1294"/>
              <a:gd name="T12" fmla="*/ 683 w 1304"/>
              <a:gd name="T13" fmla="*/ 1180 h 1294"/>
              <a:gd name="T14" fmla="*/ 683 w 1304"/>
              <a:gd name="T15" fmla="*/ 756 h 1294"/>
              <a:gd name="T16" fmla="*/ 621 w 1304"/>
              <a:gd name="T17" fmla="*/ 1067 h 1294"/>
              <a:gd name="T18" fmla="*/ 683 w 1304"/>
              <a:gd name="T19" fmla="*/ 756 h 1294"/>
              <a:gd name="T20" fmla="*/ 197 w 1304"/>
              <a:gd name="T21" fmla="*/ 1152 h 1294"/>
              <a:gd name="T22" fmla="*/ 259 w 1304"/>
              <a:gd name="T23" fmla="*/ 1208 h 1294"/>
              <a:gd name="T24" fmla="*/ 259 w 1304"/>
              <a:gd name="T25" fmla="*/ 898 h 1294"/>
              <a:gd name="T26" fmla="*/ 197 w 1304"/>
              <a:gd name="T27" fmla="*/ 1095 h 1294"/>
              <a:gd name="T28" fmla="*/ 259 w 1304"/>
              <a:gd name="T29" fmla="*/ 898 h 1294"/>
              <a:gd name="T30" fmla="*/ 228 w 1304"/>
              <a:gd name="T31" fmla="*/ 537 h 1294"/>
              <a:gd name="T32" fmla="*/ 0 w 1304"/>
              <a:gd name="T33" fmla="*/ 900 h 1294"/>
              <a:gd name="T34" fmla="*/ 84 w 1304"/>
              <a:gd name="T35" fmla="*/ 1293 h 1294"/>
              <a:gd name="T36" fmla="*/ 146 w 1304"/>
              <a:gd name="T37" fmla="*/ 838 h 1294"/>
              <a:gd name="T38" fmla="*/ 228 w 1304"/>
              <a:gd name="T39" fmla="*/ 638 h 1294"/>
              <a:gd name="T40" fmla="*/ 310 w 1304"/>
              <a:gd name="T41" fmla="*/ 838 h 1294"/>
              <a:gd name="T42" fmla="*/ 372 w 1304"/>
              <a:gd name="T43" fmla="*/ 1010 h 1294"/>
              <a:gd name="T44" fmla="*/ 457 w 1304"/>
              <a:gd name="T45" fmla="*/ 900 h 1294"/>
              <a:gd name="T46" fmla="*/ 880 w 1304"/>
              <a:gd name="T47" fmla="*/ 576 h 1294"/>
              <a:gd name="T48" fmla="*/ 423 w 1304"/>
              <a:gd name="T49" fmla="*/ 576 h 1294"/>
              <a:gd name="T50" fmla="*/ 508 w 1304"/>
              <a:gd name="T51" fmla="*/ 646 h 1294"/>
              <a:gd name="T52" fmla="*/ 570 w 1304"/>
              <a:gd name="T53" fmla="*/ 1293 h 1294"/>
              <a:gd name="T54" fmla="*/ 496 w 1304"/>
              <a:gd name="T55" fmla="*/ 584 h 1294"/>
              <a:gd name="T56" fmla="*/ 808 w 1304"/>
              <a:gd name="T57" fmla="*/ 584 h 1294"/>
              <a:gd name="T58" fmla="*/ 733 w 1304"/>
              <a:gd name="T59" fmla="*/ 926 h 1294"/>
              <a:gd name="T60" fmla="*/ 795 w 1304"/>
              <a:gd name="T61" fmla="*/ 646 h 1294"/>
              <a:gd name="T62" fmla="*/ 880 w 1304"/>
              <a:gd name="T63" fmla="*/ 576 h 1294"/>
              <a:gd name="T64" fmla="*/ 1303 w 1304"/>
              <a:gd name="T65" fmla="*/ 294 h 1294"/>
              <a:gd name="T66" fmla="*/ 846 w 1304"/>
              <a:gd name="T67" fmla="*/ 294 h 1294"/>
              <a:gd name="T68" fmla="*/ 931 w 1304"/>
              <a:gd name="T69" fmla="*/ 364 h 1294"/>
              <a:gd name="T70" fmla="*/ 993 w 1304"/>
              <a:gd name="T71" fmla="*/ 1293 h 1294"/>
              <a:gd name="T72" fmla="*/ 919 w 1304"/>
              <a:gd name="T73" fmla="*/ 302 h 1294"/>
              <a:gd name="T74" fmla="*/ 1231 w 1304"/>
              <a:gd name="T75" fmla="*/ 302 h 1294"/>
              <a:gd name="T76" fmla="*/ 1157 w 1304"/>
              <a:gd name="T77" fmla="*/ 898 h 1294"/>
              <a:gd name="T78" fmla="*/ 1219 w 1304"/>
              <a:gd name="T79" fmla="*/ 364 h 1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304" h="1294">
                <a:moveTo>
                  <a:pt x="1106" y="728"/>
                </a:moveTo>
                <a:lnTo>
                  <a:pt x="1044" y="728"/>
                </a:lnTo>
                <a:lnTo>
                  <a:pt x="1044" y="785"/>
                </a:lnTo>
                <a:lnTo>
                  <a:pt x="1106" y="785"/>
                </a:lnTo>
                <a:lnTo>
                  <a:pt x="1106" y="728"/>
                </a:lnTo>
                <a:close/>
                <a:moveTo>
                  <a:pt x="1106" y="248"/>
                </a:moveTo>
                <a:lnTo>
                  <a:pt x="1044" y="248"/>
                </a:lnTo>
                <a:lnTo>
                  <a:pt x="1044" y="672"/>
                </a:lnTo>
                <a:lnTo>
                  <a:pt x="1106" y="672"/>
                </a:lnTo>
                <a:lnTo>
                  <a:pt x="1106" y="248"/>
                </a:lnTo>
                <a:close/>
                <a:moveTo>
                  <a:pt x="683" y="1123"/>
                </a:moveTo>
                <a:lnTo>
                  <a:pt x="621" y="1123"/>
                </a:lnTo>
                <a:lnTo>
                  <a:pt x="621" y="1180"/>
                </a:lnTo>
                <a:lnTo>
                  <a:pt x="683" y="1180"/>
                </a:lnTo>
                <a:lnTo>
                  <a:pt x="683" y="1123"/>
                </a:lnTo>
                <a:close/>
                <a:moveTo>
                  <a:pt x="683" y="756"/>
                </a:moveTo>
                <a:lnTo>
                  <a:pt x="621" y="756"/>
                </a:lnTo>
                <a:lnTo>
                  <a:pt x="621" y="1067"/>
                </a:lnTo>
                <a:lnTo>
                  <a:pt x="683" y="1067"/>
                </a:lnTo>
                <a:lnTo>
                  <a:pt x="683" y="756"/>
                </a:lnTo>
                <a:close/>
                <a:moveTo>
                  <a:pt x="259" y="1152"/>
                </a:moveTo>
                <a:lnTo>
                  <a:pt x="197" y="1152"/>
                </a:lnTo>
                <a:lnTo>
                  <a:pt x="197" y="1208"/>
                </a:lnTo>
                <a:lnTo>
                  <a:pt x="259" y="1208"/>
                </a:lnTo>
                <a:lnTo>
                  <a:pt x="259" y="1152"/>
                </a:lnTo>
                <a:close/>
                <a:moveTo>
                  <a:pt x="259" y="898"/>
                </a:moveTo>
                <a:lnTo>
                  <a:pt x="197" y="898"/>
                </a:lnTo>
                <a:lnTo>
                  <a:pt x="197" y="1095"/>
                </a:lnTo>
                <a:lnTo>
                  <a:pt x="259" y="1095"/>
                </a:lnTo>
                <a:lnTo>
                  <a:pt x="259" y="898"/>
                </a:lnTo>
                <a:close/>
                <a:moveTo>
                  <a:pt x="457" y="830"/>
                </a:moveTo>
                <a:lnTo>
                  <a:pt x="228" y="537"/>
                </a:lnTo>
                <a:lnTo>
                  <a:pt x="0" y="830"/>
                </a:lnTo>
                <a:lnTo>
                  <a:pt x="0" y="900"/>
                </a:lnTo>
                <a:lnTo>
                  <a:pt x="84" y="900"/>
                </a:lnTo>
                <a:lnTo>
                  <a:pt x="84" y="1293"/>
                </a:lnTo>
                <a:lnTo>
                  <a:pt x="146" y="1293"/>
                </a:lnTo>
                <a:lnTo>
                  <a:pt x="146" y="838"/>
                </a:lnTo>
                <a:lnTo>
                  <a:pt x="72" y="838"/>
                </a:lnTo>
                <a:lnTo>
                  <a:pt x="228" y="638"/>
                </a:lnTo>
                <a:lnTo>
                  <a:pt x="384" y="838"/>
                </a:lnTo>
                <a:lnTo>
                  <a:pt x="310" y="838"/>
                </a:lnTo>
                <a:lnTo>
                  <a:pt x="310" y="1010"/>
                </a:lnTo>
                <a:lnTo>
                  <a:pt x="372" y="1010"/>
                </a:lnTo>
                <a:lnTo>
                  <a:pt x="372" y="900"/>
                </a:lnTo>
                <a:lnTo>
                  <a:pt x="457" y="900"/>
                </a:lnTo>
                <a:lnTo>
                  <a:pt x="457" y="830"/>
                </a:lnTo>
                <a:close/>
                <a:moveTo>
                  <a:pt x="880" y="576"/>
                </a:moveTo>
                <a:lnTo>
                  <a:pt x="652" y="283"/>
                </a:lnTo>
                <a:lnTo>
                  <a:pt x="423" y="576"/>
                </a:lnTo>
                <a:lnTo>
                  <a:pt x="423" y="646"/>
                </a:lnTo>
                <a:lnTo>
                  <a:pt x="508" y="646"/>
                </a:lnTo>
                <a:lnTo>
                  <a:pt x="508" y="1293"/>
                </a:lnTo>
                <a:lnTo>
                  <a:pt x="570" y="1293"/>
                </a:lnTo>
                <a:lnTo>
                  <a:pt x="570" y="584"/>
                </a:lnTo>
                <a:lnTo>
                  <a:pt x="496" y="584"/>
                </a:lnTo>
                <a:lnTo>
                  <a:pt x="652" y="384"/>
                </a:lnTo>
                <a:lnTo>
                  <a:pt x="808" y="584"/>
                </a:lnTo>
                <a:lnTo>
                  <a:pt x="733" y="584"/>
                </a:lnTo>
                <a:lnTo>
                  <a:pt x="733" y="926"/>
                </a:lnTo>
                <a:lnTo>
                  <a:pt x="795" y="926"/>
                </a:lnTo>
                <a:lnTo>
                  <a:pt x="795" y="646"/>
                </a:lnTo>
                <a:lnTo>
                  <a:pt x="880" y="646"/>
                </a:lnTo>
                <a:lnTo>
                  <a:pt x="880" y="576"/>
                </a:lnTo>
                <a:close/>
                <a:moveTo>
                  <a:pt x="1303" y="364"/>
                </a:moveTo>
                <a:lnTo>
                  <a:pt x="1303" y="294"/>
                </a:lnTo>
                <a:lnTo>
                  <a:pt x="1075" y="0"/>
                </a:lnTo>
                <a:lnTo>
                  <a:pt x="846" y="294"/>
                </a:lnTo>
                <a:lnTo>
                  <a:pt x="846" y="364"/>
                </a:lnTo>
                <a:lnTo>
                  <a:pt x="931" y="364"/>
                </a:lnTo>
                <a:lnTo>
                  <a:pt x="931" y="1293"/>
                </a:lnTo>
                <a:lnTo>
                  <a:pt x="993" y="1293"/>
                </a:lnTo>
                <a:lnTo>
                  <a:pt x="993" y="302"/>
                </a:lnTo>
                <a:lnTo>
                  <a:pt x="919" y="302"/>
                </a:lnTo>
                <a:lnTo>
                  <a:pt x="1075" y="102"/>
                </a:lnTo>
                <a:lnTo>
                  <a:pt x="1231" y="302"/>
                </a:lnTo>
                <a:lnTo>
                  <a:pt x="1157" y="302"/>
                </a:lnTo>
                <a:lnTo>
                  <a:pt x="1157" y="898"/>
                </a:lnTo>
                <a:lnTo>
                  <a:pt x="1219" y="898"/>
                </a:lnTo>
                <a:lnTo>
                  <a:pt x="1219" y="364"/>
                </a:lnTo>
                <a:lnTo>
                  <a:pt x="1303" y="36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" name="Freeform 9">
            <a:extLst>
              <a:ext uri="{FF2B5EF4-FFF2-40B4-BE49-F238E27FC236}">
                <a16:creationId xmlns:a16="http://schemas.microsoft.com/office/drawing/2014/main" id="{AA0B7A97-E831-B94A-90C9-4C00615FC50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60610" y="2989881"/>
            <a:ext cx="490538" cy="387350"/>
          </a:xfrm>
          <a:custGeom>
            <a:avLst/>
            <a:gdLst>
              <a:gd name="T0" fmla="*/ 993 w 1363"/>
              <a:gd name="T1" fmla="*/ 333 h 1076"/>
              <a:gd name="T2" fmla="*/ 1034 w 1363"/>
              <a:gd name="T3" fmla="*/ 338 h 1076"/>
              <a:gd name="T4" fmla="*/ 1049 w 1363"/>
              <a:gd name="T5" fmla="*/ 278 h 1076"/>
              <a:gd name="T6" fmla="*/ 993 w 1363"/>
              <a:gd name="T7" fmla="*/ 392 h 1076"/>
              <a:gd name="T8" fmla="*/ 842 w 1363"/>
              <a:gd name="T9" fmla="*/ 251 h 1076"/>
              <a:gd name="T10" fmla="*/ 711 w 1363"/>
              <a:gd name="T11" fmla="*/ 133 h 1076"/>
              <a:gd name="T12" fmla="*/ 987 w 1363"/>
              <a:gd name="T13" fmla="*/ 134 h 1076"/>
              <a:gd name="T14" fmla="*/ 1359 w 1363"/>
              <a:gd name="T15" fmla="*/ 331 h 1076"/>
              <a:gd name="T16" fmla="*/ 1049 w 1363"/>
              <a:gd name="T17" fmla="*/ 208 h 1076"/>
              <a:gd name="T18" fmla="*/ 1033 w 1363"/>
              <a:gd name="T19" fmla="*/ 86 h 1076"/>
              <a:gd name="T20" fmla="*/ 711 w 1363"/>
              <a:gd name="T21" fmla="*/ 69 h 1076"/>
              <a:gd name="T22" fmla="*/ 649 w 1363"/>
              <a:gd name="T23" fmla="*/ 0 h 1076"/>
              <a:gd name="T24" fmla="*/ 649 w 1363"/>
              <a:gd name="T25" fmla="*/ 311 h 1076"/>
              <a:gd name="T26" fmla="*/ 711 w 1363"/>
              <a:gd name="T27" fmla="*/ 536 h 1076"/>
              <a:gd name="T28" fmla="*/ 842 w 1363"/>
              <a:gd name="T29" fmla="*/ 313 h 1076"/>
              <a:gd name="T30" fmla="*/ 931 w 1363"/>
              <a:gd name="T31" fmla="*/ 423 h 1076"/>
              <a:gd name="T32" fmla="*/ 1350 w 1363"/>
              <a:gd name="T33" fmla="*/ 361 h 1076"/>
              <a:gd name="T34" fmla="*/ 1360 w 1363"/>
              <a:gd name="T35" fmla="*/ 847 h 1076"/>
              <a:gd name="T36" fmla="*/ 787 w 1363"/>
              <a:gd name="T37" fmla="*/ 543 h 1076"/>
              <a:gd name="T38" fmla="*/ 1271 w 1363"/>
              <a:gd name="T39" fmla="*/ 849 h 1076"/>
              <a:gd name="T40" fmla="*/ 1298 w 1363"/>
              <a:gd name="T41" fmla="*/ 903 h 1076"/>
              <a:gd name="T42" fmla="*/ 1106 w 1363"/>
              <a:gd name="T43" fmla="*/ 931 h 1076"/>
              <a:gd name="T44" fmla="*/ 1087 w 1363"/>
              <a:gd name="T45" fmla="*/ 847 h 1076"/>
              <a:gd name="T46" fmla="*/ 871 w 1363"/>
              <a:gd name="T47" fmla="*/ 740 h 1076"/>
              <a:gd name="T48" fmla="*/ 993 w 1363"/>
              <a:gd name="T49" fmla="*/ 877 h 1076"/>
              <a:gd name="T50" fmla="*/ 1044 w 1363"/>
              <a:gd name="T51" fmla="*/ 931 h 1076"/>
              <a:gd name="T52" fmla="*/ 852 w 1363"/>
              <a:gd name="T53" fmla="*/ 931 h 1076"/>
              <a:gd name="T54" fmla="*/ 845 w 1363"/>
              <a:gd name="T55" fmla="*/ 883 h 1076"/>
              <a:gd name="T56" fmla="*/ 767 w 1363"/>
              <a:gd name="T57" fmla="*/ 757 h 1076"/>
              <a:gd name="T58" fmla="*/ 783 w 1363"/>
              <a:gd name="T59" fmla="*/ 907 h 1076"/>
              <a:gd name="T60" fmla="*/ 790 w 1363"/>
              <a:gd name="T61" fmla="*/ 931 h 1076"/>
              <a:gd name="T62" fmla="*/ 570 w 1363"/>
              <a:gd name="T63" fmla="*/ 931 h 1076"/>
              <a:gd name="T64" fmla="*/ 577 w 1363"/>
              <a:gd name="T65" fmla="*/ 907 h 1076"/>
              <a:gd name="T66" fmla="*/ 593 w 1363"/>
              <a:gd name="T67" fmla="*/ 757 h 1076"/>
              <a:gd name="T68" fmla="*/ 515 w 1363"/>
              <a:gd name="T69" fmla="*/ 883 h 1076"/>
              <a:gd name="T70" fmla="*/ 508 w 1363"/>
              <a:gd name="T71" fmla="*/ 931 h 1076"/>
              <a:gd name="T72" fmla="*/ 316 w 1363"/>
              <a:gd name="T73" fmla="*/ 931 h 1076"/>
              <a:gd name="T74" fmla="*/ 367 w 1363"/>
              <a:gd name="T75" fmla="*/ 877 h 1076"/>
              <a:gd name="T76" fmla="*/ 488 w 1363"/>
              <a:gd name="T77" fmla="*/ 740 h 1076"/>
              <a:gd name="T78" fmla="*/ 272 w 1363"/>
              <a:gd name="T79" fmla="*/ 847 h 1076"/>
              <a:gd name="T80" fmla="*/ 254 w 1363"/>
              <a:gd name="T81" fmla="*/ 931 h 1076"/>
              <a:gd name="T82" fmla="*/ 62 w 1363"/>
              <a:gd name="T83" fmla="*/ 903 h 1076"/>
              <a:gd name="T84" fmla="*/ 89 w 1363"/>
              <a:gd name="T85" fmla="*/ 849 h 1076"/>
              <a:gd name="T86" fmla="*/ 573 w 1363"/>
              <a:gd name="T87" fmla="*/ 543 h 1076"/>
              <a:gd name="T88" fmla="*/ 0 w 1363"/>
              <a:gd name="T89" fmla="*/ 847 h 1076"/>
              <a:gd name="T90" fmla="*/ 144 w 1363"/>
              <a:gd name="T91" fmla="*/ 1075 h 1076"/>
              <a:gd name="T92" fmla="*/ 412 w 1363"/>
              <a:gd name="T93" fmla="*/ 1075 h 1076"/>
              <a:gd name="T94" fmla="*/ 680 w 1363"/>
              <a:gd name="T95" fmla="*/ 1075 h 1076"/>
              <a:gd name="T96" fmla="*/ 948 w 1363"/>
              <a:gd name="T97" fmla="*/ 1075 h 1076"/>
              <a:gd name="T98" fmla="*/ 1216 w 1363"/>
              <a:gd name="T99" fmla="*/ 1075 h 1076"/>
              <a:gd name="T100" fmla="*/ 1360 w 1363"/>
              <a:gd name="T101" fmla="*/ 847 h 1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63" h="1076">
                <a:moveTo>
                  <a:pt x="993" y="392"/>
                </a:moveTo>
                <a:lnTo>
                  <a:pt x="993" y="333"/>
                </a:lnTo>
                <a:cubicBezTo>
                  <a:pt x="997" y="334"/>
                  <a:pt x="1000" y="336"/>
                  <a:pt x="1003" y="337"/>
                </a:cubicBezTo>
                <a:cubicBezTo>
                  <a:pt x="1012" y="343"/>
                  <a:pt x="1024" y="343"/>
                  <a:pt x="1034" y="338"/>
                </a:cubicBezTo>
                <a:cubicBezTo>
                  <a:pt x="1044" y="332"/>
                  <a:pt x="1049" y="322"/>
                  <a:pt x="1049" y="311"/>
                </a:cubicBezTo>
                <a:lnTo>
                  <a:pt x="1049" y="278"/>
                </a:lnTo>
                <a:cubicBezTo>
                  <a:pt x="1108" y="306"/>
                  <a:pt x="1188" y="332"/>
                  <a:pt x="1254" y="351"/>
                </a:cubicBezTo>
                <a:cubicBezTo>
                  <a:pt x="1207" y="372"/>
                  <a:pt x="1130" y="390"/>
                  <a:pt x="993" y="392"/>
                </a:cubicBezTo>
                <a:close/>
                <a:moveTo>
                  <a:pt x="987" y="267"/>
                </a:moveTo>
                <a:cubicBezTo>
                  <a:pt x="945" y="256"/>
                  <a:pt x="889" y="251"/>
                  <a:pt x="842" y="251"/>
                </a:cubicBezTo>
                <a:cubicBezTo>
                  <a:pt x="809" y="251"/>
                  <a:pt x="757" y="253"/>
                  <a:pt x="711" y="266"/>
                </a:cubicBezTo>
                <a:lnTo>
                  <a:pt x="711" y="133"/>
                </a:lnTo>
                <a:cubicBezTo>
                  <a:pt x="741" y="122"/>
                  <a:pt x="787" y="116"/>
                  <a:pt x="840" y="116"/>
                </a:cubicBezTo>
                <a:cubicBezTo>
                  <a:pt x="903" y="116"/>
                  <a:pt x="957" y="125"/>
                  <a:pt x="987" y="134"/>
                </a:cubicBezTo>
                <a:lnTo>
                  <a:pt x="987" y="267"/>
                </a:lnTo>
                <a:close/>
                <a:moveTo>
                  <a:pt x="1359" y="331"/>
                </a:moveTo>
                <a:cubicBezTo>
                  <a:pt x="1356" y="320"/>
                  <a:pt x="1347" y="311"/>
                  <a:pt x="1336" y="309"/>
                </a:cubicBezTo>
                <a:cubicBezTo>
                  <a:pt x="1239" y="285"/>
                  <a:pt x="1111" y="243"/>
                  <a:pt x="1049" y="208"/>
                </a:cubicBezTo>
                <a:lnTo>
                  <a:pt x="1049" y="113"/>
                </a:lnTo>
                <a:cubicBezTo>
                  <a:pt x="1049" y="102"/>
                  <a:pt x="1043" y="91"/>
                  <a:pt x="1033" y="86"/>
                </a:cubicBezTo>
                <a:cubicBezTo>
                  <a:pt x="992" y="64"/>
                  <a:pt x="907" y="54"/>
                  <a:pt x="840" y="54"/>
                </a:cubicBezTo>
                <a:cubicBezTo>
                  <a:pt x="808" y="54"/>
                  <a:pt x="757" y="56"/>
                  <a:pt x="711" y="69"/>
                </a:cubicBezTo>
                <a:lnTo>
                  <a:pt x="711" y="0"/>
                </a:lnTo>
                <a:lnTo>
                  <a:pt x="649" y="0"/>
                </a:lnTo>
                <a:lnTo>
                  <a:pt x="649" y="113"/>
                </a:lnTo>
                <a:lnTo>
                  <a:pt x="649" y="311"/>
                </a:lnTo>
                <a:lnTo>
                  <a:pt x="649" y="536"/>
                </a:lnTo>
                <a:lnTo>
                  <a:pt x="711" y="536"/>
                </a:lnTo>
                <a:lnTo>
                  <a:pt x="711" y="331"/>
                </a:lnTo>
                <a:cubicBezTo>
                  <a:pt x="741" y="320"/>
                  <a:pt x="787" y="313"/>
                  <a:pt x="842" y="313"/>
                </a:cubicBezTo>
                <a:cubicBezTo>
                  <a:pt x="874" y="313"/>
                  <a:pt x="905" y="316"/>
                  <a:pt x="931" y="319"/>
                </a:cubicBezTo>
                <a:lnTo>
                  <a:pt x="931" y="423"/>
                </a:lnTo>
                <a:cubicBezTo>
                  <a:pt x="931" y="441"/>
                  <a:pt x="945" y="454"/>
                  <a:pt x="962" y="454"/>
                </a:cubicBezTo>
                <a:cubicBezTo>
                  <a:pt x="1162" y="455"/>
                  <a:pt x="1281" y="426"/>
                  <a:pt x="1350" y="361"/>
                </a:cubicBezTo>
                <a:cubicBezTo>
                  <a:pt x="1358" y="354"/>
                  <a:pt x="1362" y="342"/>
                  <a:pt x="1359" y="331"/>
                </a:cubicBezTo>
                <a:close/>
                <a:moveTo>
                  <a:pt x="1360" y="847"/>
                </a:moveTo>
                <a:cubicBezTo>
                  <a:pt x="1360" y="808"/>
                  <a:pt x="1328" y="800"/>
                  <a:pt x="1287" y="789"/>
                </a:cubicBezTo>
                <a:cubicBezTo>
                  <a:pt x="1052" y="726"/>
                  <a:pt x="884" y="643"/>
                  <a:pt x="787" y="543"/>
                </a:cubicBezTo>
                <a:lnTo>
                  <a:pt x="742" y="586"/>
                </a:lnTo>
                <a:cubicBezTo>
                  <a:pt x="847" y="694"/>
                  <a:pt x="1025" y="783"/>
                  <a:pt x="1271" y="849"/>
                </a:cubicBezTo>
                <a:cubicBezTo>
                  <a:pt x="1284" y="852"/>
                  <a:pt x="1293" y="855"/>
                  <a:pt x="1298" y="857"/>
                </a:cubicBezTo>
                <a:lnTo>
                  <a:pt x="1298" y="903"/>
                </a:lnTo>
                <a:cubicBezTo>
                  <a:pt x="1298" y="958"/>
                  <a:pt x="1270" y="1013"/>
                  <a:pt x="1216" y="1013"/>
                </a:cubicBezTo>
                <a:cubicBezTo>
                  <a:pt x="1159" y="1013"/>
                  <a:pt x="1106" y="973"/>
                  <a:pt x="1106" y="931"/>
                </a:cubicBezTo>
                <a:lnTo>
                  <a:pt x="1106" y="875"/>
                </a:lnTo>
                <a:cubicBezTo>
                  <a:pt x="1106" y="863"/>
                  <a:pt x="1099" y="852"/>
                  <a:pt x="1087" y="847"/>
                </a:cubicBezTo>
                <a:cubicBezTo>
                  <a:pt x="1062" y="835"/>
                  <a:pt x="1038" y="827"/>
                  <a:pt x="1014" y="818"/>
                </a:cubicBezTo>
                <a:cubicBezTo>
                  <a:pt x="959" y="798"/>
                  <a:pt x="911" y="781"/>
                  <a:pt x="871" y="740"/>
                </a:cubicBezTo>
                <a:lnTo>
                  <a:pt x="827" y="784"/>
                </a:lnTo>
                <a:cubicBezTo>
                  <a:pt x="877" y="835"/>
                  <a:pt x="933" y="855"/>
                  <a:pt x="993" y="877"/>
                </a:cubicBezTo>
                <a:cubicBezTo>
                  <a:pt x="1010" y="883"/>
                  <a:pt x="1027" y="889"/>
                  <a:pt x="1044" y="896"/>
                </a:cubicBezTo>
                <a:lnTo>
                  <a:pt x="1044" y="931"/>
                </a:lnTo>
                <a:cubicBezTo>
                  <a:pt x="1044" y="977"/>
                  <a:pt x="1001" y="1013"/>
                  <a:pt x="948" y="1013"/>
                </a:cubicBezTo>
                <a:cubicBezTo>
                  <a:pt x="895" y="1013"/>
                  <a:pt x="852" y="976"/>
                  <a:pt x="852" y="931"/>
                </a:cubicBezTo>
                <a:lnTo>
                  <a:pt x="852" y="903"/>
                </a:lnTo>
                <a:cubicBezTo>
                  <a:pt x="852" y="896"/>
                  <a:pt x="849" y="889"/>
                  <a:pt x="845" y="883"/>
                </a:cubicBezTo>
                <a:cubicBezTo>
                  <a:pt x="840" y="878"/>
                  <a:pt x="835" y="872"/>
                  <a:pt x="829" y="865"/>
                </a:cubicBezTo>
                <a:cubicBezTo>
                  <a:pt x="805" y="838"/>
                  <a:pt x="775" y="805"/>
                  <a:pt x="767" y="757"/>
                </a:cubicBezTo>
                <a:lnTo>
                  <a:pt x="706" y="767"/>
                </a:lnTo>
                <a:cubicBezTo>
                  <a:pt x="716" y="833"/>
                  <a:pt x="755" y="876"/>
                  <a:pt x="783" y="907"/>
                </a:cubicBezTo>
                <a:cubicBezTo>
                  <a:pt x="785" y="910"/>
                  <a:pt x="788" y="912"/>
                  <a:pt x="790" y="915"/>
                </a:cubicBezTo>
                <a:lnTo>
                  <a:pt x="790" y="931"/>
                </a:lnTo>
                <a:cubicBezTo>
                  <a:pt x="790" y="973"/>
                  <a:pt x="736" y="1013"/>
                  <a:pt x="680" y="1013"/>
                </a:cubicBezTo>
                <a:cubicBezTo>
                  <a:pt x="623" y="1013"/>
                  <a:pt x="570" y="973"/>
                  <a:pt x="570" y="931"/>
                </a:cubicBezTo>
                <a:lnTo>
                  <a:pt x="570" y="915"/>
                </a:lnTo>
                <a:cubicBezTo>
                  <a:pt x="572" y="912"/>
                  <a:pt x="574" y="910"/>
                  <a:pt x="577" y="907"/>
                </a:cubicBezTo>
                <a:cubicBezTo>
                  <a:pt x="605" y="876"/>
                  <a:pt x="643" y="833"/>
                  <a:pt x="654" y="767"/>
                </a:cubicBezTo>
                <a:lnTo>
                  <a:pt x="593" y="757"/>
                </a:lnTo>
                <a:cubicBezTo>
                  <a:pt x="585" y="805"/>
                  <a:pt x="555" y="838"/>
                  <a:pt x="531" y="865"/>
                </a:cubicBezTo>
                <a:cubicBezTo>
                  <a:pt x="525" y="872"/>
                  <a:pt x="520" y="878"/>
                  <a:pt x="515" y="883"/>
                </a:cubicBezTo>
                <a:cubicBezTo>
                  <a:pt x="510" y="889"/>
                  <a:pt x="508" y="896"/>
                  <a:pt x="508" y="903"/>
                </a:cubicBezTo>
                <a:lnTo>
                  <a:pt x="508" y="931"/>
                </a:lnTo>
                <a:cubicBezTo>
                  <a:pt x="508" y="977"/>
                  <a:pt x="465" y="1013"/>
                  <a:pt x="412" y="1013"/>
                </a:cubicBezTo>
                <a:cubicBezTo>
                  <a:pt x="359" y="1013"/>
                  <a:pt x="316" y="976"/>
                  <a:pt x="316" y="931"/>
                </a:cubicBezTo>
                <a:lnTo>
                  <a:pt x="316" y="896"/>
                </a:lnTo>
                <a:cubicBezTo>
                  <a:pt x="333" y="889"/>
                  <a:pt x="350" y="883"/>
                  <a:pt x="367" y="877"/>
                </a:cubicBezTo>
                <a:cubicBezTo>
                  <a:pt x="426" y="855"/>
                  <a:pt x="483" y="835"/>
                  <a:pt x="533" y="784"/>
                </a:cubicBezTo>
                <a:lnTo>
                  <a:pt x="488" y="740"/>
                </a:lnTo>
                <a:cubicBezTo>
                  <a:pt x="448" y="781"/>
                  <a:pt x="401" y="798"/>
                  <a:pt x="346" y="818"/>
                </a:cubicBezTo>
                <a:cubicBezTo>
                  <a:pt x="322" y="827"/>
                  <a:pt x="298" y="835"/>
                  <a:pt x="272" y="847"/>
                </a:cubicBezTo>
                <a:cubicBezTo>
                  <a:pt x="261" y="852"/>
                  <a:pt x="254" y="863"/>
                  <a:pt x="254" y="875"/>
                </a:cubicBezTo>
                <a:lnTo>
                  <a:pt x="254" y="931"/>
                </a:lnTo>
                <a:cubicBezTo>
                  <a:pt x="254" y="973"/>
                  <a:pt x="200" y="1013"/>
                  <a:pt x="144" y="1013"/>
                </a:cubicBezTo>
                <a:cubicBezTo>
                  <a:pt x="90" y="1013"/>
                  <a:pt x="62" y="958"/>
                  <a:pt x="62" y="903"/>
                </a:cubicBezTo>
                <a:lnTo>
                  <a:pt x="62" y="857"/>
                </a:lnTo>
                <a:cubicBezTo>
                  <a:pt x="67" y="855"/>
                  <a:pt x="75" y="852"/>
                  <a:pt x="89" y="849"/>
                </a:cubicBezTo>
                <a:cubicBezTo>
                  <a:pt x="335" y="783"/>
                  <a:pt x="513" y="694"/>
                  <a:pt x="617" y="586"/>
                </a:cubicBezTo>
                <a:lnTo>
                  <a:pt x="573" y="543"/>
                </a:lnTo>
                <a:cubicBezTo>
                  <a:pt x="476" y="643"/>
                  <a:pt x="308" y="726"/>
                  <a:pt x="73" y="789"/>
                </a:cubicBezTo>
                <a:cubicBezTo>
                  <a:pt x="32" y="800"/>
                  <a:pt x="0" y="808"/>
                  <a:pt x="0" y="847"/>
                </a:cubicBezTo>
                <a:lnTo>
                  <a:pt x="0" y="903"/>
                </a:lnTo>
                <a:cubicBezTo>
                  <a:pt x="0" y="1001"/>
                  <a:pt x="62" y="1075"/>
                  <a:pt x="144" y="1075"/>
                </a:cubicBezTo>
                <a:cubicBezTo>
                  <a:pt x="195" y="1075"/>
                  <a:pt x="249" y="1052"/>
                  <a:pt x="283" y="1014"/>
                </a:cubicBezTo>
                <a:cubicBezTo>
                  <a:pt x="312" y="1051"/>
                  <a:pt x="359" y="1075"/>
                  <a:pt x="412" y="1075"/>
                </a:cubicBezTo>
                <a:cubicBezTo>
                  <a:pt x="465" y="1075"/>
                  <a:pt x="512" y="1051"/>
                  <a:pt x="541" y="1014"/>
                </a:cubicBezTo>
                <a:cubicBezTo>
                  <a:pt x="574" y="1052"/>
                  <a:pt x="629" y="1075"/>
                  <a:pt x="680" y="1075"/>
                </a:cubicBezTo>
                <a:cubicBezTo>
                  <a:pt x="731" y="1075"/>
                  <a:pt x="785" y="1052"/>
                  <a:pt x="819" y="1014"/>
                </a:cubicBezTo>
                <a:cubicBezTo>
                  <a:pt x="848" y="1051"/>
                  <a:pt x="895" y="1075"/>
                  <a:pt x="948" y="1075"/>
                </a:cubicBezTo>
                <a:cubicBezTo>
                  <a:pt x="1001" y="1075"/>
                  <a:pt x="1048" y="1051"/>
                  <a:pt x="1077" y="1014"/>
                </a:cubicBezTo>
                <a:cubicBezTo>
                  <a:pt x="1111" y="1052"/>
                  <a:pt x="1165" y="1075"/>
                  <a:pt x="1216" y="1075"/>
                </a:cubicBezTo>
                <a:cubicBezTo>
                  <a:pt x="1298" y="1075"/>
                  <a:pt x="1360" y="1001"/>
                  <a:pt x="1360" y="903"/>
                </a:cubicBezTo>
                <a:lnTo>
                  <a:pt x="1360" y="847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Freeform 11">
            <a:extLst>
              <a:ext uri="{FF2B5EF4-FFF2-40B4-BE49-F238E27FC236}">
                <a16:creationId xmlns:a16="http://schemas.microsoft.com/office/drawing/2014/main" id="{553439FE-CCCB-2E42-8BB1-7BE0787E59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86275" y="4983321"/>
            <a:ext cx="458787" cy="460375"/>
          </a:xfrm>
          <a:custGeom>
            <a:avLst/>
            <a:gdLst>
              <a:gd name="T0" fmla="*/ 1160 w 1276"/>
              <a:gd name="T1" fmla="*/ 960 h 1277"/>
              <a:gd name="T2" fmla="*/ 1275 w 1276"/>
              <a:gd name="T3" fmla="*/ 906 h 1277"/>
              <a:gd name="T4" fmla="*/ 975 w 1276"/>
              <a:gd name="T5" fmla="*/ 875 h 1277"/>
              <a:gd name="T6" fmla="*/ 793 w 1276"/>
              <a:gd name="T7" fmla="*/ 734 h 1277"/>
              <a:gd name="T8" fmla="*/ 940 w 1276"/>
              <a:gd name="T9" fmla="*/ 928 h 1277"/>
              <a:gd name="T10" fmla="*/ 1160 w 1276"/>
              <a:gd name="T11" fmla="*/ 1022 h 1277"/>
              <a:gd name="T12" fmla="*/ 1044 w 1276"/>
              <a:gd name="T13" fmla="*/ 1160 h 1277"/>
              <a:gd name="T14" fmla="*/ 991 w 1276"/>
              <a:gd name="T15" fmla="*/ 1106 h 1277"/>
              <a:gd name="T16" fmla="*/ 875 w 1276"/>
              <a:gd name="T17" fmla="*/ 1160 h 1277"/>
              <a:gd name="T18" fmla="*/ 991 w 1276"/>
              <a:gd name="T19" fmla="*/ 1044 h 1277"/>
              <a:gd name="T20" fmla="*/ 765 w 1276"/>
              <a:gd name="T21" fmla="*/ 903 h 1277"/>
              <a:gd name="T22" fmla="*/ 596 w 1276"/>
              <a:gd name="T23" fmla="*/ 344 h 1277"/>
              <a:gd name="T24" fmla="*/ 596 w 1276"/>
              <a:gd name="T25" fmla="*/ 965 h 1277"/>
              <a:gd name="T26" fmla="*/ 680 w 1276"/>
              <a:gd name="T27" fmla="*/ 734 h 1277"/>
              <a:gd name="T28" fmla="*/ 737 w 1276"/>
              <a:gd name="T29" fmla="*/ 734 h 1277"/>
              <a:gd name="T30" fmla="*/ 737 w 1276"/>
              <a:gd name="T31" fmla="*/ 593 h 1277"/>
              <a:gd name="T32" fmla="*/ 677 w 1276"/>
              <a:gd name="T33" fmla="*/ 201 h 1277"/>
              <a:gd name="T34" fmla="*/ 708 w 1276"/>
              <a:gd name="T35" fmla="*/ 28 h 1277"/>
              <a:gd name="T36" fmla="*/ 452 w 1276"/>
              <a:gd name="T37" fmla="*/ 164 h 1277"/>
              <a:gd name="T38" fmla="*/ 276 w 1276"/>
              <a:gd name="T39" fmla="*/ 114 h 1277"/>
              <a:gd name="T40" fmla="*/ 86 w 1276"/>
              <a:gd name="T41" fmla="*/ 305 h 1277"/>
              <a:gd name="T42" fmla="*/ 135 w 1276"/>
              <a:gd name="T43" fmla="*/ 480 h 1277"/>
              <a:gd name="T44" fmla="*/ 0 w 1276"/>
              <a:gd name="T45" fmla="*/ 737 h 1277"/>
              <a:gd name="T46" fmla="*/ 168 w 1276"/>
              <a:gd name="T47" fmla="*/ 847 h 1277"/>
              <a:gd name="T48" fmla="*/ 95 w 1276"/>
              <a:gd name="T49" fmla="*/ 965 h 1277"/>
              <a:gd name="T50" fmla="*/ 372 w 1276"/>
              <a:gd name="T51" fmla="*/ 1051 h 1277"/>
              <a:gd name="T52" fmla="*/ 483 w 1276"/>
              <a:gd name="T53" fmla="*/ 1219 h 1277"/>
              <a:gd name="T54" fmla="*/ 739 w 1276"/>
              <a:gd name="T55" fmla="*/ 1047 h 1277"/>
              <a:gd name="T56" fmla="*/ 514 w 1276"/>
              <a:gd name="T57" fmla="*/ 1157 h 1277"/>
              <a:gd name="T58" fmla="*/ 382 w 1276"/>
              <a:gd name="T59" fmla="*/ 986 h 1277"/>
              <a:gd name="T60" fmla="*/ 160 w 1276"/>
              <a:gd name="T61" fmla="*/ 943 h 1277"/>
              <a:gd name="T62" fmla="*/ 189 w 1276"/>
              <a:gd name="T63" fmla="*/ 729 h 1277"/>
              <a:gd name="T64" fmla="*/ 62 w 1276"/>
              <a:gd name="T65" fmla="*/ 542 h 1277"/>
              <a:gd name="T66" fmla="*/ 234 w 1276"/>
              <a:gd name="T67" fmla="*/ 411 h 1277"/>
              <a:gd name="T68" fmla="*/ 276 w 1276"/>
              <a:gd name="T69" fmla="*/ 189 h 1277"/>
              <a:gd name="T70" fmla="*/ 490 w 1276"/>
              <a:gd name="T71" fmla="*/ 217 h 1277"/>
              <a:gd name="T72" fmla="*/ 677 w 1276"/>
              <a:gd name="T73" fmla="*/ 90 h 1277"/>
              <a:gd name="T74" fmla="*/ 652 w 1276"/>
              <a:gd name="T75" fmla="*/ 282 h 1277"/>
              <a:gd name="T76" fmla="*/ 708 w 1276"/>
              <a:gd name="T77" fmla="*/ 282 h 1277"/>
              <a:gd name="T78" fmla="*/ 991 w 1276"/>
              <a:gd name="T79" fmla="*/ 62 h 1277"/>
              <a:gd name="T80" fmla="*/ 991 w 1276"/>
              <a:gd name="T81" fmla="*/ 0 h 1277"/>
              <a:gd name="T82" fmla="*/ 780 w 1276"/>
              <a:gd name="T83" fmla="*/ 282 h 1277"/>
              <a:gd name="T84" fmla="*/ 793 w 1276"/>
              <a:gd name="T85" fmla="*/ 344 h 1277"/>
              <a:gd name="T86" fmla="*/ 991 w 1276"/>
              <a:gd name="T87" fmla="*/ 232 h 1277"/>
              <a:gd name="T88" fmla="*/ 1160 w 1276"/>
              <a:gd name="T89" fmla="*/ 423 h 1277"/>
              <a:gd name="T90" fmla="*/ 1213 w 1276"/>
              <a:gd name="T91" fmla="*/ 370 h 1277"/>
              <a:gd name="T92" fmla="*/ 1049 w 1276"/>
              <a:gd name="T93" fmla="*/ 339 h 1277"/>
              <a:gd name="T94" fmla="*/ 808 w 1276"/>
              <a:gd name="T95" fmla="*/ 452 h 1277"/>
              <a:gd name="T96" fmla="*/ 595 w 1276"/>
              <a:gd name="T97" fmla="*/ 796 h 1277"/>
              <a:gd name="T98" fmla="*/ 595 w 1276"/>
              <a:gd name="T99" fmla="*/ 734 h 1277"/>
              <a:gd name="T100" fmla="*/ 821 w 1276"/>
              <a:gd name="T101" fmla="*/ 514 h 1277"/>
              <a:gd name="T102" fmla="*/ 1049 w 1276"/>
              <a:gd name="T103" fmla="*/ 401 h 1277"/>
              <a:gd name="T104" fmla="*/ 1160 w 1276"/>
              <a:gd name="T105" fmla="*/ 254 h 1277"/>
              <a:gd name="T106" fmla="*/ 624 w 1276"/>
              <a:gd name="T107" fmla="*/ 593 h 1277"/>
              <a:gd name="T108" fmla="*/ 1160 w 1276"/>
              <a:gd name="T109" fmla="*/ 677 h 1277"/>
              <a:gd name="T110" fmla="*/ 1213 w 1276"/>
              <a:gd name="T111" fmla="*/ 624 h 1277"/>
              <a:gd name="T112" fmla="*/ 1047 w 1276"/>
              <a:gd name="T113" fmla="*/ 599 h 1277"/>
              <a:gd name="T114" fmla="*/ 793 w 1276"/>
              <a:gd name="T115" fmla="*/ 655 h 1277"/>
              <a:gd name="T116" fmla="*/ 1160 w 1276"/>
              <a:gd name="T117" fmla="*/ 740 h 1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76" h="1277">
                <a:moveTo>
                  <a:pt x="1160" y="852"/>
                </a:moveTo>
                <a:cubicBezTo>
                  <a:pt x="1189" y="852"/>
                  <a:pt x="1213" y="876"/>
                  <a:pt x="1213" y="906"/>
                </a:cubicBezTo>
                <a:cubicBezTo>
                  <a:pt x="1213" y="936"/>
                  <a:pt x="1189" y="960"/>
                  <a:pt x="1160" y="960"/>
                </a:cubicBezTo>
                <a:cubicBezTo>
                  <a:pt x="1130" y="960"/>
                  <a:pt x="1106" y="936"/>
                  <a:pt x="1106" y="906"/>
                </a:cubicBezTo>
                <a:cubicBezTo>
                  <a:pt x="1106" y="876"/>
                  <a:pt x="1130" y="852"/>
                  <a:pt x="1160" y="852"/>
                </a:cubicBezTo>
                <a:close/>
                <a:moveTo>
                  <a:pt x="1275" y="906"/>
                </a:moveTo>
                <a:cubicBezTo>
                  <a:pt x="1275" y="842"/>
                  <a:pt x="1223" y="790"/>
                  <a:pt x="1160" y="790"/>
                </a:cubicBezTo>
                <a:cubicBezTo>
                  <a:pt x="1107" y="790"/>
                  <a:pt x="1063" y="826"/>
                  <a:pt x="1049" y="875"/>
                </a:cubicBezTo>
                <a:lnTo>
                  <a:pt x="975" y="875"/>
                </a:lnTo>
                <a:lnTo>
                  <a:pt x="843" y="743"/>
                </a:lnTo>
                <a:cubicBezTo>
                  <a:pt x="837" y="737"/>
                  <a:pt x="830" y="734"/>
                  <a:pt x="821" y="734"/>
                </a:cubicBezTo>
                <a:lnTo>
                  <a:pt x="793" y="734"/>
                </a:lnTo>
                <a:lnTo>
                  <a:pt x="793" y="796"/>
                </a:lnTo>
                <a:lnTo>
                  <a:pt x="808" y="796"/>
                </a:lnTo>
                <a:lnTo>
                  <a:pt x="940" y="928"/>
                </a:lnTo>
                <a:cubicBezTo>
                  <a:pt x="946" y="934"/>
                  <a:pt x="954" y="937"/>
                  <a:pt x="962" y="937"/>
                </a:cubicBezTo>
                <a:lnTo>
                  <a:pt x="1049" y="937"/>
                </a:lnTo>
                <a:cubicBezTo>
                  <a:pt x="1063" y="986"/>
                  <a:pt x="1107" y="1022"/>
                  <a:pt x="1160" y="1022"/>
                </a:cubicBezTo>
                <a:cubicBezTo>
                  <a:pt x="1223" y="1022"/>
                  <a:pt x="1275" y="970"/>
                  <a:pt x="1275" y="906"/>
                </a:cubicBezTo>
                <a:close/>
                <a:moveTo>
                  <a:pt x="991" y="1106"/>
                </a:moveTo>
                <a:cubicBezTo>
                  <a:pt x="1020" y="1106"/>
                  <a:pt x="1044" y="1130"/>
                  <a:pt x="1044" y="1160"/>
                </a:cubicBezTo>
                <a:cubicBezTo>
                  <a:pt x="1044" y="1190"/>
                  <a:pt x="1020" y="1214"/>
                  <a:pt x="991" y="1214"/>
                </a:cubicBezTo>
                <a:cubicBezTo>
                  <a:pt x="961" y="1214"/>
                  <a:pt x="937" y="1190"/>
                  <a:pt x="937" y="1160"/>
                </a:cubicBezTo>
                <a:cubicBezTo>
                  <a:pt x="937" y="1130"/>
                  <a:pt x="961" y="1106"/>
                  <a:pt x="991" y="1106"/>
                </a:cubicBezTo>
                <a:close/>
                <a:moveTo>
                  <a:pt x="752" y="965"/>
                </a:moveTo>
                <a:lnTo>
                  <a:pt x="890" y="1104"/>
                </a:lnTo>
                <a:cubicBezTo>
                  <a:pt x="881" y="1120"/>
                  <a:pt x="875" y="1139"/>
                  <a:pt x="875" y="1160"/>
                </a:cubicBezTo>
                <a:cubicBezTo>
                  <a:pt x="875" y="1224"/>
                  <a:pt x="927" y="1276"/>
                  <a:pt x="991" y="1276"/>
                </a:cubicBezTo>
                <a:cubicBezTo>
                  <a:pt x="1054" y="1276"/>
                  <a:pt x="1106" y="1224"/>
                  <a:pt x="1106" y="1160"/>
                </a:cubicBezTo>
                <a:cubicBezTo>
                  <a:pt x="1106" y="1096"/>
                  <a:pt x="1054" y="1044"/>
                  <a:pt x="991" y="1044"/>
                </a:cubicBezTo>
                <a:cubicBezTo>
                  <a:pt x="970" y="1044"/>
                  <a:pt x="951" y="1050"/>
                  <a:pt x="934" y="1060"/>
                </a:cubicBezTo>
                <a:lnTo>
                  <a:pt x="787" y="912"/>
                </a:lnTo>
                <a:cubicBezTo>
                  <a:pt x="781" y="906"/>
                  <a:pt x="773" y="903"/>
                  <a:pt x="765" y="903"/>
                </a:cubicBezTo>
                <a:lnTo>
                  <a:pt x="596" y="903"/>
                </a:lnTo>
                <a:cubicBezTo>
                  <a:pt x="441" y="903"/>
                  <a:pt x="316" y="778"/>
                  <a:pt x="316" y="624"/>
                </a:cubicBezTo>
                <a:cubicBezTo>
                  <a:pt x="316" y="470"/>
                  <a:pt x="441" y="344"/>
                  <a:pt x="596" y="344"/>
                </a:cubicBezTo>
                <a:lnTo>
                  <a:pt x="596" y="282"/>
                </a:lnTo>
                <a:cubicBezTo>
                  <a:pt x="407" y="282"/>
                  <a:pt x="254" y="436"/>
                  <a:pt x="254" y="624"/>
                </a:cubicBezTo>
                <a:cubicBezTo>
                  <a:pt x="254" y="812"/>
                  <a:pt x="407" y="965"/>
                  <a:pt x="596" y="965"/>
                </a:cubicBezTo>
                <a:lnTo>
                  <a:pt x="752" y="965"/>
                </a:lnTo>
                <a:close/>
                <a:moveTo>
                  <a:pt x="737" y="734"/>
                </a:moveTo>
                <a:lnTo>
                  <a:pt x="680" y="734"/>
                </a:lnTo>
                <a:lnTo>
                  <a:pt x="680" y="796"/>
                </a:lnTo>
                <a:lnTo>
                  <a:pt x="737" y="796"/>
                </a:lnTo>
                <a:lnTo>
                  <a:pt x="737" y="734"/>
                </a:lnTo>
                <a:close/>
                <a:moveTo>
                  <a:pt x="680" y="655"/>
                </a:moveTo>
                <a:lnTo>
                  <a:pt x="737" y="655"/>
                </a:lnTo>
                <a:lnTo>
                  <a:pt x="737" y="593"/>
                </a:lnTo>
                <a:lnTo>
                  <a:pt x="680" y="593"/>
                </a:lnTo>
                <a:lnTo>
                  <a:pt x="680" y="655"/>
                </a:lnTo>
                <a:close/>
                <a:moveTo>
                  <a:pt x="677" y="201"/>
                </a:moveTo>
                <a:lnTo>
                  <a:pt x="739" y="201"/>
                </a:lnTo>
                <a:lnTo>
                  <a:pt x="739" y="59"/>
                </a:lnTo>
                <a:cubicBezTo>
                  <a:pt x="739" y="42"/>
                  <a:pt x="726" y="28"/>
                  <a:pt x="708" y="28"/>
                </a:cubicBezTo>
                <a:lnTo>
                  <a:pt x="483" y="28"/>
                </a:lnTo>
                <a:cubicBezTo>
                  <a:pt x="466" y="28"/>
                  <a:pt x="452" y="42"/>
                  <a:pt x="452" y="59"/>
                </a:cubicBezTo>
                <a:lnTo>
                  <a:pt x="452" y="164"/>
                </a:lnTo>
                <a:cubicBezTo>
                  <a:pt x="424" y="172"/>
                  <a:pt x="397" y="183"/>
                  <a:pt x="372" y="197"/>
                </a:cubicBezTo>
                <a:lnTo>
                  <a:pt x="298" y="123"/>
                </a:lnTo>
                <a:cubicBezTo>
                  <a:pt x="292" y="117"/>
                  <a:pt x="284" y="114"/>
                  <a:pt x="276" y="114"/>
                </a:cubicBezTo>
                <a:cubicBezTo>
                  <a:pt x="267" y="114"/>
                  <a:pt x="260" y="117"/>
                  <a:pt x="254" y="123"/>
                </a:cubicBezTo>
                <a:lnTo>
                  <a:pt x="95" y="283"/>
                </a:lnTo>
                <a:cubicBezTo>
                  <a:pt x="89" y="288"/>
                  <a:pt x="86" y="296"/>
                  <a:pt x="86" y="305"/>
                </a:cubicBezTo>
                <a:cubicBezTo>
                  <a:pt x="86" y="313"/>
                  <a:pt x="89" y="321"/>
                  <a:pt x="95" y="326"/>
                </a:cubicBezTo>
                <a:lnTo>
                  <a:pt x="168" y="400"/>
                </a:lnTo>
                <a:cubicBezTo>
                  <a:pt x="155" y="426"/>
                  <a:pt x="144" y="452"/>
                  <a:pt x="135" y="480"/>
                </a:cubicBezTo>
                <a:lnTo>
                  <a:pt x="31" y="480"/>
                </a:lnTo>
                <a:cubicBezTo>
                  <a:pt x="14" y="480"/>
                  <a:pt x="0" y="494"/>
                  <a:pt x="0" y="511"/>
                </a:cubicBezTo>
                <a:lnTo>
                  <a:pt x="0" y="737"/>
                </a:lnTo>
                <a:cubicBezTo>
                  <a:pt x="0" y="754"/>
                  <a:pt x="14" y="768"/>
                  <a:pt x="31" y="768"/>
                </a:cubicBezTo>
                <a:lnTo>
                  <a:pt x="135" y="768"/>
                </a:lnTo>
                <a:cubicBezTo>
                  <a:pt x="144" y="795"/>
                  <a:pt x="155" y="822"/>
                  <a:pt x="168" y="847"/>
                </a:cubicBezTo>
                <a:lnTo>
                  <a:pt x="95" y="921"/>
                </a:lnTo>
                <a:cubicBezTo>
                  <a:pt x="89" y="927"/>
                  <a:pt x="86" y="935"/>
                  <a:pt x="86" y="943"/>
                </a:cubicBezTo>
                <a:cubicBezTo>
                  <a:pt x="86" y="951"/>
                  <a:pt x="89" y="959"/>
                  <a:pt x="95" y="965"/>
                </a:cubicBezTo>
                <a:lnTo>
                  <a:pt x="254" y="1125"/>
                </a:lnTo>
                <a:cubicBezTo>
                  <a:pt x="266" y="1136"/>
                  <a:pt x="287" y="1136"/>
                  <a:pt x="298" y="1125"/>
                </a:cubicBezTo>
                <a:lnTo>
                  <a:pt x="372" y="1051"/>
                </a:lnTo>
                <a:cubicBezTo>
                  <a:pt x="397" y="1064"/>
                  <a:pt x="424" y="1075"/>
                  <a:pt x="452" y="1084"/>
                </a:cubicBezTo>
                <a:lnTo>
                  <a:pt x="452" y="1188"/>
                </a:lnTo>
                <a:cubicBezTo>
                  <a:pt x="452" y="1205"/>
                  <a:pt x="466" y="1219"/>
                  <a:pt x="483" y="1219"/>
                </a:cubicBezTo>
                <a:lnTo>
                  <a:pt x="708" y="1219"/>
                </a:lnTo>
                <a:cubicBezTo>
                  <a:pt x="726" y="1219"/>
                  <a:pt x="739" y="1205"/>
                  <a:pt x="739" y="1188"/>
                </a:cubicBezTo>
                <a:lnTo>
                  <a:pt x="739" y="1047"/>
                </a:lnTo>
                <a:lnTo>
                  <a:pt x="677" y="1047"/>
                </a:lnTo>
                <a:lnTo>
                  <a:pt x="677" y="1157"/>
                </a:lnTo>
                <a:lnTo>
                  <a:pt x="514" y="1157"/>
                </a:lnTo>
                <a:lnTo>
                  <a:pt x="514" y="1061"/>
                </a:lnTo>
                <a:cubicBezTo>
                  <a:pt x="514" y="1046"/>
                  <a:pt x="504" y="1034"/>
                  <a:pt x="490" y="1030"/>
                </a:cubicBezTo>
                <a:cubicBezTo>
                  <a:pt x="452" y="1021"/>
                  <a:pt x="416" y="1006"/>
                  <a:pt x="382" y="986"/>
                </a:cubicBezTo>
                <a:cubicBezTo>
                  <a:pt x="370" y="979"/>
                  <a:pt x="355" y="980"/>
                  <a:pt x="345" y="991"/>
                </a:cubicBezTo>
                <a:lnTo>
                  <a:pt x="276" y="1059"/>
                </a:lnTo>
                <a:lnTo>
                  <a:pt x="160" y="943"/>
                </a:lnTo>
                <a:lnTo>
                  <a:pt x="229" y="875"/>
                </a:lnTo>
                <a:cubicBezTo>
                  <a:pt x="239" y="865"/>
                  <a:pt x="241" y="849"/>
                  <a:pt x="234" y="837"/>
                </a:cubicBezTo>
                <a:cubicBezTo>
                  <a:pt x="214" y="803"/>
                  <a:pt x="199" y="767"/>
                  <a:pt x="189" y="729"/>
                </a:cubicBezTo>
                <a:cubicBezTo>
                  <a:pt x="185" y="715"/>
                  <a:pt x="173" y="706"/>
                  <a:pt x="159" y="706"/>
                </a:cubicBezTo>
                <a:lnTo>
                  <a:pt x="62" y="706"/>
                </a:lnTo>
                <a:lnTo>
                  <a:pt x="62" y="542"/>
                </a:lnTo>
                <a:lnTo>
                  <a:pt x="159" y="542"/>
                </a:lnTo>
                <a:cubicBezTo>
                  <a:pt x="173" y="542"/>
                  <a:pt x="185" y="532"/>
                  <a:pt x="189" y="519"/>
                </a:cubicBezTo>
                <a:cubicBezTo>
                  <a:pt x="199" y="481"/>
                  <a:pt x="214" y="444"/>
                  <a:pt x="234" y="411"/>
                </a:cubicBezTo>
                <a:cubicBezTo>
                  <a:pt x="241" y="398"/>
                  <a:pt x="239" y="383"/>
                  <a:pt x="229" y="373"/>
                </a:cubicBezTo>
                <a:lnTo>
                  <a:pt x="160" y="305"/>
                </a:lnTo>
                <a:lnTo>
                  <a:pt x="276" y="189"/>
                </a:lnTo>
                <a:lnTo>
                  <a:pt x="345" y="257"/>
                </a:lnTo>
                <a:cubicBezTo>
                  <a:pt x="355" y="267"/>
                  <a:pt x="370" y="269"/>
                  <a:pt x="382" y="262"/>
                </a:cubicBezTo>
                <a:cubicBezTo>
                  <a:pt x="416" y="242"/>
                  <a:pt x="452" y="227"/>
                  <a:pt x="490" y="217"/>
                </a:cubicBezTo>
                <a:cubicBezTo>
                  <a:pt x="504" y="214"/>
                  <a:pt x="514" y="201"/>
                  <a:pt x="514" y="187"/>
                </a:cubicBezTo>
                <a:lnTo>
                  <a:pt x="514" y="90"/>
                </a:lnTo>
                <a:lnTo>
                  <a:pt x="677" y="90"/>
                </a:lnTo>
                <a:lnTo>
                  <a:pt x="677" y="201"/>
                </a:lnTo>
                <a:close/>
                <a:moveTo>
                  <a:pt x="708" y="282"/>
                </a:moveTo>
                <a:lnTo>
                  <a:pt x="652" y="282"/>
                </a:lnTo>
                <a:lnTo>
                  <a:pt x="652" y="344"/>
                </a:lnTo>
                <a:lnTo>
                  <a:pt x="708" y="344"/>
                </a:lnTo>
                <a:lnTo>
                  <a:pt x="708" y="282"/>
                </a:lnTo>
                <a:close/>
                <a:moveTo>
                  <a:pt x="991" y="169"/>
                </a:moveTo>
                <a:cubicBezTo>
                  <a:pt x="961" y="169"/>
                  <a:pt x="937" y="146"/>
                  <a:pt x="937" y="116"/>
                </a:cubicBezTo>
                <a:cubicBezTo>
                  <a:pt x="937" y="87"/>
                  <a:pt x="961" y="62"/>
                  <a:pt x="991" y="62"/>
                </a:cubicBezTo>
                <a:cubicBezTo>
                  <a:pt x="1020" y="62"/>
                  <a:pt x="1044" y="87"/>
                  <a:pt x="1044" y="116"/>
                </a:cubicBezTo>
                <a:cubicBezTo>
                  <a:pt x="1044" y="146"/>
                  <a:pt x="1020" y="169"/>
                  <a:pt x="991" y="169"/>
                </a:cubicBezTo>
                <a:close/>
                <a:moveTo>
                  <a:pt x="991" y="0"/>
                </a:moveTo>
                <a:cubicBezTo>
                  <a:pt x="927" y="0"/>
                  <a:pt x="875" y="52"/>
                  <a:pt x="875" y="116"/>
                </a:cubicBezTo>
                <a:cubicBezTo>
                  <a:pt x="875" y="136"/>
                  <a:pt x="881" y="156"/>
                  <a:pt x="890" y="172"/>
                </a:cubicBezTo>
                <a:lnTo>
                  <a:pt x="780" y="282"/>
                </a:lnTo>
                <a:lnTo>
                  <a:pt x="765" y="282"/>
                </a:lnTo>
                <a:lnTo>
                  <a:pt x="765" y="344"/>
                </a:lnTo>
                <a:lnTo>
                  <a:pt x="793" y="344"/>
                </a:lnTo>
                <a:cubicBezTo>
                  <a:pt x="801" y="344"/>
                  <a:pt x="809" y="341"/>
                  <a:pt x="815" y="335"/>
                </a:cubicBezTo>
                <a:lnTo>
                  <a:pt x="934" y="216"/>
                </a:lnTo>
                <a:cubicBezTo>
                  <a:pt x="951" y="226"/>
                  <a:pt x="970" y="232"/>
                  <a:pt x="991" y="232"/>
                </a:cubicBezTo>
                <a:cubicBezTo>
                  <a:pt x="1054" y="232"/>
                  <a:pt x="1106" y="180"/>
                  <a:pt x="1106" y="116"/>
                </a:cubicBezTo>
                <a:cubicBezTo>
                  <a:pt x="1106" y="52"/>
                  <a:pt x="1054" y="0"/>
                  <a:pt x="991" y="0"/>
                </a:cubicBezTo>
                <a:close/>
                <a:moveTo>
                  <a:pt x="1160" y="423"/>
                </a:moveTo>
                <a:cubicBezTo>
                  <a:pt x="1130" y="423"/>
                  <a:pt x="1106" y="400"/>
                  <a:pt x="1106" y="370"/>
                </a:cubicBezTo>
                <a:cubicBezTo>
                  <a:pt x="1106" y="341"/>
                  <a:pt x="1130" y="316"/>
                  <a:pt x="1160" y="316"/>
                </a:cubicBezTo>
                <a:cubicBezTo>
                  <a:pt x="1189" y="316"/>
                  <a:pt x="1213" y="341"/>
                  <a:pt x="1213" y="370"/>
                </a:cubicBezTo>
                <a:cubicBezTo>
                  <a:pt x="1213" y="400"/>
                  <a:pt x="1189" y="423"/>
                  <a:pt x="1160" y="423"/>
                </a:cubicBezTo>
                <a:close/>
                <a:moveTo>
                  <a:pt x="1160" y="254"/>
                </a:moveTo>
                <a:cubicBezTo>
                  <a:pt x="1107" y="254"/>
                  <a:pt x="1063" y="290"/>
                  <a:pt x="1049" y="339"/>
                </a:cubicBezTo>
                <a:lnTo>
                  <a:pt x="934" y="339"/>
                </a:lnTo>
                <a:cubicBezTo>
                  <a:pt x="926" y="339"/>
                  <a:pt x="918" y="342"/>
                  <a:pt x="912" y="348"/>
                </a:cubicBezTo>
                <a:lnTo>
                  <a:pt x="808" y="452"/>
                </a:lnTo>
                <a:lnTo>
                  <a:pt x="595" y="452"/>
                </a:lnTo>
                <a:cubicBezTo>
                  <a:pt x="501" y="452"/>
                  <a:pt x="423" y="529"/>
                  <a:pt x="423" y="624"/>
                </a:cubicBezTo>
                <a:cubicBezTo>
                  <a:pt x="423" y="719"/>
                  <a:pt x="501" y="796"/>
                  <a:pt x="595" y="796"/>
                </a:cubicBezTo>
                <a:lnTo>
                  <a:pt x="624" y="796"/>
                </a:lnTo>
                <a:lnTo>
                  <a:pt x="624" y="734"/>
                </a:lnTo>
                <a:lnTo>
                  <a:pt x="595" y="734"/>
                </a:lnTo>
                <a:cubicBezTo>
                  <a:pt x="535" y="734"/>
                  <a:pt x="485" y="685"/>
                  <a:pt x="485" y="624"/>
                </a:cubicBezTo>
                <a:cubicBezTo>
                  <a:pt x="485" y="563"/>
                  <a:pt x="535" y="514"/>
                  <a:pt x="595" y="514"/>
                </a:cubicBezTo>
                <a:lnTo>
                  <a:pt x="821" y="514"/>
                </a:lnTo>
                <a:cubicBezTo>
                  <a:pt x="830" y="514"/>
                  <a:pt x="837" y="511"/>
                  <a:pt x="843" y="505"/>
                </a:cubicBezTo>
                <a:lnTo>
                  <a:pt x="947" y="401"/>
                </a:lnTo>
                <a:lnTo>
                  <a:pt x="1049" y="401"/>
                </a:lnTo>
                <a:cubicBezTo>
                  <a:pt x="1063" y="450"/>
                  <a:pt x="1107" y="486"/>
                  <a:pt x="1160" y="486"/>
                </a:cubicBezTo>
                <a:cubicBezTo>
                  <a:pt x="1223" y="486"/>
                  <a:pt x="1275" y="434"/>
                  <a:pt x="1275" y="370"/>
                </a:cubicBezTo>
                <a:cubicBezTo>
                  <a:pt x="1275" y="306"/>
                  <a:pt x="1223" y="254"/>
                  <a:pt x="1160" y="254"/>
                </a:cubicBezTo>
                <a:close/>
                <a:moveTo>
                  <a:pt x="567" y="655"/>
                </a:moveTo>
                <a:lnTo>
                  <a:pt x="624" y="655"/>
                </a:lnTo>
                <a:lnTo>
                  <a:pt x="624" y="593"/>
                </a:lnTo>
                <a:lnTo>
                  <a:pt x="567" y="593"/>
                </a:lnTo>
                <a:lnTo>
                  <a:pt x="567" y="655"/>
                </a:lnTo>
                <a:close/>
                <a:moveTo>
                  <a:pt x="1160" y="677"/>
                </a:moveTo>
                <a:cubicBezTo>
                  <a:pt x="1130" y="677"/>
                  <a:pt x="1106" y="654"/>
                  <a:pt x="1106" y="624"/>
                </a:cubicBezTo>
                <a:cubicBezTo>
                  <a:pt x="1106" y="595"/>
                  <a:pt x="1130" y="570"/>
                  <a:pt x="1160" y="570"/>
                </a:cubicBezTo>
                <a:cubicBezTo>
                  <a:pt x="1189" y="570"/>
                  <a:pt x="1213" y="595"/>
                  <a:pt x="1213" y="624"/>
                </a:cubicBezTo>
                <a:cubicBezTo>
                  <a:pt x="1213" y="654"/>
                  <a:pt x="1189" y="677"/>
                  <a:pt x="1160" y="677"/>
                </a:cubicBezTo>
                <a:close/>
                <a:moveTo>
                  <a:pt x="1160" y="508"/>
                </a:moveTo>
                <a:cubicBezTo>
                  <a:pt x="1105" y="508"/>
                  <a:pt x="1058" y="547"/>
                  <a:pt x="1047" y="599"/>
                </a:cubicBezTo>
                <a:lnTo>
                  <a:pt x="1047" y="593"/>
                </a:lnTo>
                <a:lnTo>
                  <a:pt x="793" y="593"/>
                </a:lnTo>
                <a:lnTo>
                  <a:pt x="793" y="655"/>
                </a:lnTo>
                <a:lnTo>
                  <a:pt x="1047" y="655"/>
                </a:lnTo>
                <a:lnTo>
                  <a:pt x="1047" y="649"/>
                </a:lnTo>
                <a:cubicBezTo>
                  <a:pt x="1058" y="700"/>
                  <a:pt x="1105" y="740"/>
                  <a:pt x="1160" y="740"/>
                </a:cubicBezTo>
                <a:cubicBezTo>
                  <a:pt x="1223" y="740"/>
                  <a:pt x="1275" y="688"/>
                  <a:pt x="1275" y="624"/>
                </a:cubicBezTo>
                <a:cubicBezTo>
                  <a:pt x="1275" y="560"/>
                  <a:pt x="1223" y="508"/>
                  <a:pt x="1160" y="508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" name="Freeform 12">
            <a:extLst>
              <a:ext uri="{FF2B5EF4-FFF2-40B4-BE49-F238E27FC236}">
                <a16:creationId xmlns:a16="http://schemas.microsoft.com/office/drawing/2014/main" id="{61C4CD2E-3056-474E-AF74-A5930884DD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71799" y="4989671"/>
            <a:ext cx="488950" cy="447675"/>
          </a:xfrm>
          <a:custGeom>
            <a:avLst/>
            <a:gdLst>
              <a:gd name="T0" fmla="*/ 328 w 1360"/>
              <a:gd name="T1" fmla="*/ 991 h 1242"/>
              <a:gd name="T2" fmla="*/ 213 w 1360"/>
              <a:gd name="T3" fmla="*/ 976 h 1242"/>
              <a:gd name="T4" fmla="*/ 376 w 1360"/>
              <a:gd name="T5" fmla="*/ 813 h 1242"/>
              <a:gd name="T6" fmla="*/ 88 w 1360"/>
              <a:gd name="T7" fmla="*/ 848 h 1242"/>
              <a:gd name="T8" fmla="*/ 232 w 1360"/>
              <a:gd name="T9" fmla="*/ 742 h 1242"/>
              <a:gd name="T10" fmla="*/ 358 w 1360"/>
              <a:gd name="T11" fmla="*/ 748 h 1242"/>
              <a:gd name="T12" fmla="*/ 435 w 1360"/>
              <a:gd name="T13" fmla="*/ 779 h 1242"/>
              <a:gd name="T14" fmla="*/ 528 w 1360"/>
              <a:gd name="T15" fmla="*/ 865 h 1242"/>
              <a:gd name="T16" fmla="*/ 555 w 1360"/>
              <a:gd name="T17" fmla="*/ 1041 h 1242"/>
              <a:gd name="T18" fmla="*/ 441 w 1360"/>
              <a:gd name="T19" fmla="*/ 1155 h 1242"/>
              <a:gd name="T20" fmla="*/ 298 w 1360"/>
              <a:gd name="T21" fmla="*/ 1109 h 1242"/>
              <a:gd name="T22" fmla="*/ 222 w 1360"/>
              <a:gd name="T23" fmla="*/ 1077 h 1242"/>
              <a:gd name="T24" fmla="*/ 129 w 1360"/>
              <a:gd name="T25" fmla="*/ 992 h 1242"/>
              <a:gd name="T26" fmla="*/ 73 w 1360"/>
              <a:gd name="T27" fmla="*/ 1110 h 1242"/>
              <a:gd name="T28" fmla="*/ 163 w 1360"/>
              <a:gd name="T29" fmla="*/ 1200 h 1242"/>
              <a:gd name="T30" fmla="*/ 344 w 1360"/>
              <a:gd name="T31" fmla="*/ 1173 h 1242"/>
              <a:gd name="T32" fmla="*/ 510 w 1360"/>
              <a:gd name="T33" fmla="*/ 1160 h 1242"/>
              <a:gd name="T34" fmla="*/ 638 w 1360"/>
              <a:gd name="T35" fmla="*/ 1004 h 1242"/>
              <a:gd name="T36" fmla="*/ 638 w 1360"/>
              <a:gd name="T37" fmla="*/ 853 h 1242"/>
              <a:gd name="T38" fmla="*/ 510 w 1360"/>
              <a:gd name="T39" fmla="*/ 697 h 1242"/>
              <a:gd name="T40" fmla="*/ 313 w 1360"/>
              <a:gd name="T41" fmla="*/ 684 h 1242"/>
              <a:gd name="T42" fmla="*/ 146 w 1360"/>
              <a:gd name="T43" fmla="*/ 697 h 1242"/>
              <a:gd name="T44" fmla="*/ 19 w 1360"/>
              <a:gd name="T45" fmla="*/ 853 h 1242"/>
              <a:gd name="T46" fmla="*/ 36 w 1360"/>
              <a:gd name="T47" fmla="*/ 963 h 1242"/>
              <a:gd name="T48" fmla="*/ 335 w 1360"/>
              <a:gd name="T49" fmla="*/ 391 h 1242"/>
              <a:gd name="T50" fmla="*/ 196 w 1360"/>
              <a:gd name="T51" fmla="*/ 401 h 1242"/>
              <a:gd name="T52" fmla="*/ 253 w 1360"/>
              <a:gd name="T53" fmla="*/ 425 h 1242"/>
              <a:gd name="T54" fmla="*/ 328 w 1360"/>
              <a:gd name="T55" fmla="*/ 157 h 1242"/>
              <a:gd name="T56" fmla="*/ 218 w 1360"/>
              <a:gd name="T57" fmla="*/ 147 h 1242"/>
              <a:gd name="T58" fmla="*/ 121 w 1360"/>
              <a:gd name="T59" fmla="*/ 297 h 1242"/>
              <a:gd name="T60" fmla="*/ 22 w 1360"/>
              <a:gd name="T61" fmla="*/ 430 h 1242"/>
              <a:gd name="T62" fmla="*/ 11 w 1360"/>
              <a:gd name="T63" fmla="*/ 539 h 1242"/>
              <a:gd name="T64" fmla="*/ 161 w 1360"/>
              <a:gd name="T65" fmla="*/ 607 h 1242"/>
              <a:gd name="T66" fmla="*/ 136 w 1360"/>
              <a:gd name="T67" fmla="*/ 486 h 1242"/>
              <a:gd name="T68" fmla="*/ 122 w 1360"/>
              <a:gd name="T69" fmla="*/ 364 h 1242"/>
              <a:gd name="T70" fmla="*/ 217 w 1360"/>
              <a:gd name="T71" fmla="*/ 216 h 1242"/>
              <a:gd name="T72" fmla="*/ 376 w 1360"/>
              <a:gd name="T73" fmla="*/ 207 h 1242"/>
              <a:gd name="T74" fmla="*/ 914 w 1360"/>
              <a:gd name="T75" fmla="*/ 549 h 1242"/>
              <a:gd name="T76" fmla="*/ 954 w 1360"/>
              <a:gd name="T77" fmla="*/ 541 h 1242"/>
              <a:gd name="T78" fmla="*/ 914 w 1360"/>
              <a:gd name="T79" fmla="*/ 612 h 1242"/>
              <a:gd name="T80" fmla="*/ 1235 w 1360"/>
              <a:gd name="T81" fmla="*/ 361 h 1242"/>
              <a:gd name="T82" fmla="*/ 1252 w 1360"/>
              <a:gd name="T83" fmla="*/ 630 h 1242"/>
              <a:gd name="T84" fmla="*/ 1099 w 1360"/>
              <a:gd name="T85" fmla="*/ 783 h 1242"/>
              <a:gd name="T86" fmla="*/ 863 w 1360"/>
              <a:gd name="T87" fmla="*/ 749 h 1242"/>
              <a:gd name="T88" fmla="*/ 734 w 1360"/>
              <a:gd name="T89" fmla="*/ 696 h 1242"/>
              <a:gd name="T90" fmla="*/ 593 w 1360"/>
              <a:gd name="T91" fmla="*/ 528 h 1242"/>
              <a:gd name="T92" fmla="*/ 576 w 1360"/>
              <a:gd name="T93" fmla="*/ 259 h 1242"/>
              <a:gd name="T94" fmla="*/ 728 w 1360"/>
              <a:gd name="T95" fmla="*/ 106 h 1242"/>
              <a:gd name="T96" fmla="*/ 997 w 1360"/>
              <a:gd name="T97" fmla="*/ 124 h 1242"/>
              <a:gd name="T98" fmla="*/ 1165 w 1360"/>
              <a:gd name="T99" fmla="*/ 265 h 1242"/>
              <a:gd name="T100" fmla="*/ 1260 w 1360"/>
              <a:gd name="T101" fmla="*/ 191 h 1242"/>
              <a:gd name="T102" fmla="*/ 1019 w 1360"/>
              <a:gd name="T103" fmla="*/ 6 h 1242"/>
              <a:gd name="T104" fmla="*/ 809 w 1360"/>
              <a:gd name="T105" fmla="*/ 6 h 1242"/>
              <a:gd name="T106" fmla="*/ 568 w 1360"/>
              <a:gd name="T107" fmla="*/ 191 h 1242"/>
              <a:gd name="T108" fmla="*/ 545 w 1360"/>
              <a:gd name="T109" fmla="*/ 483 h 1242"/>
              <a:gd name="T110" fmla="*/ 626 w 1360"/>
              <a:gd name="T111" fmla="*/ 679 h 1242"/>
              <a:gd name="T112" fmla="*/ 848 w 1360"/>
              <a:gd name="T113" fmla="*/ 869 h 1242"/>
              <a:gd name="T114" fmla="*/ 1019 w 1360"/>
              <a:gd name="T115" fmla="*/ 883 h 1242"/>
              <a:gd name="T116" fmla="*/ 1260 w 1360"/>
              <a:gd name="T117" fmla="*/ 698 h 1242"/>
              <a:gd name="T118" fmla="*/ 1283 w 1360"/>
              <a:gd name="T119" fmla="*/ 407 h 1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60" h="1242">
                <a:moveTo>
                  <a:pt x="328" y="865"/>
                </a:moveTo>
                <a:cubicBezTo>
                  <a:pt x="337" y="865"/>
                  <a:pt x="345" y="867"/>
                  <a:pt x="352" y="870"/>
                </a:cubicBezTo>
                <a:cubicBezTo>
                  <a:pt x="368" y="877"/>
                  <a:pt x="380" y="889"/>
                  <a:pt x="387" y="904"/>
                </a:cubicBezTo>
                <a:cubicBezTo>
                  <a:pt x="393" y="920"/>
                  <a:pt x="393" y="937"/>
                  <a:pt x="387" y="952"/>
                </a:cubicBezTo>
                <a:cubicBezTo>
                  <a:pt x="377" y="976"/>
                  <a:pt x="354" y="991"/>
                  <a:pt x="328" y="991"/>
                </a:cubicBezTo>
                <a:cubicBezTo>
                  <a:pt x="320" y="991"/>
                  <a:pt x="312" y="990"/>
                  <a:pt x="304" y="987"/>
                </a:cubicBezTo>
                <a:cubicBezTo>
                  <a:pt x="289" y="980"/>
                  <a:pt x="277" y="968"/>
                  <a:pt x="270" y="952"/>
                </a:cubicBezTo>
                <a:cubicBezTo>
                  <a:pt x="264" y="937"/>
                  <a:pt x="264" y="920"/>
                  <a:pt x="270" y="904"/>
                </a:cubicBezTo>
                <a:cubicBezTo>
                  <a:pt x="280" y="881"/>
                  <a:pt x="303" y="865"/>
                  <a:pt x="328" y="865"/>
                </a:cubicBezTo>
                <a:close/>
                <a:moveTo>
                  <a:pt x="213" y="976"/>
                </a:moveTo>
                <a:cubicBezTo>
                  <a:pt x="226" y="1007"/>
                  <a:pt x="250" y="1031"/>
                  <a:pt x="281" y="1044"/>
                </a:cubicBezTo>
                <a:cubicBezTo>
                  <a:pt x="296" y="1050"/>
                  <a:pt x="312" y="1053"/>
                  <a:pt x="328" y="1053"/>
                </a:cubicBezTo>
                <a:cubicBezTo>
                  <a:pt x="379" y="1053"/>
                  <a:pt x="425" y="1023"/>
                  <a:pt x="444" y="976"/>
                </a:cubicBezTo>
                <a:cubicBezTo>
                  <a:pt x="457" y="945"/>
                  <a:pt x="457" y="911"/>
                  <a:pt x="444" y="880"/>
                </a:cubicBezTo>
                <a:cubicBezTo>
                  <a:pt x="431" y="850"/>
                  <a:pt x="407" y="826"/>
                  <a:pt x="376" y="813"/>
                </a:cubicBezTo>
                <a:cubicBezTo>
                  <a:pt x="361" y="806"/>
                  <a:pt x="345" y="803"/>
                  <a:pt x="328" y="803"/>
                </a:cubicBezTo>
                <a:cubicBezTo>
                  <a:pt x="278" y="803"/>
                  <a:pt x="232" y="833"/>
                  <a:pt x="213" y="880"/>
                </a:cubicBezTo>
                <a:cubicBezTo>
                  <a:pt x="200" y="911"/>
                  <a:pt x="200" y="945"/>
                  <a:pt x="213" y="976"/>
                </a:cubicBezTo>
                <a:close/>
                <a:moveTo>
                  <a:pt x="129" y="864"/>
                </a:moveTo>
                <a:lnTo>
                  <a:pt x="88" y="848"/>
                </a:lnTo>
                <a:lnTo>
                  <a:pt x="102" y="816"/>
                </a:lnTo>
                <a:lnTo>
                  <a:pt x="142" y="832"/>
                </a:lnTo>
                <a:cubicBezTo>
                  <a:pt x="156" y="838"/>
                  <a:pt x="171" y="834"/>
                  <a:pt x="179" y="822"/>
                </a:cubicBezTo>
                <a:cubicBezTo>
                  <a:pt x="191" y="805"/>
                  <a:pt x="205" y="791"/>
                  <a:pt x="222" y="779"/>
                </a:cubicBezTo>
                <a:cubicBezTo>
                  <a:pt x="234" y="771"/>
                  <a:pt x="238" y="755"/>
                  <a:pt x="232" y="742"/>
                </a:cubicBezTo>
                <a:lnTo>
                  <a:pt x="216" y="702"/>
                </a:lnTo>
                <a:lnTo>
                  <a:pt x="248" y="688"/>
                </a:lnTo>
                <a:lnTo>
                  <a:pt x="265" y="729"/>
                </a:lnTo>
                <a:cubicBezTo>
                  <a:pt x="270" y="742"/>
                  <a:pt x="284" y="750"/>
                  <a:pt x="298" y="748"/>
                </a:cubicBezTo>
                <a:cubicBezTo>
                  <a:pt x="318" y="744"/>
                  <a:pt x="339" y="744"/>
                  <a:pt x="358" y="748"/>
                </a:cubicBezTo>
                <a:cubicBezTo>
                  <a:pt x="372" y="750"/>
                  <a:pt x="387" y="742"/>
                  <a:pt x="392" y="729"/>
                </a:cubicBezTo>
                <a:lnTo>
                  <a:pt x="409" y="688"/>
                </a:lnTo>
                <a:lnTo>
                  <a:pt x="441" y="702"/>
                </a:lnTo>
                <a:lnTo>
                  <a:pt x="424" y="742"/>
                </a:lnTo>
                <a:cubicBezTo>
                  <a:pt x="419" y="755"/>
                  <a:pt x="423" y="771"/>
                  <a:pt x="435" y="779"/>
                </a:cubicBezTo>
                <a:cubicBezTo>
                  <a:pt x="451" y="791"/>
                  <a:pt x="466" y="805"/>
                  <a:pt x="477" y="822"/>
                </a:cubicBezTo>
                <a:cubicBezTo>
                  <a:pt x="486" y="834"/>
                  <a:pt x="501" y="838"/>
                  <a:pt x="515" y="832"/>
                </a:cubicBezTo>
                <a:lnTo>
                  <a:pt x="555" y="816"/>
                </a:lnTo>
                <a:lnTo>
                  <a:pt x="568" y="848"/>
                </a:lnTo>
                <a:lnTo>
                  <a:pt x="528" y="865"/>
                </a:lnTo>
                <a:cubicBezTo>
                  <a:pt x="514" y="870"/>
                  <a:pt x="507" y="884"/>
                  <a:pt x="509" y="898"/>
                </a:cubicBezTo>
                <a:cubicBezTo>
                  <a:pt x="512" y="918"/>
                  <a:pt x="512" y="939"/>
                  <a:pt x="509" y="958"/>
                </a:cubicBezTo>
                <a:cubicBezTo>
                  <a:pt x="507" y="973"/>
                  <a:pt x="515" y="987"/>
                  <a:pt x="528" y="992"/>
                </a:cubicBezTo>
                <a:lnTo>
                  <a:pt x="568" y="1009"/>
                </a:lnTo>
                <a:lnTo>
                  <a:pt x="555" y="1041"/>
                </a:lnTo>
                <a:lnTo>
                  <a:pt x="515" y="1024"/>
                </a:lnTo>
                <a:cubicBezTo>
                  <a:pt x="501" y="1019"/>
                  <a:pt x="486" y="1023"/>
                  <a:pt x="477" y="1035"/>
                </a:cubicBezTo>
                <a:cubicBezTo>
                  <a:pt x="466" y="1051"/>
                  <a:pt x="451" y="1066"/>
                  <a:pt x="435" y="1077"/>
                </a:cubicBezTo>
                <a:cubicBezTo>
                  <a:pt x="423" y="1086"/>
                  <a:pt x="419" y="1101"/>
                  <a:pt x="424" y="1114"/>
                </a:cubicBezTo>
                <a:lnTo>
                  <a:pt x="441" y="1155"/>
                </a:lnTo>
                <a:lnTo>
                  <a:pt x="409" y="1168"/>
                </a:lnTo>
                <a:lnTo>
                  <a:pt x="392" y="1128"/>
                </a:lnTo>
                <a:cubicBezTo>
                  <a:pt x="387" y="1116"/>
                  <a:pt x="376" y="1109"/>
                  <a:pt x="364" y="1109"/>
                </a:cubicBezTo>
                <a:cubicBezTo>
                  <a:pt x="362" y="1109"/>
                  <a:pt x="360" y="1109"/>
                  <a:pt x="358" y="1109"/>
                </a:cubicBezTo>
                <a:cubicBezTo>
                  <a:pt x="339" y="1112"/>
                  <a:pt x="318" y="1112"/>
                  <a:pt x="298" y="1109"/>
                </a:cubicBezTo>
                <a:cubicBezTo>
                  <a:pt x="284" y="1107"/>
                  <a:pt x="270" y="1114"/>
                  <a:pt x="265" y="1128"/>
                </a:cubicBezTo>
                <a:lnTo>
                  <a:pt x="248" y="1168"/>
                </a:lnTo>
                <a:lnTo>
                  <a:pt x="216" y="1155"/>
                </a:lnTo>
                <a:lnTo>
                  <a:pt x="232" y="1115"/>
                </a:lnTo>
                <a:cubicBezTo>
                  <a:pt x="238" y="1101"/>
                  <a:pt x="234" y="1086"/>
                  <a:pt x="222" y="1077"/>
                </a:cubicBezTo>
                <a:cubicBezTo>
                  <a:pt x="205" y="1066"/>
                  <a:pt x="191" y="1051"/>
                  <a:pt x="179" y="1035"/>
                </a:cubicBezTo>
                <a:cubicBezTo>
                  <a:pt x="171" y="1023"/>
                  <a:pt x="156" y="1019"/>
                  <a:pt x="142" y="1024"/>
                </a:cubicBezTo>
                <a:lnTo>
                  <a:pt x="102" y="1041"/>
                </a:lnTo>
                <a:lnTo>
                  <a:pt x="88" y="1009"/>
                </a:lnTo>
                <a:lnTo>
                  <a:pt x="129" y="992"/>
                </a:lnTo>
                <a:cubicBezTo>
                  <a:pt x="142" y="987"/>
                  <a:pt x="150" y="973"/>
                  <a:pt x="148" y="958"/>
                </a:cubicBezTo>
                <a:cubicBezTo>
                  <a:pt x="144" y="938"/>
                  <a:pt x="144" y="918"/>
                  <a:pt x="148" y="898"/>
                </a:cubicBezTo>
                <a:cubicBezTo>
                  <a:pt x="150" y="884"/>
                  <a:pt x="142" y="870"/>
                  <a:pt x="129" y="864"/>
                </a:cubicBezTo>
                <a:close/>
                <a:moveTo>
                  <a:pt x="56" y="1093"/>
                </a:moveTo>
                <a:cubicBezTo>
                  <a:pt x="59" y="1101"/>
                  <a:pt x="65" y="1107"/>
                  <a:pt x="73" y="1110"/>
                </a:cubicBezTo>
                <a:cubicBezTo>
                  <a:pt x="81" y="1113"/>
                  <a:pt x="89" y="1113"/>
                  <a:pt x="97" y="1110"/>
                </a:cubicBezTo>
                <a:lnTo>
                  <a:pt x="144" y="1091"/>
                </a:lnTo>
                <a:cubicBezTo>
                  <a:pt x="151" y="1098"/>
                  <a:pt x="158" y="1106"/>
                  <a:pt x="166" y="1112"/>
                </a:cubicBezTo>
                <a:lnTo>
                  <a:pt x="146" y="1160"/>
                </a:lnTo>
                <a:cubicBezTo>
                  <a:pt x="140" y="1176"/>
                  <a:pt x="147" y="1194"/>
                  <a:pt x="163" y="1200"/>
                </a:cubicBezTo>
                <a:lnTo>
                  <a:pt x="253" y="1238"/>
                </a:lnTo>
                <a:cubicBezTo>
                  <a:pt x="260" y="1241"/>
                  <a:pt x="269" y="1241"/>
                  <a:pt x="276" y="1238"/>
                </a:cubicBezTo>
                <a:cubicBezTo>
                  <a:pt x="284" y="1234"/>
                  <a:pt x="290" y="1228"/>
                  <a:pt x="293" y="1221"/>
                </a:cubicBezTo>
                <a:lnTo>
                  <a:pt x="313" y="1173"/>
                </a:lnTo>
                <a:cubicBezTo>
                  <a:pt x="323" y="1174"/>
                  <a:pt x="334" y="1174"/>
                  <a:pt x="344" y="1173"/>
                </a:cubicBezTo>
                <a:lnTo>
                  <a:pt x="364" y="1221"/>
                </a:lnTo>
                <a:cubicBezTo>
                  <a:pt x="368" y="1233"/>
                  <a:pt x="380" y="1240"/>
                  <a:pt x="392" y="1240"/>
                </a:cubicBezTo>
                <a:cubicBezTo>
                  <a:pt x="396" y="1240"/>
                  <a:pt x="400" y="1239"/>
                  <a:pt x="404" y="1238"/>
                </a:cubicBezTo>
                <a:lnTo>
                  <a:pt x="494" y="1200"/>
                </a:lnTo>
                <a:cubicBezTo>
                  <a:pt x="509" y="1194"/>
                  <a:pt x="517" y="1176"/>
                  <a:pt x="510" y="1160"/>
                </a:cubicBezTo>
                <a:lnTo>
                  <a:pt x="491" y="1112"/>
                </a:lnTo>
                <a:cubicBezTo>
                  <a:pt x="498" y="1106"/>
                  <a:pt x="506" y="1098"/>
                  <a:pt x="512" y="1091"/>
                </a:cubicBezTo>
                <a:lnTo>
                  <a:pt x="560" y="1110"/>
                </a:lnTo>
                <a:cubicBezTo>
                  <a:pt x="576" y="1117"/>
                  <a:pt x="594" y="1109"/>
                  <a:pt x="601" y="1093"/>
                </a:cubicBezTo>
                <a:lnTo>
                  <a:pt x="638" y="1004"/>
                </a:lnTo>
                <a:cubicBezTo>
                  <a:pt x="644" y="988"/>
                  <a:pt x="637" y="970"/>
                  <a:pt x="621" y="963"/>
                </a:cubicBezTo>
                <a:lnTo>
                  <a:pt x="573" y="944"/>
                </a:lnTo>
                <a:cubicBezTo>
                  <a:pt x="574" y="933"/>
                  <a:pt x="574" y="923"/>
                  <a:pt x="573" y="913"/>
                </a:cubicBezTo>
                <a:lnTo>
                  <a:pt x="621" y="893"/>
                </a:lnTo>
                <a:cubicBezTo>
                  <a:pt x="637" y="887"/>
                  <a:pt x="644" y="868"/>
                  <a:pt x="638" y="853"/>
                </a:cubicBezTo>
                <a:lnTo>
                  <a:pt x="601" y="763"/>
                </a:lnTo>
                <a:cubicBezTo>
                  <a:pt x="594" y="747"/>
                  <a:pt x="576" y="740"/>
                  <a:pt x="560" y="746"/>
                </a:cubicBezTo>
                <a:lnTo>
                  <a:pt x="512" y="766"/>
                </a:lnTo>
                <a:cubicBezTo>
                  <a:pt x="506" y="758"/>
                  <a:pt x="498" y="751"/>
                  <a:pt x="491" y="744"/>
                </a:cubicBezTo>
                <a:lnTo>
                  <a:pt x="510" y="697"/>
                </a:lnTo>
                <a:cubicBezTo>
                  <a:pt x="517" y="681"/>
                  <a:pt x="509" y="663"/>
                  <a:pt x="494" y="656"/>
                </a:cubicBezTo>
                <a:lnTo>
                  <a:pt x="404" y="619"/>
                </a:lnTo>
                <a:cubicBezTo>
                  <a:pt x="388" y="613"/>
                  <a:pt x="370" y="620"/>
                  <a:pt x="364" y="636"/>
                </a:cubicBezTo>
                <a:lnTo>
                  <a:pt x="344" y="684"/>
                </a:lnTo>
                <a:cubicBezTo>
                  <a:pt x="334" y="683"/>
                  <a:pt x="323" y="683"/>
                  <a:pt x="313" y="684"/>
                </a:cubicBezTo>
                <a:lnTo>
                  <a:pt x="293" y="636"/>
                </a:lnTo>
                <a:cubicBezTo>
                  <a:pt x="290" y="628"/>
                  <a:pt x="284" y="622"/>
                  <a:pt x="276" y="619"/>
                </a:cubicBezTo>
                <a:cubicBezTo>
                  <a:pt x="269" y="616"/>
                  <a:pt x="260" y="616"/>
                  <a:pt x="253" y="619"/>
                </a:cubicBezTo>
                <a:lnTo>
                  <a:pt x="163" y="656"/>
                </a:lnTo>
                <a:cubicBezTo>
                  <a:pt x="147" y="663"/>
                  <a:pt x="140" y="681"/>
                  <a:pt x="146" y="697"/>
                </a:cubicBezTo>
                <a:lnTo>
                  <a:pt x="166" y="744"/>
                </a:lnTo>
                <a:cubicBezTo>
                  <a:pt x="158" y="751"/>
                  <a:pt x="151" y="758"/>
                  <a:pt x="144" y="766"/>
                </a:cubicBezTo>
                <a:lnTo>
                  <a:pt x="97" y="746"/>
                </a:lnTo>
                <a:cubicBezTo>
                  <a:pt x="81" y="740"/>
                  <a:pt x="63" y="747"/>
                  <a:pt x="56" y="763"/>
                </a:cubicBezTo>
                <a:lnTo>
                  <a:pt x="19" y="853"/>
                </a:lnTo>
                <a:cubicBezTo>
                  <a:pt x="16" y="860"/>
                  <a:pt x="16" y="869"/>
                  <a:pt x="19" y="876"/>
                </a:cubicBezTo>
                <a:cubicBezTo>
                  <a:pt x="22" y="884"/>
                  <a:pt x="28" y="890"/>
                  <a:pt x="36" y="893"/>
                </a:cubicBezTo>
                <a:lnTo>
                  <a:pt x="84" y="913"/>
                </a:lnTo>
                <a:cubicBezTo>
                  <a:pt x="83" y="923"/>
                  <a:pt x="83" y="933"/>
                  <a:pt x="84" y="944"/>
                </a:cubicBezTo>
                <a:lnTo>
                  <a:pt x="36" y="963"/>
                </a:lnTo>
                <a:cubicBezTo>
                  <a:pt x="20" y="970"/>
                  <a:pt x="13" y="988"/>
                  <a:pt x="19" y="1004"/>
                </a:cubicBezTo>
                <a:lnTo>
                  <a:pt x="56" y="1093"/>
                </a:lnTo>
                <a:close/>
                <a:moveTo>
                  <a:pt x="253" y="425"/>
                </a:moveTo>
                <a:cubicBezTo>
                  <a:pt x="259" y="410"/>
                  <a:pt x="271" y="397"/>
                  <a:pt x="287" y="391"/>
                </a:cubicBezTo>
                <a:cubicBezTo>
                  <a:pt x="302" y="384"/>
                  <a:pt x="319" y="384"/>
                  <a:pt x="335" y="391"/>
                </a:cubicBezTo>
                <a:cubicBezTo>
                  <a:pt x="350" y="397"/>
                  <a:pt x="362" y="409"/>
                  <a:pt x="369" y="425"/>
                </a:cubicBezTo>
                <a:lnTo>
                  <a:pt x="426" y="401"/>
                </a:lnTo>
                <a:cubicBezTo>
                  <a:pt x="413" y="370"/>
                  <a:pt x="389" y="346"/>
                  <a:pt x="359" y="333"/>
                </a:cubicBezTo>
                <a:cubicBezTo>
                  <a:pt x="328" y="321"/>
                  <a:pt x="294" y="321"/>
                  <a:pt x="263" y="333"/>
                </a:cubicBezTo>
                <a:cubicBezTo>
                  <a:pt x="232" y="346"/>
                  <a:pt x="208" y="370"/>
                  <a:pt x="196" y="401"/>
                </a:cubicBezTo>
                <a:cubicBezTo>
                  <a:pt x="183" y="432"/>
                  <a:pt x="183" y="465"/>
                  <a:pt x="196" y="496"/>
                </a:cubicBezTo>
                <a:cubicBezTo>
                  <a:pt x="206" y="522"/>
                  <a:pt x="225" y="543"/>
                  <a:pt x="249" y="556"/>
                </a:cubicBezTo>
                <a:lnTo>
                  <a:pt x="280" y="503"/>
                </a:lnTo>
                <a:cubicBezTo>
                  <a:pt x="268" y="496"/>
                  <a:pt x="258" y="485"/>
                  <a:pt x="253" y="472"/>
                </a:cubicBezTo>
                <a:cubicBezTo>
                  <a:pt x="247" y="457"/>
                  <a:pt x="247" y="441"/>
                  <a:pt x="253" y="425"/>
                </a:cubicBezTo>
                <a:close/>
                <a:moveTo>
                  <a:pt x="476" y="208"/>
                </a:moveTo>
                <a:cubicBezTo>
                  <a:pt x="482" y="192"/>
                  <a:pt x="473" y="175"/>
                  <a:pt x="457" y="169"/>
                </a:cubicBezTo>
                <a:lnTo>
                  <a:pt x="367" y="138"/>
                </a:lnTo>
                <a:cubicBezTo>
                  <a:pt x="359" y="135"/>
                  <a:pt x="351" y="136"/>
                  <a:pt x="343" y="139"/>
                </a:cubicBezTo>
                <a:cubicBezTo>
                  <a:pt x="336" y="143"/>
                  <a:pt x="330" y="149"/>
                  <a:pt x="328" y="157"/>
                </a:cubicBezTo>
                <a:lnTo>
                  <a:pt x="311" y="205"/>
                </a:lnTo>
                <a:lnTo>
                  <a:pt x="311" y="205"/>
                </a:lnTo>
                <a:cubicBezTo>
                  <a:pt x="301" y="205"/>
                  <a:pt x="291" y="205"/>
                  <a:pt x="282" y="206"/>
                </a:cubicBezTo>
                <a:lnTo>
                  <a:pt x="260" y="161"/>
                </a:lnTo>
                <a:cubicBezTo>
                  <a:pt x="252" y="146"/>
                  <a:pt x="234" y="139"/>
                  <a:pt x="218" y="147"/>
                </a:cubicBezTo>
                <a:lnTo>
                  <a:pt x="133" y="188"/>
                </a:lnTo>
                <a:cubicBezTo>
                  <a:pt x="125" y="192"/>
                  <a:pt x="120" y="198"/>
                  <a:pt x="117" y="206"/>
                </a:cubicBezTo>
                <a:cubicBezTo>
                  <a:pt x="114" y="214"/>
                  <a:pt x="115" y="223"/>
                  <a:pt x="118" y="230"/>
                </a:cubicBezTo>
                <a:lnTo>
                  <a:pt x="140" y="275"/>
                </a:lnTo>
                <a:cubicBezTo>
                  <a:pt x="133" y="282"/>
                  <a:pt x="127" y="290"/>
                  <a:pt x="121" y="297"/>
                </a:cubicBezTo>
                <a:lnTo>
                  <a:pt x="73" y="281"/>
                </a:lnTo>
                <a:cubicBezTo>
                  <a:pt x="57" y="275"/>
                  <a:pt x="39" y="284"/>
                  <a:pt x="34" y="300"/>
                </a:cubicBezTo>
                <a:lnTo>
                  <a:pt x="3" y="390"/>
                </a:lnTo>
                <a:cubicBezTo>
                  <a:pt x="0" y="398"/>
                  <a:pt x="0" y="406"/>
                  <a:pt x="4" y="414"/>
                </a:cubicBezTo>
                <a:cubicBezTo>
                  <a:pt x="8" y="421"/>
                  <a:pt x="14" y="427"/>
                  <a:pt x="22" y="430"/>
                </a:cubicBezTo>
                <a:lnTo>
                  <a:pt x="69" y="446"/>
                </a:lnTo>
                <a:cubicBezTo>
                  <a:pt x="69" y="456"/>
                  <a:pt x="70" y="466"/>
                  <a:pt x="71" y="476"/>
                </a:cubicBezTo>
                <a:lnTo>
                  <a:pt x="26" y="498"/>
                </a:lnTo>
                <a:cubicBezTo>
                  <a:pt x="18" y="501"/>
                  <a:pt x="13" y="508"/>
                  <a:pt x="10" y="515"/>
                </a:cubicBezTo>
                <a:cubicBezTo>
                  <a:pt x="7" y="523"/>
                  <a:pt x="8" y="532"/>
                  <a:pt x="11" y="539"/>
                </a:cubicBezTo>
                <a:lnTo>
                  <a:pt x="53" y="625"/>
                </a:lnTo>
                <a:cubicBezTo>
                  <a:pt x="57" y="632"/>
                  <a:pt x="63" y="638"/>
                  <a:pt x="71" y="640"/>
                </a:cubicBezTo>
                <a:cubicBezTo>
                  <a:pt x="74" y="642"/>
                  <a:pt x="78" y="642"/>
                  <a:pt x="81" y="642"/>
                </a:cubicBezTo>
                <a:cubicBezTo>
                  <a:pt x="86" y="642"/>
                  <a:pt x="90" y="641"/>
                  <a:pt x="95" y="639"/>
                </a:cubicBezTo>
                <a:lnTo>
                  <a:pt x="161" y="607"/>
                </a:lnTo>
                <a:lnTo>
                  <a:pt x="134" y="551"/>
                </a:lnTo>
                <a:lnTo>
                  <a:pt x="95" y="570"/>
                </a:lnTo>
                <a:lnTo>
                  <a:pt x="81" y="540"/>
                </a:lnTo>
                <a:lnTo>
                  <a:pt x="119" y="521"/>
                </a:lnTo>
                <a:cubicBezTo>
                  <a:pt x="132" y="515"/>
                  <a:pt x="139" y="500"/>
                  <a:pt x="136" y="486"/>
                </a:cubicBezTo>
                <a:cubicBezTo>
                  <a:pt x="131" y="467"/>
                  <a:pt x="130" y="447"/>
                  <a:pt x="132" y="428"/>
                </a:cubicBezTo>
                <a:cubicBezTo>
                  <a:pt x="134" y="413"/>
                  <a:pt x="125" y="400"/>
                  <a:pt x="112" y="395"/>
                </a:cubicBezTo>
                <a:lnTo>
                  <a:pt x="71" y="381"/>
                </a:lnTo>
                <a:lnTo>
                  <a:pt x="82" y="350"/>
                </a:lnTo>
                <a:lnTo>
                  <a:pt x="122" y="364"/>
                </a:lnTo>
                <a:cubicBezTo>
                  <a:pt x="136" y="368"/>
                  <a:pt x="151" y="363"/>
                  <a:pt x="159" y="351"/>
                </a:cubicBezTo>
                <a:cubicBezTo>
                  <a:pt x="169" y="334"/>
                  <a:pt x="182" y="319"/>
                  <a:pt x="198" y="307"/>
                </a:cubicBezTo>
                <a:cubicBezTo>
                  <a:pt x="209" y="298"/>
                  <a:pt x="213" y="282"/>
                  <a:pt x="206" y="269"/>
                </a:cubicBezTo>
                <a:lnTo>
                  <a:pt x="188" y="231"/>
                </a:lnTo>
                <a:lnTo>
                  <a:pt x="217" y="216"/>
                </a:lnTo>
                <a:lnTo>
                  <a:pt x="236" y="255"/>
                </a:lnTo>
                <a:cubicBezTo>
                  <a:pt x="242" y="268"/>
                  <a:pt x="257" y="274"/>
                  <a:pt x="271" y="271"/>
                </a:cubicBezTo>
                <a:cubicBezTo>
                  <a:pt x="290" y="267"/>
                  <a:pt x="310" y="266"/>
                  <a:pt x="330" y="268"/>
                </a:cubicBezTo>
                <a:cubicBezTo>
                  <a:pt x="344" y="269"/>
                  <a:pt x="358" y="261"/>
                  <a:pt x="362" y="247"/>
                </a:cubicBezTo>
                <a:lnTo>
                  <a:pt x="376" y="207"/>
                </a:lnTo>
                <a:lnTo>
                  <a:pt x="408" y="218"/>
                </a:lnTo>
                <a:lnTo>
                  <a:pt x="394" y="258"/>
                </a:lnTo>
                <a:lnTo>
                  <a:pt x="452" y="278"/>
                </a:lnTo>
                <a:lnTo>
                  <a:pt x="476" y="208"/>
                </a:lnTo>
                <a:close/>
                <a:moveTo>
                  <a:pt x="914" y="549"/>
                </a:moveTo>
                <a:cubicBezTo>
                  <a:pt x="871" y="549"/>
                  <a:pt x="833" y="524"/>
                  <a:pt x="817" y="485"/>
                </a:cubicBezTo>
                <a:cubicBezTo>
                  <a:pt x="795" y="431"/>
                  <a:pt x="820" y="370"/>
                  <a:pt x="874" y="348"/>
                </a:cubicBezTo>
                <a:cubicBezTo>
                  <a:pt x="887" y="343"/>
                  <a:pt x="900" y="340"/>
                  <a:pt x="914" y="340"/>
                </a:cubicBezTo>
                <a:cubicBezTo>
                  <a:pt x="956" y="340"/>
                  <a:pt x="994" y="365"/>
                  <a:pt x="1011" y="405"/>
                </a:cubicBezTo>
                <a:cubicBezTo>
                  <a:pt x="1033" y="458"/>
                  <a:pt x="1007" y="519"/>
                  <a:pt x="954" y="541"/>
                </a:cubicBezTo>
                <a:cubicBezTo>
                  <a:pt x="941" y="547"/>
                  <a:pt x="928" y="549"/>
                  <a:pt x="914" y="549"/>
                </a:cubicBezTo>
                <a:close/>
                <a:moveTo>
                  <a:pt x="914" y="278"/>
                </a:moveTo>
                <a:cubicBezTo>
                  <a:pt x="892" y="278"/>
                  <a:pt x="870" y="282"/>
                  <a:pt x="850" y="291"/>
                </a:cubicBezTo>
                <a:cubicBezTo>
                  <a:pt x="765" y="326"/>
                  <a:pt x="724" y="424"/>
                  <a:pt x="760" y="509"/>
                </a:cubicBezTo>
                <a:cubicBezTo>
                  <a:pt x="786" y="571"/>
                  <a:pt x="846" y="612"/>
                  <a:pt x="914" y="612"/>
                </a:cubicBezTo>
                <a:cubicBezTo>
                  <a:pt x="936" y="612"/>
                  <a:pt x="957" y="607"/>
                  <a:pt x="978" y="599"/>
                </a:cubicBezTo>
                <a:cubicBezTo>
                  <a:pt x="1063" y="564"/>
                  <a:pt x="1103" y="466"/>
                  <a:pt x="1068" y="381"/>
                </a:cubicBezTo>
                <a:cubicBezTo>
                  <a:pt x="1042" y="318"/>
                  <a:pt x="982" y="278"/>
                  <a:pt x="914" y="278"/>
                </a:cubicBezTo>
                <a:close/>
                <a:moveTo>
                  <a:pt x="1284" y="337"/>
                </a:moveTo>
                <a:lnTo>
                  <a:pt x="1235" y="361"/>
                </a:lnTo>
                <a:cubicBezTo>
                  <a:pt x="1223" y="367"/>
                  <a:pt x="1216" y="381"/>
                  <a:pt x="1218" y="394"/>
                </a:cubicBezTo>
                <a:cubicBezTo>
                  <a:pt x="1224" y="428"/>
                  <a:pt x="1224" y="462"/>
                  <a:pt x="1218" y="495"/>
                </a:cubicBezTo>
                <a:cubicBezTo>
                  <a:pt x="1216" y="509"/>
                  <a:pt x="1223" y="522"/>
                  <a:pt x="1235" y="528"/>
                </a:cubicBezTo>
                <a:lnTo>
                  <a:pt x="1284" y="553"/>
                </a:lnTo>
                <a:lnTo>
                  <a:pt x="1252" y="630"/>
                </a:lnTo>
                <a:lnTo>
                  <a:pt x="1200" y="613"/>
                </a:lnTo>
                <a:cubicBezTo>
                  <a:pt x="1187" y="608"/>
                  <a:pt x="1173" y="613"/>
                  <a:pt x="1165" y="624"/>
                </a:cubicBezTo>
                <a:cubicBezTo>
                  <a:pt x="1145" y="652"/>
                  <a:pt x="1121" y="676"/>
                  <a:pt x="1093" y="696"/>
                </a:cubicBezTo>
                <a:cubicBezTo>
                  <a:pt x="1082" y="704"/>
                  <a:pt x="1078" y="718"/>
                  <a:pt x="1082" y="731"/>
                </a:cubicBezTo>
                <a:lnTo>
                  <a:pt x="1099" y="783"/>
                </a:lnTo>
                <a:lnTo>
                  <a:pt x="1022" y="815"/>
                </a:lnTo>
                <a:lnTo>
                  <a:pt x="997" y="766"/>
                </a:lnTo>
                <a:cubicBezTo>
                  <a:pt x="992" y="755"/>
                  <a:pt x="981" y="749"/>
                  <a:pt x="969" y="749"/>
                </a:cubicBezTo>
                <a:cubicBezTo>
                  <a:pt x="968" y="749"/>
                  <a:pt x="966" y="749"/>
                  <a:pt x="964" y="749"/>
                </a:cubicBezTo>
                <a:cubicBezTo>
                  <a:pt x="931" y="755"/>
                  <a:pt x="896" y="755"/>
                  <a:pt x="863" y="749"/>
                </a:cubicBezTo>
                <a:cubicBezTo>
                  <a:pt x="850" y="747"/>
                  <a:pt x="836" y="754"/>
                  <a:pt x="830" y="766"/>
                </a:cubicBezTo>
                <a:lnTo>
                  <a:pt x="806" y="815"/>
                </a:lnTo>
                <a:lnTo>
                  <a:pt x="728" y="783"/>
                </a:lnTo>
                <a:lnTo>
                  <a:pt x="746" y="731"/>
                </a:lnTo>
                <a:cubicBezTo>
                  <a:pt x="750" y="718"/>
                  <a:pt x="745" y="704"/>
                  <a:pt x="734" y="696"/>
                </a:cubicBezTo>
                <a:cubicBezTo>
                  <a:pt x="707" y="676"/>
                  <a:pt x="683" y="652"/>
                  <a:pt x="663" y="624"/>
                </a:cubicBezTo>
                <a:cubicBezTo>
                  <a:pt x="655" y="613"/>
                  <a:pt x="641" y="608"/>
                  <a:pt x="628" y="613"/>
                </a:cubicBezTo>
                <a:lnTo>
                  <a:pt x="576" y="630"/>
                </a:lnTo>
                <a:lnTo>
                  <a:pt x="543" y="553"/>
                </a:lnTo>
                <a:lnTo>
                  <a:pt x="593" y="528"/>
                </a:lnTo>
                <a:cubicBezTo>
                  <a:pt x="605" y="522"/>
                  <a:pt x="612" y="509"/>
                  <a:pt x="609" y="495"/>
                </a:cubicBezTo>
                <a:cubicBezTo>
                  <a:pt x="604" y="462"/>
                  <a:pt x="604" y="428"/>
                  <a:pt x="609" y="394"/>
                </a:cubicBezTo>
                <a:cubicBezTo>
                  <a:pt x="612" y="381"/>
                  <a:pt x="605" y="367"/>
                  <a:pt x="593" y="361"/>
                </a:cubicBezTo>
                <a:lnTo>
                  <a:pt x="543" y="337"/>
                </a:lnTo>
                <a:lnTo>
                  <a:pt x="576" y="259"/>
                </a:lnTo>
                <a:lnTo>
                  <a:pt x="628" y="277"/>
                </a:lnTo>
                <a:cubicBezTo>
                  <a:pt x="641" y="281"/>
                  <a:pt x="655" y="276"/>
                  <a:pt x="663" y="265"/>
                </a:cubicBezTo>
                <a:cubicBezTo>
                  <a:pt x="682" y="238"/>
                  <a:pt x="707" y="214"/>
                  <a:pt x="734" y="194"/>
                </a:cubicBezTo>
                <a:cubicBezTo>
                  <a:pt x="745" y="186"/>
                  <a:pt x="750" y="172"/>
                  <a:pt x="746" y="159"/>
                </a:cubicBezTo>
                <a:lnTo>
                  <a:pt x="728" y="106"/>
                </a:lnTo>
                <a:lnTo>
                  <a:pt x="806" y="74"/>
                </a:lnTo>
                <a:lnTo>
                  <a:pt x="830" y="124"/>
                </a:lnTo>
                <a:cubicBezTo>
                  <a:pt x="836" y="136"/>
                  <a:pt x="850" y="143"/>
                  <a:pt x="863" y="140"/>
                </a:cubicBezTo>
                <a:cubicBezTo>
                  <a:pt x="897" y="135"/>
                  <a:pt x="931" y="135"/>
                  <a:pt x="964" y="140"/>
                </a:cubicBezTo>
                <a:cubicBezTo>
                  <a:pt x="978" y="142"/>
                  <a:pt x="991" y="136"/>
                  <a:pt x="997" y="124"/>
                </a:cubicBezTo>
                <a:lnTo>
                  <a:pt x="1022" y="74"/>
                </a:lnTo>
                <a:lnTo>
                  <a:pt x="1099" y="106"/>
                </a:lnTo>
                <a:lnTo>
                  <a:pt x="1082" y="159"/>
                </a:lnTo>
                <a:cubicBezTo>
                  <a:pt x="1078" y="172"/>
                  <a:pt x="1082" y="186"/>
                  <a:pt x="1093" y="194"/>
                </a:cubicBezTo>
                <a:cubicBezTo>
                  <a:pt x="1121" y="213"/>
                  <a:pt x="1145" y="237"/>
                  <a:pt x="1165" y="265"/>
                </a:cubicBezTo>
                <a:cubicBezTo>
                  <a:pt x="1173" y="276"/>
                  <a:pt x="1187" y="281"/>
                  <a:pt x="1200" y="277"/>
                </a:cubicBezTo>
                <a:lnTo>
                  <a:pt x="1252" y="259"/>
                </a:lnTo>
                <a:lnTo>
                  <a:pt x="1284" y="337"/>
                </a:lnTo>
                <a:close/>
                <a:moveTo>
                  <a:pt x="1298" y="209"/>
                </a:moveTo>
                <a:cubicBezTo>
                  <a:pt x="1292" y="194"/>
                  <a:pt x="1275" y="186"/>
                  <a:pt x="1260" y="191"/>
                </a:cubicBezTo>
                <a:lnTo>
                  <a:pt x="1201" y="211"/>
                </a:lnTo>
                <a:cubicBezTo>
                  <a:pt x="1185" y="191"/>
                  <a:pt x="1167" y="173"/>
                  <a:pt x="1148" y="157"/>
                </a:cubicBezTo>
                <a:lnTo>
                  <a:pt x="1167" y="99"/>
                </a:lnTo>
                <a:cubicBezTo>
                  <a:pt x="1172" y="83"/>
                  <a:pt x="1165" y="66"/>
                  <a:pt x="1150" y="60"/>
                </a:cubicBezTo>
                <a:lnTo>
                  <a:pt x="1019" y="6"/>
                </a:lnTo>
                <a:cubicBezTo>
                  <a:pt x="1004" y="0"/>
                  <a:pt x="987" y="6"/>
                  <a:pt x="979" y="21"/>
                </a:cubicBezTo>
                <a:lnTo>
                  <a:pt x="952" y="76"/>
                </a:lnTo>
                <a:cubicBezTo>
                  <a:pt x="927" y="73"/>
                  <a:pt x="901" y="73"/>
                  <a:pt x="876" y="76"/>
                </a:cubicBezTo>
                <a:lnTo>
                  <a:pt x="848" y="21"/>
                </a:lnTo>
                <a:cubicBezTo>
                  <a:pt x="841" y="6"/>
                  <a:pt x="824" y="0"/>
                  <a:pt x="809" y="6"/>
                </a:cubicBezTo>
                <a:lnTo>
                  <a:pt x="678" y="60"/>
                </a:lnTo>
                <a:cubicBezTo>
                  <a:pt x="663" y="66"/>
                  <a:pt x="655" y="83"/>
                  <a:pt x="660" y="99"/>
                </a:cubicBezTo>
                <a:lnTo>
                  <a:pt x="680" y="157"/>
                </a:lnTo>
                <a:cubicBezTo>
                  <a:pt x="660" y="173"/>
                  <a:pt x="642" y="191"/>
                  <a:pt x="626" y="211"/>
                </a:cubicBezTo>
                <a:lnTo>
                  <a:pt x="568" y="191"/>
                </a:lnTo>
                <a:cubicBezTo>
                  <a:pt x="552" y="186"/>
                  <a:pt x="535" y="194"/>
                  <a:pt x="529" y="209"/>
                </a:cubicBezTo>
                <a:lnTo>
                  <a:pt x="475" y="340"/>
                </a:lnTo>
                <a:cubicBezTo>
                  <a:pt x="469" y="355"/>
                  <a:pt x="475" y="372"/>
                  <a:pt x="490" y="379"/>
                </a:cubicBezTo>
                <a:lnTo>
                  <a:pt x="545" y="407"/>
                </a:lnTo>
                <a:cubicBezTo>
                  <a:pt x="542" y="432"/>
                  <a:pt x="543" y="457"/>
                  <a:pt x="545" y="483"/>
                </a:cubicBezTo>
                <a:lnTo>
                  <a:pt x="490" y="510"/>
                </a:lnTo>
                <a:cubicBezTo>
                  <a:pt x="475" y="517"/>
                  <a:pt x="469" y="535"/>
                  <a:pt x="475" y="550"/>
                </a:cubicBezTo>
                <a:lnTo>
                  <a:pt x="529" y="681"/>
                </a:lnTo>
                <a:cubicBezTo>
                  <a:pt x="535" y="696"/>
                  <a:pt x="552" y="703"/>
                  <a:pt x="568" y="698"/>
                </a:cubicBezTo>
                <a:lnTo>
                  <a:pt x="626" y="679"/>
                </a:lnTo>
                <a:cubicBezTo>
                  <a:pt x="642" y="698"/>
                  <a:pt x="660" y="716"/>
                  <a:pt x="680" y="732"/>
                </a:cubicBezTo>
                <a:lnTo>
                  <a:pt x="660" y="791"/>
                </a:lnTo>
                <a:cubicBezTo>
                  <a:pt x="655" y="806"/>
                  <a:pt x="663" y="823"/>
                  <a:pt x="678" y="829"/>
                </a:cubicBezTo>
                <a:lnTo>
                  <a:pt x="809" y="883"/>
                </a:lnTo>
                <a:cubicBezTo>
                  <a:pt x="824" y="890"/>
                  <a:pt x="841" y="883"/>
                  <a:pt x="848" y="869"/>
                </a:cubicBezTo>
                <a:lnTo>
                  <a:pt x="876" y="813"/>
                </a:lnTo>
                <a:cubicBezTo>
                  <a:pt x="901" y="816"/>
                  <a:pt x="926" y="816"/>
                  <a:pt x="952" y="813"/>
                </a:cubicBezTo>
                <a:lnTo>
                  <a:pt x="979" y="869"/>
                </a:lnTo>
                <a:cubicBezTo>
                  <a:pt x="985" y="879"/>
                  <a:pt x="996" y="886"/>
                  <a:pt x="1007" y="886"/>
                </a:cubicBezTo>
                <a:cubicBezTo>
                  <a:pt x="1011" y="886"/>
                  <a:pt x="1015" y="885"/>
                  <a:pt x="1019" y="883"/>
                </a:cubicBezTo>
                <a:lnTo>
                  <a:pt x="1150" y="829"/>
                </a:lnTo>
                <a:cubicBezTo>
                  <a:pt x="1165" y="823"/>
                  <a:pt x="1172" y="806"/>
                  <a:pt x="1167" y="791"/>
                </a:cubicBezTo>
                <a:lnTo>
                  <a:pt x="1148" y="732"/>
                </a:lnTo>
                <a:cubicBezTo>
                  <a:pt x="1167" y="716"/>
                  <a:pt x="1185" y="698"/>
                  <a:pt x="1201" y="679"/>
                </a:cubicBezTo>
                <a:lnTo>
                  <a:pt x="1260" y="698"/>
                </a:lnTo>
                <a:cubicBezTo>
                  <a:pt x="1275" y="703"/>
                  <a:pt x="1292" y="696"/>
                  <a:pt x="1298" y="681"/>
                </a:cubicBezTo>
                <a:lnTo>
                  <a:pt x="1353" y="550"/>
                </a:lnTo>
                <a:cubicBezTo>
                  <a:pt x="1359" y="535"/>
                  <a:pt x="1352" y="517"/>
                  <a:pt x="1338" y="510"/>
                </a:cubicBezTo>
                <a:lnTo>
                  <a:pt x="1283" y="483"/>
                </a:lnTo>
                <a:cubicBezTo>
                  <a:pt x="1285" y="457"/>
                  <a:pt x="1285" y="432"/>
                  <a:pt x="1283" y="407"/>
                </a:cubicBezTo>
                <a:lnTo>
                  <a:pt x="1338" y="379"/>
                </a:lnTo>
                <a:cubicBezTo>
                  <a:pt x="1352" y="372"/>
                  <a:pt x="1359" y="355"/>
                  <a:pt x="1353" y="340"/>
                </a:cubicBezTo>
                <a:lnTo>
                  <a:pt x="1298" y="209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Freeform 1">
            <a:extLst>
              <a:ext uri="{FF2B5EF4-FFF2-40B4-BE49-F238E27FC236}">
                <a16:creationId xmlns:a16="http://schemas.microsoft.com/office/drawing/2014/main" id="{23E34EF2-724C-E548-9669-F8FB0E14C4E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66897" y="1985397"/>
            <a:ext cx="495300" cy="439738"/>
          </a:xfrm>
          <a:custGeom>
            <a:avLst/>
            <a:gdLst>
              <a:gd name="T0" fmla="*/ 608 w 1380"/>
              <a:gd name="T1" fmla="*/ 941 h 1226"/>
              <a:gd name="T2" fmla="*/ 660 w 1380"/>
              <a:gd name="T3" fmla="*/ 941 h 1226"/>
              <a:gd name="T4" fmla="*/ 774 w 1380"/>
              <a:gd name="T5" fmla="*/ 922 h 1226"/>
              <a:gd name="T6" fmla="*/ 634 w 1380"/>
              <a:gd name="T7" fmla="*/ 1150 h 1226"/>
              <a:gd name="T8" fmla="*/ 493 w 1380"/>
              <a:gd name="T9" fmla="*/ 922 h 1226"/>
              <a:gd name="T10" fmla="*/ 617 w 1380"/>
              <a:gd name="T11" fmla="*/ 1214 h 1226"/>
              <a:gd name="T12" fmla="*/ 651 w 1380"/>
              <a:gd name="T13" fmla="*/ 1214 h 1226"/>
              <a:gd name="T14" fmla="*/ 810 w 1380"/>
              <a:gd name="T15" fmla="*/ 871 h 1226"/>
              <a:gd name="T16" fmla="*/ 634 w 1380"/>
              <a:gd name="T17" fmla="*/ 878 h 1226"/>
              <a:gd name="T18" fmla="*/ 458 w 1380"/>
              <a:gd name="T19" fmla="*/ 871 h 1226"/>
              <a:gd name="T20" fmla="*/ 617 w 1380"/>
              <a:gd name="T21" fmla="*/ 1214 h 1226"/>
              <a:gd name="T22" fmla="*/ 80 w 1380"/>
              <a:gd name="T23" fmla="*/ 347 h 1226"/>
              <a:gd name="T24" fmla="*/ 313 w 1380"/>
              <a:gd name="T25" fmla="*/ 854 h 1226"/>
              <a:gd name="T26" fmla="*/ 349 w 1380"/>
              <a:gd name="T27" fmla="*/ 854 h 1226"/>
              <a:gd name="T28" fmla="*/ 500 w 1380"/>
              <a:gd name="T29" fmla="*/ 658 h 1226"/>
              <a:gd name="T30" fmla="*/ 74 w 1380"/>
              <a:gd name="T31" fmla="*/ 522 h 1226"/>
              <a:gd name="T32" fmla="*/ 219 w 1380"/>
              <a:gd name="T33" fmla="*/ 374 h 1226"/>
              <a:gd name="T34" fmla="*/ 690 w 1380"/>
              <a:gd name="T35" fmla="*/ 670 h 1226"/>
              <a:gd name="T36" fmla="*/ 384 w 1380"/>
              <a:gd name="T37" fmla="*/ 98 h 1226"/>
              <a:gd name="T38" fmla="*/ 664 w 1380"/>
              <a:gd name="T39" fmla="*/ 148 h 1226"/>
              <a:gd name="T40" fmla="*/ 717 w 1380"/>
              <a:gd name="T41" fmla="*/ 148 h 1226"/>
              <a:gd name="T42" fmla="*/ 997 w 1380"/>
              <a:gd name="T43" fmla="*/ 98 h 1226"/>
              <a:gd name="T44" fmla="*/ 690 w 1380"/>
              <a:gd name="T45" fmla="*/ 670 h 1226"/>
              <a:gd name="T46" fmla="*/ 880 w 1380"/>
              <a:gd name="T47" fmla="*/ 0 h 1226"/>
              <a:gd name="T48" fmla="*/ 501 w 1380"/>
              <a:gd name="T49" fmla="*/ 0 h 1226"/>
              <a:gd name="T50" fmla="*/ 258 w 1380"/>
              <a:gd name="T51" fmla="*/ 294 h 1226"/>
              <a:gd name="T52" fmla="*/ 690 w 1380"/>
              <a:gd name="T53" fmla="*/ 746 h 1226"/>
              <a:gd name="T54" fmla="*/ 1123 w 1380"/>
              <a:gd name="T55" fmla="*/ 294 h 1226"/>
              <a:gd name="T56" fmla="*/ 1170 w 1380"/>
              <a:gd name="T57" fmla="*/ 511 h 1226"/>
              <a:gd name="T58" fmla="*/ 1007 w 1380"/>
              <a:gd name="T59" fmla="*/ 512 h 1226"/>
              <a:gd name="T60" fmla="*/ 1059 w 1380"/>
              <a:gd name="T61" fmla="*/ 618 h 1226"/>
              <a:gd name="T62" fmla="*/ 1112 w 1380"/>
              <a:gd name="T63" fmla="*/ 618 h 1226"/>
              <a:gd name="T64" fmla="*/ 1270 w 1380"/>
              <a:gd name="T65" fmla="*/ 590 h 1226"/>
              <a:gd name="T66" fmla="*/ 1085 w 1380"/>
              <a:gd name="T67" fmla="*/ 924 h 1226"/>
              <a:gd name="T68" fmla="*/ 803 w 1380"/>
              <a:gd name="T69" fmla="*/ 705 h 1226"/>
              <a:gd name="T70" fmla="*/ 1085 w 1380"/>
              <a:gd name="T71" fmla="*/ 1000 h 1226"/>
              <a:gd name="T72" fmla="*/ 1368 w 1380"/>
              <a:gd name="T73" fmla="*/ 705 h 1226"/>
              <a:gd name="T74" fmla="*/ 1170 w 1380"/>
              <a:gd name="T75" fmla="*/ 511 h 1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80" h="1226">
                <a:moveTo>
                  <a:pt x="542" y="909"/>
                </a:moveTo>
                <a:cubicBezTo>
                  <a:pt x="555" y="909"/>
                  <a:pt x="589" y="912"/>
                  <a:pt x="608" y="941"/>
                </a:cubicBezTo>
                <a:lnTo>
                  <a:pt x="634" y="979"/>
                </a:lnTo>
                <a:lnTo>
                  <a:pt x="660" y="941"/>
                </a:lnTo>
                <a:cubicBezTo>
                  <a:pt x="679" y="912"/>
                  <a:pt x="713" y="909"/>
                  <a:pt x="726" y="909"/>
                </a:cubicBezTo>
                <a:cubicBezTo>
                  <a:pt x="744" y="909"/>
                  <a:pt x="762" y="914"/>
                  <a:pt x="774" y="922"/>
                </a:cubicBezTo>
                <a:cubicBezTo>
                  <a:pt x="804" y="943"/>
                  <a:pt x="801" y="980"/>
                  <a:pt x="799" y="991"/>
                </a:cubicBezTo>
                <a:cubicBezTo>
                  <a:pt x="792" y="1035"/>
                  <a:pt x="749" y="1073"/>
                  <a:pt x="634" y="1150"/>
                </a:cubicBezTo>
                <a:cubicBezTo>
                  <a:pt x="519" y="1073"/>
                  <a:pt x="476" y="1035"/>
                  <a:pt x="469" y="991"/>
                </a:cubicBezTo>
                <a:cubicBezTo>
                  <a:pt x="467" y="980"/>
                  <a:pt x="463" y="943"/>
                  <a:pt x="493" y="922"/>
                </a:cubicBezTo>
                <a:cubicBezTo>
                  <a:pt x="505" y="914"/>
                  <a:pt x="524" y="909"/>
                  <a:pt x="542" y="909"/>
                </a:cubicBezTo>
                <a:close/>
                <a:moveTo>
                  <a:pt x="617" y="1214"/>
                </a:moveTo>
                <a:lnTo>
                  <a:pt x="634" y="1225"/>
                </a:lnTo>
                <a:lnTo>
                  <a:pt x="651" y="1214"/>
                </a:lnTo>
                <a:cubicBezTo>
                  <a:pt x="787" y="1122"/>
                  <a:pt x="848" y="1075"/>
                  <a:pt x="860" y="1001"/>
                </a:cubicBezTo>
                <a:cubicBezTo>
                  <a:pt x="869" y="948"/>
                  <a:pt x="850" y="900"/>
                  <a:pt x="810" y="871"/>
                </a:cubicBezTo>
                <a:cubicBezTo>
                  <a:pt x="788" y="856"/>
                  <a:pt x="757" y="846"/>
                  <a:pt x="726" y="846"/>
                </a:cubicBezTo>
                <a:cubicBezTo>
                  <a:pt x="691" y="846"/>
                  <a:pt x="659" y="858"/>
                  <a:pt x="634" y="878"/>
                </a:cubicBezTo>
                <a:cubicBezTo>
                  <a:pt x="609" y="858"/>
                  <a:pt x="577" y="846"/>
                  <a:pt x="542" y="846"/>
                </a:cubicBezTo>
                <a:cubicBezTo>
                  <a:pt x="511" y="846"/>
                  <a:pt x="480" y="856"/>
                  <a:pt x="458" y="871"/>
                </a:cubicBezTo>
                <a:cubicBezTo>
                  <a:pt x="417" y="900"/>
                  <a:pt x="399" y="948"/>
                  <a:pt x="407" y="1001"/>
                </a:cubicBezTo>
                <a:cubicBezTo>
                  <a:pt x="420" y="1075"/>
                  <a:pt x="481" y="1122"/>
                  <a:pt x="617" y="1214"/>
                </a:cubicBezTo>
                <a:close/>
                <a:moveTo>
                  <a:pt x="229" y="313"/>
                </a:moveTo>
                <a:cubicBezTo>
                  <a:pt x="175" y="304"/>
                  <a:pt x="120" y="317"/>
                  <a:pt x="80" y="347"/>
                </a:cubicBezTo>
                <a:cubicBezTo>
                  <a:pt x="0" y="407"/>
                  <a:pt x="9" y="504"/>
                  <a:pt x="13" y="532"/>
                </a:cubicBezTo>
                <a:cubicBezTo>
                  <a:pt x="30" y="641"/>
                  <a:pt x="117" y="713"/>
                  <a:pt x="313" y="854"/>
                </a:cubicBezTo>
                <a:lnTo>
                  <a:pt x="331" y="867"/>
                </a:lnTo>
                <a:lnTo>
                  <a:pt x="349" y="854"/>
                </a:lnTo>
                <a:cubicBezTo>
                  <a:pt x="431" y="795"/>
                  <a:pt x="495" y="746"/>
                  <a:pt x="542" y="704"/>
                </a:cubicBezTo>
                <a:lnTo>
                  <a:pt x="500" y="658"/>
                </a:lnTo>
                <a:cubicBezTo>
                  <a:pt x="459" y="696"/>
                  <a:pt x="403" y="738"/>
                  <a:pt x="331" y="790"/>
                </a:cubicBezTo>
                <a:cubicBezTo>
                  <a:pt x="150" y="660"/>
                  <a:pt x="86" y="601"/>
                  <a:pt x="74" y="522"/>
                </a:cubicBezTo>
                <a:cubicBezTo>
                  <a:pt x="71" y="503"/>
                  <a:pt x="65" y="436"/>
                  <a:pt x="117" y="396"/>
                </a:cubicBezTo>
                <a:cubicBezTo>
                  <a:pt x="143" y="377"/>
                  <a:pt x="182" y="368"/>
                  <a:pt x="219" y="374"/>
                </a:cubicBezTo>
                <a:lnTo>
                  <a:pt x="229" y="313"/>
                </a:lnTo>
                <a:close/>
                <a:moveTo>
                  <a:pt x="690" y="670"/>
                </a:moveTo>
                <a:cubicBezTo>
                  <a:pt x="428" y="482"/>
                  <a:pt x="337" y="398"/>
                  <a:pt x="319" y="284"/>
                </a:cubicBezTo>
                <a:cubicBezTo>
                  <a:pt x="314" y="255"/>
                  <a:pt x="306" y="157"/>
                  <a:pt x="384" y="98"/>
                </a:cubicBezTo>
                <a:cubicBezTo>
                  <a:pt x="414" y="75"/>
                  <a:pt x="457" y="62"/>
                  <a:pt x="501" y="62"/>
                </a:cubicBezTo>
                <a:cubicBezTo>
                  <a:pt x="570" y="62"/>
                  <a:pt x="630" y="93"/>
                  <a:pt x="664" y="148"/>
                </a:cubicBezTo>
                <a:lnTo>
                  <a:pt x="690" y="190"/>
                </a:lnTo>
                <a:lnTo>
                  <a:pt x="717" y="148"/>
                </a:lnTo>
                <a:cubicBezTo>
                  <a:pt x="751" y="93"/>
                  <a:pt x="811" y="62"/>
                  <a:pt x="880" y="62"/>
                </a:cubicBezTo>
                <a:cubicBezTo>
                  <a:pt x="924" y="62"/>
                  <a:pt x="966" y="75"/>
                  <a:pt x="997" y="98"/>
                </a:cubicBezTo>
                <a:cubicBezTo>
                  <a:pt x="1075" y="157"/>
                  <a:pt x="1066" y="255"/>
                  <a:pt x="1062" y="284"/>
                </a:cubicBezTo>
                <a:cubicBezTo>
                  <a:pt x="1044" y="398"/>
                  <a:pt x="953" y="482"/>
                  <a:pt x="690" y="670"/>
                </a:cubicBezTo>
                <a:close/>
                <a:moveTo>
                  <a:pt x="1034" y="48"/>
                </a:moveTo>
                <a:cubicBezTo>
                  <a:pt x="993" y="17"/>
                  <a:pt x="937" y="0"/>
                  <a:pt x="880" y="0"/>
                </a:cubicBezTo>
                <a:cubicBezTo>
                  <a:pt x="804" y="0"/>
                  <a:pt x="737" y="29"/>
                  <a:pt x="690" y="80"/>
                </a:cubicBezTo>
                <a:cubicBezTo>
                  <a:pt x="643" y="29"/>
                  <a:pt x="576" y="0"/>
                  <a:pt x="501" y="0"/>
                </a:cubicBezTo>
                <a:cubicBezTo>
                  <a:pt x="444" y="0"/>
                  <a:pt x="387" y="17"/>
                  <a:pt x="347" y="48"/>
                </a:cubicBezTo>
                <a:cubicBezTo>
                  <a:pt x="241" y="128"/>
                  <a:pt x="252" y="256"/>
                  <a:pt x="258" y="294"/>
                </a:cubicBezTo>
                <a:cubicBezTo>
                  <a:pt x="281" y="441"/>
                  <a:pt x="402" y="541"/>
                  <a:pt x="672" y="733"/>
                </a:cubicBezTo>
                <a:lnTo>
                  <a:pt x="690" y="746"/>
                </a:lnTo>
                <a:lnTo>
                  <a:pt x="708" y="733"/>
                </a:lnTo>
                <a:cubicBezTo>
                  <a:pt x="979" y="541"/>
                  <a:pt x="1100" y="441"/>
                  <a:pt x="1123" y="294"/>
                </a:cubicBezTo>
                <a:cubicBezTo>
                  <a:pt x="1129" y="256"/>
                  <a:pt x="1140" y="128"/>
                  <a:pt x="1034" y="48"/>
                </a:cubicBezTo>
                <a:close/>
                <a:moveTo>
                  <a:pt x="1170" y="511"/>
                </a:moveTo>
                <a:cubicBezTo>
                  <a:pt x="1138" y="517"/>
                  <a:pt x="1109" y="531"/>
                  <a:pt x="1086" y="553"/>
                </a:cubicBezTo>
                <a:cubicBezTo>
                  <a:pt x="1064" y="533"/>
                  <a:pt x="1038" y="519"/>
                  <a:pt x="1007" y="512"/>
                </a:cubicBezTo>
                <a:lnTo>
                  <a:pt x="994" y="573"/>
                </a:lnTo>
                <a:cubicBezTo>
                  <a:pt x="1013" y="577"/>
                  <a:pt x="1040" y="589"/>
                  <a:pt x="1059" y="618"/>
                </a:cubicBezTo>
                <a:lnTo>
                  <a:pt x="1085" y="660"/>
                </a:lnTo>
                <a:lnTo>
                  <a:pt x="1112" y="618"/>
                </a:lnTo>
                <a:cubicBezTo>
                  <a:pt x="1132" y="587"/>
                  <a:pt x="1161" y="576"/>
                  <a:pt x="1182" y="572"/>
                </a:cubicBezTo>
                <a:cubicBezTo>
                  <a:pt x="1213" y="566"/>
                  <a:pt x="1248" y="573"/>
                  <a:pt x="1270" y="590"/>
                </a:cubicBezTo>
                <a:cubicBezTo>
                  <a:pt x="1314" y="623"/>
                  <a:pt x="1309" y="679"/>
                  <a:pt x="1307" y="695"/>
                </a:cubicBezTo>
                <a:cubicBezTo>
                  <a:pt x="1296" y="762"/>
                  <a:pt x="1242" y="812"/>
                  <a:pt x="1085" y="924"/>
                </a:cubicBezTo>
                <a:cubicBezTo>
                  <a:pt x="929" y="812"/>
                  <a:pt x="875" y="762"/>
                  <a:pt x="864" y="695"/>
                </a:cubicBezTo>
                <a:lnTo>
                  <a:pt x="803" y="705"/>
                </a:lnTo>
                <a:cubicBezTo>
                  <a:pt x="818" y="801"/>
                  <a:pt x="895" y="865"/>
                  <a:pt x="1067" y="987"/>
                </a:cubicBezTo>
                <a:lnTo>
                  <a:pt x="1085" y="1000"/>
                </a:lnTo>
                <a:lnTo>
                  <a:pt x="1103" y="987"/>
                </a:lnTo>
                <a:cubicBezTo>
                  <a:pt x="1276" y="865"/>
                  <a:pt x="1353" y="801"/>
                  <a:pt x="1368" y="705"/>
                </a:cubicBezTo>
                <a:cubicBezTo>
                  <a:pt x="1379" y="638"/>
                  <a:pt x="1356" y="577"/>
                  <a:pt x="1308" y="540"/>
                </a:cubicBezTo>
                <a:cubicBezTo>
                  <a:pt x="1272" y="513"/>
                  <a:pt x="1219" y="502"/>
                  <a:pt x="1170" y="511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" name="Freeform 1">
            <a:extLst>
              <a:ext uri="{FF2B5EF4-FFF2-40B4-BE49-F238E27FC236}">
                <a16:creationId xmlns:a16="http://schemas.microsoft.com/office/drawing/2014/main" id="{96A3F329-A5B7-5E47-99E7-E9A16B86802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46621" y="3997646"/>
            <a:ext cx="490538" cy="434975"/>
          </a:xfrm>
          <a:custGeom>
            <a:avLst/>
            <a:gdLst>
              <a:gd name="T0" fmla="*/ 454 w 1361"/>
              <a:gd name="T1" fmla="*/ 254 h 1207"/>
              <a:gd name="T2" fmla="*/ 0 w 1361"/>
              <a:gd name="T3" fmla="*/ 398 h 1207"/>
              <a:gd name="T4" fmla="*/ 141 w 1361"/>
              <a:gd name="T5" fmla="*/ 993 h 1207"/>
              <a:gd name="T6" fmla="*/ 178 w 1361"/>
              <a:gd name="T7" fmla="*/ 1201 h 1207"/>
              <a:gd name="T8" fmla="*/ 243 w 1361"/>
              <a:gd name="T9" fmla="*/ 1187 h 1207"/>
              <a:gd name="T10" fmla="*/ 680 w 1361"/>
              <a:gd name="T11" fmla="*/ 993 h 1207"/>
              <a:gd name="T12" fmla="*/ 824 w 1361"/>
              <a:gd name="T13" fmla="*/ 793 h 1207"/>
              <a:gd name="T14" fmla="*/ 762 w 1361"/>
              <a:gd name="T15" fmla="*/ 849 h 1207"/>
              <a:gd name="T16" fmla="*/ 417 w 1361"/>
              <a:gd name="T17" fmla="*/ 931 h 1207"/>
              <a:gd name="T18" fmla="*/ 203 w 1361"/>
              <a:gd name="T19" fmla="*/ 1139 h 1207"/>
              <a:gd name="T20" fmla="*/ 172 w 1361"/>
              <a:gd name="T21" fmla="*/ 931 h 1207"/>
              <a:gd name="T22" fmla="*/ 62 w 1361"/>
              <a:gd name="T23" fmla="*/ 849 h 1207"/>
              <a:gd name="T24" fmla="*/ 144 w 1361"/>
              <a:gd name="T25" fmla="*/ 316 h 1207"/>
              <a:gd name="T26" fmla="*/ 906 w 1361"/>
              <a:gd name="T27" fmla="*/ 480 h 1207"/>
              <a:gd name="T28" fmla="*/ 680 w 1361"/>
              <a:gd name="T29" fmla="*/ 542 h 1207"/>
              <a:gd name="T30" fmla="*/ 906 w 1361"/>
              <a:gd name="T31" fmla="*/ 480 h 1207"/>
              <a:gd name="T32" fmla="*/ 1160 w 1361"/>
              <a:gd name="T33" fmla="*/ 259 h 1207"/>
              <a:gd name="T34" fmla="*/ 680 w 1361"/>
              <a:gd name="T35" fmla="*/ 197 h 1207"/>
              <a:gd name="T36" fmla="*/ 680 w 1361"/>
              <a:gd name="T37" fmla="*/ 401 h 1207"/>
              <a:gd name="T38" fmla="*/ 1160 w 1361"/>
              <a:gd name="T39" fmla="*/ 338 h 1207"/>
              <a:gd name="T40" fmla="*/ 680 w 1361"/>
              <a:gd name="T41" fmla="*/ 401 h 1207"/>
              <a:gd name="T42" fmla="*/ 1216 w 1361"/>
              <a:gd name="T43" fmla="*/ 705 h 1207"/>
              <a:gd name="T44" fmla="*/ 1157 w 1361"/>
              <a:gd name="T45" fmla="*/ 736 h 1207"/>
              <a:gd name="T46" fmla="*/ 965 w 1361"/>
              <a:gd name="T47" fmla="*/ 715 h 1207"/>
              <a:gd name="T48" fmla="*/ 623 w 1361"/>
              <a:gd name="T49" fmla="*/ 705 h 1207"/>
              <a:gd name="T50" fmla="*/ 542 w 1361"/>
              <a:gd name="T51" fmla="*/ 144 h 1207"/>
              <a:gd name="T52" fmla="*/ 1216 w 1361"/>
              <a:gd name="T53" fmla="*/ 62 h 1207"/>
              <a:gd name="T54" fmla="*/ 1298 w 1361"/>
              <a:gd name="T55" fmla="*/ 623 h 1207"/>
              <a:gd name="T56" fmla="*/ 1216 w 1361"/>
              <a:gd name="T57" fmla="*/ 0 h 1207"/>
              <a:gd name="T58" fmla="*/ 479 w 1361"/>
              <a:gd name="T59" fmla="*/ 144 h 1207"/>
              <a:gd name="T60" fmla="*/ 623 w 1361"/>
              <a:gd name="T61" fmla="*/ 767 h 1207"/>
              <a:gd name="T62" fmla="*/ 1117 w 1361"/>
              <a:gd name="T63" fmla="*/ 962 h 1207"/>
              <a:gd name="T64" fmla="*/ 1219 w 1361"/>
              <a:gd name="T65" fmla="*/ 920 h 1207"/>
              <a:gd name="T66" fmla="*/ 1360 w 1361"/>
              <a:gd name="T67" fmla="*/ 623 h 1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61" h="1207">
                <a:moveTo>
                  <a:pt x="454" y="316"/>
                </a:moveTo>
                <a:lnTo>
                  <a:pt x="454" y="254"/>
                </a:lnTo>
                <a:lnTo>
                  <a:pt x="144" y="254"/>
                </a:lnTo>
                <a:cubicBezTo>
                  <a:pt x="64" y="254"/>
                  <a:pt x="0" y="318"/>
                  <a:pt x="0" y="398"/>
                </a:cubicBezTo>
                <a:lnTo>
                  <a:pt x="0" y="849"/>
                </a:lnTo>
                <a:cubicBezTo>
                  <a:pt x="0" y="928"/>
                  <a:pt x="63" y="992"/>
                  <a:pt x="141" y="993"/>
                </a:cubicBezTo>
                <a:lnTo>
                  <a:pt x="141" y="1146"/>
                </a:lnTo>
                <a:cubicBezTo>
                  <a:pt x="141" y="1171"/>
                  <a:pt x="155" y="1192"/>
                  <a:pt x="178" y="1201"/>
                </a:cubicBezTo>
                <a:cubicBezTo>
                  <a:pt x="185" y="1204"/>
                  <a:pt x="193" y="1206"/>
                  <a:pt x="200" y="1206"/>
                </a:cubicBezTo>
                <a:cubicBezTo>
                  <a:pt x="216" y="1206"/>
                  <a:pt x="231" y="1199"/>
                  <a:pt x="243" y="1187"/>
                </a:cubicBezTo>
                <a:lnTo>
                  <a:pt x="430" y="993"/>
                </a:lnTo>
                <a:lnTo>
                  <a:pt x="680" y="993"/>
                </a:lnTo>
                <a:cubicBezTo>
                  <a:pt x="759" y="993"/>
                  <a:pt x="824" y="929"/>
                  <a:pt x="824" y="849"/>
                </a:cubicBezTo>
                <a:lnTo>
                  <a:pt x="824" y="793"/>
                </a:lnTo>
                <a:lnTo>
                  <a:pt x="762" y="793"/>
                </a:lnTo>
                <a:lnTo>
                  <a:pt x="762" y="849"/>
                </a:lnTo>
                <a:cubicBezTo>
                  <a:pt x="762" y="894"/>
                  <a:pt x="725" y="931"/>
                  <a:pt x="680" y="931"/>
                </a:cubicBezTo>
                <a:lnTo>
                  <a:pt x="417" y="931"/>
                </a:lnTo>
                <a:cubicBezTo>
                  <a:pt x="409" y="931"/>
                  <a:pt x="401" y="934"/>
                  <a:pt x="395" y="940"/>
                </a:cubicBezTo>
                <a:lnTo>
                  <a:pt x="203" y="1139"/>
                </a:lnTo>
                <a:lnTo>
                  <a:pt x="203" y="962"/>
                </a:lnTo>
                <a:cubicBezTo>
                  <a:pt x="203" y="945"/>
                  <a:pt x="189" y="931"/>
                  <a:pt x="172" y="931"/>
                </a:cubicBezTo>
                <a:lnTo>
                  <a:pt x="144" y="931"/>
                </a:lnTo>
                <a:cubicBezTo>
                  <a:pt x="98" y="931"/>
                  <a:pt x="62" y="894"/>
                  <a:pt x="62" y="849"/>
                </a:cubicBezTo>
                <a:lnTo>
                  <a:pt x="62" y="398"/>
                </a:lnTo>
                <a:cubicBezTo>
                  <a:pt x="62" y="353"/>
                  <a:pt x="99" y="316"/>
                  <a:pt x="144" y="316"/>
                </a:cubicBezTo>
                <a:lnTo>
                  <a:pt x="454" y="316"/>
                </a:lnTo>
                <a:close/>
                <a:moveTo>
                  <a:pt x="906" y="480"/>
                </a:moveTo>
                <a:lnTo>
                  <a:pt x="680" y="480"/>
                </a:lnTo>
                <a:lnTo>
                  <a:pt x="680" y="542"/>
                </a:lnTo>
                <a:lnTo>
                  <a:pt x="906" y="542"/>
                </a:lnTo>
                <a:lnTo>
                  <a:pt x="906" y="480"/>
                </a:lnTo>
                <a:close/>
                <a:moveTo>
                  <a:pt x="680" y="259"/>
                </a:moveTo>
                <a:lnTo>
                  <a:pt x="1160" y="259"/>
                </a:lnTo>
                <a:lnTo>
                  <a:pt x="1160" y="197"/>
                </a:lnTo>
                <a:lnTo>
                  <a:pt x="680" y="197"/>
                </a:lnTo>
                <a:lnTo>
                  <a:pt x="680" y="259"/>
                </a:lnTo>
                <a:close/>
                <a:moveTo>
                  <a:pt x="680" y="401"/>
                </a:moveTo>
                <a:lnTo>
                  <a:pt x="1160" y="401"/>
                </a:lnTo>
                <a:lnTo>
                  <a:pt x="1160" y="338"/>
                </a:lnTo>
                <a:lnTo>
                  <a:pt x="680" y="338"/>
                </a:lnTo>
                <a:lnTo>
                  <a:pt x="680" y="401"/>
                </a:lnTo>
                <a:close/>
                <a:moveTo>
                  <a:pt x="1298" y="623"/>
                </a:moveTo>
                <a:cubicBezTo>
                  <a:pt x="1298" y="669"/>
                  <a:pt x="1261" y="705"/>
                  <a:pt x="1216" y="705"/>
                </a:cubicBezTo>
                <a:lnTo>
                  <a:pt x="1188" y="705"/>
                </a:lnTo>
                <a:cubicBezTo>
                  <a:pt x="1171" y="705"/>
                  <a:pt x="1157" y="719"/>
                  <a:pt x="1157" y="736"/>
                </a:cubicBezTo>
                <a:lnTo>
                  <a:pt x="1157" y="914"/>
                </a:lnTo>
                <a:lnTo>
                  <a:pt x="965" y="715"/>
                </a:lnTo>
                <a:cubicBezTo>
                  <a:pt x="959" y="709"/>
                  <a:pt x="951" y="705"/>
                  <a:pt x="942" y="705"/>
                </a:cubicBezTo>
                <a:lnTo>
                  <a:pt x="623" y="705"/>
                </a:lnTo>
                <a:cubicBezTo>
                  <a:pt x="578" y="705"/>
                  <a:pt x="542" y="669"/>
                  <a:pt x="542" y="623"/>
                </a:cubicBezTo>
                <a:lnTo>
                  <a:pt x="542" y="144"/>
                </a:lnTo>
                <a:cubicBezTo>
                  <a:pt x="542" y="99"/>
                  <a:pt x="578" y="62"/>
                  <a:pt x="623" y="62"/>
                </a:cubicBezTo>
                <a:lnTo>
                  <a:pt x="1216" y="62"/>
                </a:lnTo>
                <a:cubicBezTo>
                  <a:pt x="1261" y="62"/>
                  <a:pt x="1298" y="99"/>
                  <a:pt x="1298" y="144"/>
                </a:cubicBezTo>
                <a:lnTo>
                  <a:pt x="1298" y="623"/>
                </a:lnTo>
                <a:close/>
                <a:moveTo>
                  <a:pt x="1360" y="144"/>
                </a:moveTo>
                <a:cubicBezTo>
                  <a:pt x="1360" y="64"/>
                  <a:pt x="1295" y="0"/>
                  <a:pt x="1216" y="0"/>
                </a:cubicBezTo>
                <a:lnTo>
                  <a:pt x="623" y="0"/>
                </a:lnTo>
                <a:cubicBezTo>
                  <a:pt x="544" y="0"/>
                  <a:pt x="479" y="64"/>
                  <a:pt x="479" y="144"/>
                </a:cubicBezTo>
                <a:lnTo>
                  <a:pt x="479" y="623"/>
                </a:lnTo>
                <a:cubicBezTo>
                  <a:pt x="479" y="703"/>
                  <a:pt x="544" y="767"/>
                  <a:pt x="623" y="767"/>
                </a:cubicBezTo>
                <a:lnTo>
                  <a:pt x="929" y="767"/>
                </a:lnTo>
                <a:lnTo>
                  <a:pt x="1117" y="962"/>
                </a:lnTo>
                <a:cubicBezTo>
                  <a:pt x="1128" y="973"/>
                  <a:pt x="1143" y="980"/>
                  <a:pt x="1159" y="980"/>
                </a:cubicBezTo>
                <a:cubicBezTo>
                  <a:pt x="1192" y="980"/>
                  <a:pt x="1219" y="953"/>
                  <a:pt x="1219" y="920"/>
                </a:cubicBezTo>
                <a:lnTo>
                  <a:pt x="1219" y="767"/>
                </a:lnTo>
                <a:cubicBezTo>
                  <a:pt x="1297" y="766"/>
                  <a:pt x="1360" y="702"/>
                  <a:pt x="1360" y="623"/>
                </a:cubicBezTo>
                <a:lnTo>
                  <a:pt x="1360" y="14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Freeform 2">
            <a:extLst>
              <a:ext uri="{FF2B5EF4-FFF2-40B4-BE49-F238E27FC236}">
                <a16:creationId xmlns:a16="http://schemas.microsoft.com/office/drawing/2014/main" id="{53CEB2D1-3C5E-A146-877E-EFEE99F4650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62125" y="1153707"/>
            <a:ext cx="490538" cy="306387"/>
          </a:xfrm>
          <a:custGeom>
            <a:avLst/>
            <a:gdLst>
              <a:gd name="T0" fmla="*/ 1075 w 1361"/>
              <a:gd name="T1" fmla="*/ 786 h 849"/>
              <a:gd name="T2" fmla="*/ 852 w 1361"/>
              <a:gd name="T3" fmla="*/ 563 h 849"/>
              <a:gd name="T4" fmla="*/ 955 w 1361"/>
              <a:gd name="T5" fmla="*/ 376 h 849"/>
              <a:gd name="T6" fmla="*/ 1047 w 1361"/>
              <a:gd name="T7" fmla="*/ 576 h 849"/>
              <a:gd name="T8" fmla="*/ 1103 w 1361"/>
              <a:gd name="T9" fmla="*/ 550 h 849"/>
              <a:gd name="T10" fmla="*/ 1011 w 1361"/>
              <a:gd name="T11" fmla="*/ 351 h 849"/>
              <a:gd name="T12" fmla="*/ 1075 w 1361"/>
              <a:gd name="T13" fmla="*/ 340 h 849"/>
              <a:gd name="T14" fmla="*/ 1298 w 1361"/>
              <a:gd name="T15" fmla="*/ 563 h 849"/>
              <a:gd name="T16" fmla="*/ 1075 w 1361"/>
              <a:gd name="T17" fmla="*/ 786 h 849"/>
              <a:gd name="T18" fmla="*/ 334 w 1361"/>
              <a:gd name="T19" fmla="*/ 532 h 849"/>
              <a:gd name="T20" fmla="*/ 406 w 1361"/>
              <a:gd name="T21" fmla="*/ 376 h 849"/>
              <a:gd name="T22" fmla="*/ 505 w 1361"/>
              <a:gd name="T23" fmla="*/ 532 h 849"/>
              <a:gd name="T24" fmla="*/ 334 w 1361"/>
              <a:gd name="T25" fmla="*/ 532 h 849"/>
              <a:gd name="T26" fmla="*/ 257 w 1361"/>
              <a:gd name="T27" fmla="*/ 550 h 849"/>
              <a:gd name="T28" fmla="*/ 259 w 1361"/>
              <a:gd name="T29" fmla="*/ 580 h 849"/>
              <a:gd name="T30" fmla="*/ 285 w 1361"/>
              <a:gd name="T31" fmla="*/ 594 h 849"/>
              <a:gd name="T32" fmla="*/ 505 w 1361"/>
              <a:gd name="T33" fmla="*/ 594 h 849"/>
              <a:gd name="T34" fmla="*/ 285 w 1361"/>
              <a:gd name="T35" fmla="*/ 786 h 849"/>
              <a:gd name="T36" fmla="*/ 62 w 1361"/>
              <a:gd name="T37" fmla="*/ 563 h 849"/>
              <a:gd name="T38" fmla="*/ 285 w 1361"/>
              <a:gd name="T39" fmla="*/ 340 h 849"/>
              <a:gd name="T40" fmla="*/ 349 w 1361"/>
              <a:gd name="T41" fmla="*/ 351 h 849"/>
              <a:gd name="T42" fmla="*/ 257 w 1361"/>
              <a:gd name="T43" fmla="*/ 550 h 849"/>
              <a:gd name="T44" fmla="*/ 1075 w 1361"/>
              <a:gd name="T45" fmla="*/ 278 h 849"/>
              <a:gd name="T46" fmla="*/ 985 w 1361"/>
              <a:gd name="T47" fmla="*/ 293 h 849"/>
              <a:gd name="T48" fmla="*/ 941 w 1361"/>
              <a:gd name="T49" fmla="*/ 199 h 849"/>
              <a:gd name="T50" fmla="*/ 988 w 1361"/>
              <a:gd name="T51" fmla="*/ 129 h 849"/>
              <a:gd name="T52" fmla="*/ 993 w 1361"/>
              <a:gd name="T53" fmla="*/ 105 h 849"/>
              <a:gd name="T54" fmla="*/ 978 w 1361"/>
              <a:gd name="T55" fmla="*/ 85 h 849"/>
              <a:gd name="T56" fmla="*/ 837 w 1361"/>
              <a:gd name="T57" fmla="*/ 0 h 849"/>
              <a:gd name="T58" fmla="*/ 805 w 1361"/>
              <a:gd name="T59" fmla="*/ 54 h 849"/>
              <a:gd name="T60" fmla="*/ 918 w 1361"/>
              <a:gd name="T61" fmla="*/ 122 h 849"/>
              <a:gd name="T62" fmla="*/ 889 w 1361"/>
              <a:gd name="T63" fmla="*/ 165 h 849"/>
              <a:gd name="T64" fmla="*/ 485 w 1361"/>
              <a:gd name="T65" fmla="*/ 165 h 849"/>
              <a:gd name="T66" fmla="*/ 485 w 1361"/>
              <a:gd name="T67" fmla="*/ 143 h 849"/>
              <a:gd name="T68" fmla="*/ 539 w 1361"/>
              <a:gd name="T69" fmla="*/ 143 h 849"/>
              <a:gd name="T70" fmla="*/ 539 w 1361"/>
              <a:gd name="T71" fmla="*/ 81 h 849"/>
              <a:gd name="T72" fmla="*/ 370 w 1361"/>
              <a:gd name="T73" fmla="*/ 81 h 849"/>
              <a:gd name="T74" fmla="*/ 370 w 1361"/>
              <a:gd name="T75" fmla="*/ 143 h 849"/>
              <a:gd name="T76" fmla="*/ 423 w 1361"/>
              <a:gd name="T77" fmla="*/ 143 h 849"/>
              <a:gd name="T78" fmla="*/ 423 w 1361"/>
              <a:gd name="T79" fmla="*/ 190 h 849"/>
              <a:gd name="T80" fmla="*/ 375 w 1361"/>
              <a:gd name="T81" fmla="*/ 293 h 849"/>
              <a:gd name="T82" fmla="*/ 285 w 1361"/>
              <a:gd name="T83" fmla="*/ 278 h 849"/>
              <a:gd name="T84" fmla="*/ 0 w 1361"/>
              <a:gd name="T85" fmla="*/ 563 h 849"/>
              <a:gd name="T86" fmla="*/ 285 w 1361"/>
              <a:gd name="T87" fmla="*/ 848 h 849"/>
              <a:gd name="T88" fmla="*/ 568 w 1361"/>
              <a:gd name="T89" fmla="*/ 594 h 849"/>
              <a:gd name="T90" fmla="*/ 678 w 1361"/>
              <a:gd name="T91" fmla="*/ 594 h 849"/>
              <a:gd name="T92" fmla="*/ 705 w 1361"/>
              <a:gd name="T93" fmla="*/ 578 h 849"/>
              <a:gd name="T94" fmla="*/ 855 w 1361"/>
              <a:gd name="T95" fmla="*/ 296 h 849"/>
              <a:gd name="T96" fmla="*/ 800 w 1361"/>
              <a:gd name="T97" fmla="*/ 267 h 849"/>
              <a:gd name="T98" fmla="*/ 659 w 1361"/>
              <a:gd name="T99" fmla="*/ 532 h 849"/>
              <a:gd name="T100" fmla="*/ 568 w 1361"/>
              <a:gd name="T101" fmla="*/ 532 h 849"/>
              <a:gd name="T102" fmla="*/ 432 w 1361"/>
              <a:gd name="T103" fmla="*/ 319 h 849"/>
              <a:gd name="T104" fmla="*/ 474 w 1361"/>
              <a:gd name="T105" fmla="*/ 227 h 849"/>
              <a:gd name="T106" fmla="*/ 886 w 1361"/>
              <a:gd name="T107" fmla="*/ 227 h 849"/>
              <a:gd name="T108" fmla="*/ 928 w 1361"/>
              <a:gd name="T109" fmla="*/ 319 h 849"/>
              <a:gd name="T110" fmla="*/ 790 w 1361"/>
              <a:gd name="T111" fmla="*/ 563 h 849"/>
              <a:gd name="T112" fmla="*/ 1075 w 1361"/>
              <a:gd name="T113" fmla="*/ 848 h 849"/>
              <a:gd name="T114" fmla="*/ 1360 w 1361"/>
              <a:gd name="T115" fmla="*/ 563 h 849"/>
              <a:gd name="T116" fmla="*/ 1075 w 1361"/>
              <a:gd name="T117" fmla="*/ 278 h 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61" h="849">
                <a:moveTo>
                  <a:pt x="1075" y="786"/>
                </a:moveTo>
                <a:cubicBezTo>
                  <a:pt x="952" y="786"/>
                  <a:pt x="852" y="686"/>
                  <a:pt x="852" y="563"/>
                </a:cubicBezTo>
                <a:cubicBezTo>
                  <a:pt x="852" y="485"/>
                  <a:pt x="893" y="416"/>
                  <a:pt x="955" y="376"/>
                </a:cubicBezTo>
                <a:lnTo>
                  <a:pt x="1047" y="576"/>
                </a:lnTo>
                <a:lnTo>
                  <a:pt x="1103" y="550"/>
                </a:lnTo>
                <a:lnTo>
                  <a:pt x="1011" y="351"/>
                </a:lnTo>
                <a:cubicBezTo>
                  <a:pt x="1032" y="345"/>
                  <a:pt x="1053" y="340"/>
                  <a:pt x="1075" y="340"/>
                </a:cubicBezTo>
                <a:cubicBezTo>
                  <a:pt x="1198" y="340"/>
                  <a:pt x="1298" y="440"/>
                  <a:pt x="1298" y="563"/>
                </a:cubicBezTo>
                <a:cubicBezTo>
                  <a:pt x="1298" y="686"/>
                  <a:pt x="1198" y="786"/>
                  <a:pt x="1075" y="786"/>
                </a:cubicBezTo>
                <a:close/>
                <a:moveTo>
                  <a:pt x="334" y="532"/>
                </a:moveTo>
                <a:lnTo>
                  <a:pt x="406" y="376"/>
                </a:lnTo>
                <a:cubicBezTo>
                  <a:pt x="459" y="411"/>
                  <a:pt x="496" y="467"/>
                  <a:pt x="505" y="532"/>
                </a:cubicBezTo>
                <a:lnTo>
                  <a:pt x="334" y="532"/>
                </a:lnTo>
                <a:close/>
                <a:moveTo>
                  <a:pt x="257" y="550"/>
                </a:moveTo>
                <a:cubicBezTo>
                  <a:pt x="252" y="560"/>
                  <a:pt x="253" y="571"/>
                  <a:pt x="259" y="580"/>
                </a:cubicBezTo>
                <a:cubicBezTo>
                  <a:pt x="265" y="589"/>
                  <a:pt x="274" y="594"/>
                  <a:pt x="285" y="594"/>
                </a:cubicBezTo>
                <a:lnTo>
                  <a:pt x="505" y="594"/>
                </a:lnTo>
                <a:cubicBezTo>
                  <a:pt x="490" y="702"/>
                  <a:pt x="397" y="786"/>
                  <a:pt x="285" y="786"/>
                </a:cubicBezTo>
                <a:cubicBezTo>
                  <a:pt x="162" y="786"/>
                  <a:pt x="62" y="686"/>
                  <a:pt x="62" y="563"/>
                </a:cubicBezTo>
                <a:cubicBezTo>
                  <a:pt x="62" y="440"/>
                  <a:pt x="162" y="340"/>
                  <a:pt x="285" y="340"/>
                </a:cubicBezTo>
                <a:cubicBezTo>
                  <a:pt x="307" y="340"/>
                  <a:pt x="329" y="345"/>
                  <a:pt x="349" y="351"/>
                </a:cubicBezTo>
                <a:lnTo>
                  <a:pt x="257" y="550"/>
                </a:lnTo>
                <a:close/>
                <a:moveTo>
                  <a:pt x="1075" y="278"/>
                </a:moveTo>
                <a:cubicBezTo>
                  <a:pt x="1044" y="278"/>
                  <a:pt x="1013" y="284"/>
                  <a:pt x="985" y="293"/>
                </a:cubicBezTo>
                <a:lnTo>
                  <a:pt x="941" y="199"/>
                </a:lnTo>
                <a:lnTo>
                  <a:pt x="988" y="129"/>
                </a:lnTo>
                <a:cubicBezTo>
                  <a:pt x="993" y="122"/>
                  <a:pt x="994" y="113"/>
                  <a:pt x="993" y="105"/>
                </a:cubicBezTo>
                <a:cubicBezTo>
                  <a:pt x="991" y="97"/>
                  <a:pt x="986" y="90"/>
                  <a:pt x="978" y="85"/>
                </a:cubicBezTo>
                <a:lnTo>
                  <a:pt x="837" y="0"/>
                </a:lnTo>
                <a:lnTo>
                  <a:pt x="805" y="54"/>
                </a:lnTo>
                <a:lnTo>
                  <a:pt x="918" y="122"/>
                </a:lnTo>
                <a:lnTo>
                  <a:pt x="889" y="165"/>
                </a:lnTo>
                <a:lnTo>
                  <a:pt x="485" y="165"/>
                </a:lnTo>
                <a:lnTo>
                  <a:pt x="485" y="143"/>
                </a:lnTo>
                <a:lnTo>
                  <a:pt x="539" y="143"/>
                </a:lnTo>
                <a:lnTo>
                  <a:pt x="539" y="81"/>
                </a:lnTo>
                <a:lnTo>
                  <a:pt x="370" y="81"/>
                </a:lnTo>
                <a:lnTo>
                  <a:pt x="370" y="143"/>
                </a:lnTo>
                <a:lnTo>
                  <a:pt x="423" y="143"/>
                </a:lnTo>
                <a:lnTo>
                  <a:pt x="423" y="190"/>
                </a:lnTo>
                <a:lnTo>
                  <a:pt x="375" y="293"/>
                </a:lnTo>
                <a:cubicBezTo>
                  <a:pt x="347" y="284"/>
                  <a:pt x="317" y="278"/>
                  <a:pt x="285" y="278"/>
                </a:cubicBezTo>
                <a:cubicBezTo>
                  <a:pt x="128" y="278"/>
                  <a:pt x="0" y="406"/>
                  <a:pt x="0" y="563"/>
                </a:cubicBezTo>
                <a:cubicBezTo>
                  <a:pt x="0" y="720"/>
                  <a:pt x="128" y="848"/>
                  <a:pt x="285" y="848"/>
                </a:cubicBezTo>
                <a:cubicBezTo>
                  <a:pt x="432" y="848"/>
                  <a:pt x="553" y="737"/>
                  <a:pt x="568" y="594"/>
                </a:cubicBezTo>
                <a:lnTo>
                  <a:pt x="678" y="594"/>
                </a:lnTo>
                <a:cubicBezTo>
                  <a:pt x="689" y="594"/>
                  <a:pt x="700" y="588"/>
                  <a:pt x="705" y="578"/>
                </a:cubicBezTo>
                <a:lnTo>
                  <a:pt x="855" y="296"/>
                </a:lnTo>
                <a:lnTo>
                  <a:pt x="800" y="267"/>
                </a:lnTo>
                <a:lnTo>
                  <a:pt x="659" y="532"/>
                </a:lnTo>
                <a:lnTo>
                  <a:pt x="568" y="532"/>
                </a:lnTo>
                <a:cubicBezTo>
                  <a:pt x="558" y="442"/>
                  <a:pt x="506" y="364"/>
                  <a:pt x="432" y="319"/>
                </a:cubicBezTo>
                <a:lnTo>
                  <a:pt x="474" y="227"/>
                </a:lnTo>
                <a:lnTo>
                  <a:pt x="886" y="227"/>
                </a:lnTo>
                <a:lnTo>
                  <a:pt x="928" y="319"/>
                </a:lnTo>
                <a:cubicBezTo>
                  <a:pt x="846" y="369"/>
                  <a:pt x="790" y="460"/>
                  <a:pt x="790" y="563"/>
                </a:cubicBezTo>
                <a:cubicBezTo>
                  <a:pt x="790" y="720"/>
                  <a:pt x="918" y="848"/>
                  <a:pt x="1075" y="848"/>
                </a:cubicBezTo>
                <a:cubicBezTo>
                  <a:pt x="1232" y="848"/>
                  <a:pt x="1360" y="720"/>
                  <a:pt x="1360" y="563"/>
                </a:cubicBezTo>
                <a:cubicBezTo>
                  <a:pt x="1360" y="406"/>
                  <a:pt x="1232" y="278"/>
                  <a:pt x="1075" y="278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" name="Freeform 3">
            <a:extLst>
              <a:ext uri="{FF2B5EF4-FFF2-40B4-BE49-F238E27FC236}">
                <a16:creationId xmlns:a16="http://schemas.microsoft.com/office/drawing/2014/main" id="{92D47A99-D9E2-D14E-BCB1-46672DB191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12810" y="1061632"/>
            <a:ext cx="387350" cy="490537"/>
          </a:xfrm>
          <a:custGeom>
            <a:avLst/>
            <a:gdLst>
              <a:gd name="T0" fmla="*/ 369 w 1078"/>
              <a:gd name="T1" fmla="*/ 909 h 1361"/>
              <a:gd name="T2" fmla="*/ 229 w 1078"/>
              <a:gd name="T3" fmla="*/ 847 h 1361"/>
              <a:gd name="T4" fmla="*/ 708 w 1078"/>
              <a:gd name="T5" fmla="*/ 909 h 1361"/>
              <a:gd name="T6" fmla="*/ 849 w 1078"/>
              <a:gd name="T7" fmla="*/ 847 h 1361"/>
              <a:gd name="T8" fmla="*/ 708 w 1078"/>
              <a:gd name="T9" fmla="*/ 909 h 1361"/>
              <a:gd name="T10" fmla="*/ 849 w 1078"/>
              <a:gd name="T11" fmla="*/ 1073 h 1361"/>
              <a:gd name="T12" fmla="*/ 175 w 1078"/>
              <a:gd name="T13" fmla="*/ 1019 h 1361"/>
              <a:gd name="T14" fmla="*/ 903 w 1078"/>
              <a:gd name="T15" fmla="*/ 768 h 1361"/>
              <a:gd name="T16" fmla="*/ 903 w 1078"/>
              <a:gd name="T17" fmla="*/ 706 h 1361"/>
              <a:gd name="T18" fmla="*/ 175 w 1078"/>
              <a:gd name="T19" fmla="*/ 345 h 1361"/>
              <a:gd name="T20" fmla="*/ 903 w 1078"/>
              <a:gd name="T21" fmla="*/ 706 h 1361"/>
              <a:gd name="T22" fmla="*/ 175 w 1078"/>
              <a:gd name="T23" fmla="*/ 257 h 1361"/>
              <a:gd name="T24" fmla="*/ 849 w 1078"/>
              <a:gd name="T25" fmla="*/ 203 h 1361"/>
              <a:gd name="T26" fmla="*/ 903 w 1078"/>
              <a:gd name="T27" fmla="*/ 282 h 1361"/>
              <a:gd name="T28" fmla="*/ 681 w 1078"/>
              <a:gd name="T29" fmla="*/ 62 h 1361"/>
              <a:gd name="T30" fmla="*/ 443 w 1078"/>
              <a:gd name="T31" fmla="*/ 141 h 1361"/>
              <a:gd name="T32" fmla="*/ 681 w 1078"/>
              <a:gd name="T33" fmla="*/ 62 h 1361"/>
              <a:gd name="T34" fmla="*/ 781 w 1078"/>
              <a:gd name="T35" fmla="*/ 1135 h 1361"/>
              <a:gd name="T36" fmla="*/ 268 w 1078"/>
              <a:gd name="T37" fmla="*/ 1214 h 1361"/>
              <a:gd name="T38" fmla="*/ 1077 w 1078"/>
              <a:gd name="T39" fmla="*/ 624 h 1361"/>
              <a:gd name="T40" fmla="*/ 1065 w 1078"/>
              <a:gd name="T41" fmla="*/ 430 h 1361"/>
              <a:gd name="T42" fmla="*/ 965 w 1078"/>
              <a:gd name="T43" fmla="*/ 257 h 1361"/>
              <a:gd name="T44" fmla="*/ 706 w 1078"/>
              <a:gd name="T45" fmla="*/ 141 h 1361"/>
              <a:gd name="T46" fmla="*/ 763 w 1078"/>
              <a:gd name="T47" fmla="*/ 16 h 1361"/>
              <a:gd name="T48" fmla="*/ 341 w 1078"/>
              <a:gd name="T49" fmla="*/ 0 h 1361"/>
              <a:gd name="T50" fmla="*/ 314 w 1078"/>
              <a:gd name="T51" fmla="*/ 47 h 1361"/>
              <a:gd name="T52" fmla="*/ 229 w 1078"/>
              <a:gd name="T53" fmla="*/ 141 h 1361"/>
              <a:gd name="T54" fmla="*/ 113 w 1078"/>
              <a:gd name="T55" fmla="*/ 354 h 1361"/>
              <a:gd name="T56" fmla="*/ 0 w 1078"/>
              <a:gd name="T57" fmla="*/ 455 h 1361"/>
              <a:gd name="T58" fmla="*/ 63 w 1078"/>
              <a:gd name="T59" fmla="*/ 624 h 1361"/>
              <a:gd name="T60" fmla="*/ 113 w 1078"/>
              <a:gd name="T61" fmla="*/ 432 h 1361"/>
              <a:gd name="T62" fmla="*/ 229 w 1078"/>
              <a:gd name="T63" fmla="*/ 1135 h 1361"/>
              <a:gd name="T64" fmla="*/ 142 w 1078"/>
              <a:gd name="T65" fmla="*/ 1314 h 1361"/>
              <a:gd name="T66" fmla="*/ 169 w 1078"/>
              <a:gd name="T67" fmla="*/ 1360 h 1361"/>
              <a:gd name="T68" fmla="*/ 234 w 1078"/>
              <a:gd name="T69" fmla="*/ 1276 h 1361"/>
              <a:gd name="T70" fmla="*/ 900 w 1078"/>
              <a:gd name="T71" fmla="*/ 1345 h 1361"/>
              <a:gd name="T72" fmla="*/ 942 w 1078"/>
              <a:gd name="T73" fmla="*/ 1356 h 1361"/>
              <a:gd name="T74" fmla="*/ 852 w 1078"/>
              <a:gd name="T75" fmla="*/ 1134 h 1361"/>
              <a:gd name="T76" fmla="*/ 965 w 1078"/>
              <a:gd name="T77" fmla="*/ 433 h 1361"/>
              <a:gd name="T78" fmla="*/ 1015 w 1078"/>
              <a:gd name="T79" fmla="*/ 624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8" h="1361">
                <a:moveTo>
                  <a:pt x="229" y="909"/>
                </a:moveTo>
                <a:lnTo>
                  <a:pt x="369" y="909"/>
                </a:lnTo>
                <a:lnTo>
                  <a:pt x="369" y="847"/>
                </a:lnTo>
                <a:lnTo>
                  <a:pt x="229" y="847"/>
                </a:lnTo>
                <a:lnTo>
                  <a:pt x="229" y="909"/>
                </a:lnTo>
                <a:close/>
                <a:moveTo>
                  <a:pt x="708" y="909"/>
                </a:moveTo>
                <a:lnTo>
                  <a:pt x="849" y="909"/>
                </a:lnTo>
                <a:lnTo>
                  <a:pt x="849" y="847"/>
                </a:lnTo>
                <a:lnTo>
                  <a:pt x="708" y="847"/>
                </a:lnTo>
                <a:lnTo>
                  <a:pt x="708" y="909"/>
                </a:lnTo>
                <a:close/>
                <a:moveTo>
                  <a:pt x="903" y="1019"/>
                </a:moveTo>
                <a:cubicBezTo>
                  <a:pt x="903" y="1049"/>
                  <a:pt x="878" y="1073"/>
                  <a:pt x="849" y="1073"/>
                </a:cubicBezTo>
                <a:lnTo>
                  <a:pt x="229" y="1073"/>
                </a:lnTo>
                <a:cubicBezTo>
                  <a:pt x="199" y="1073"/>
                  <a:pt x="175" y="1049"/>
                  <a:pt x="175" y="1019"/>
                </a:cubicBezTo>
                <a:lnTo>
                  <a:pt x="175" y="768"/>
                </a:lnTo>
                <a:lnTo>
                  <a:pt x="903" y="768"/>
                </a:lnTo>
                <a:lnTo>
                  <a:pt x="903" y="1019"/>
                </a:lnTo>
                <a:close/>
                <a:moveTo>
                  <a:pt x="903" y="706"/>
                </a:moveTo>
                <a:lnTo>
                  <a:pt x="175" y="706"/>
                </a:lnTo>
                <a:lnTo>
                  <a:pt x="175" y="345"/>
                </a:lnTo>
                <a:lnTo>
                  <a:pt x="903" y="345"/>
                </a:lnTo>
                <a:lnTo>
                  <a:pt x="903" y="706"/>
                </a:lnTo>
                <a:close/>
                <a:moveTo>
                  <a:pt x="175" y="282"/>
                </a:moveTo>
                <a:lnTo>
                  <a:pt x="175" y="257"/>
                </a:lnTo>
                <a:cubicBezTo>
                  <a:pt x="175" y="227"/>
                  <a:pt x="199" y="203"/>
                  <a:pt x="229" y="203"/>
                </a:cubicBezTo>
                <a:lnTo>
                  <a:pt x="849" y="203"/>
                </a:lnTo>
                <a:cubicBezTo>
                  <a:pt x="878" y="203"/>
                  <a:pt x="903" y="227"/>
                  <a:pt x="903" y="257"/>
                </a:cubicBezTo>
                <a:lnTo>
                  <a:pt x="903" y="282"/>
                </a:lnTo>
                <a:lnTo>
                  <a:pt x="175" y="282"/>
                </a:lnTo>
                <a:close/>
                <a:moveTo>
                  <a:pt x="681" y="62"/>
                </a:moveTo>
                <a:lnTo>
                  <a:pt x="634" y="141"/>
                </a:lnTo>
                <a:lnTo>
                  <a:pt x="443" y="141"/>
                </a:lnTo>
                <a:lnTo>
                  <a:pt x="396" y="62"/>
                </a:lnTo>
                <a:lnTo>
                  <a:pt x="681" y="62"/>
                </a:lnTo>
                <a:close/>
                <a:moveTo>
                  <a:pt x="310" y="1135"/>
                </a:moveTo>
                <a:lnTo>
                  <a:pt x="781" y="1135"/>
                </a:lnTo>
                <a:lnTo>
                  <a:pt x="826" y="1214"/>
                </a:lnTo>
                <a:lnTo>
                  <a:pt x="268" y="1214"/>
                </a:lnTo>
                <a:lnTo>
                  <a:pt x="310" y="1135"/>
                </a:lnTo>
                <a:close/>
                <a:moveTo>
                  <a:pt x="1077" y="624"/>
                </a:moveTo>
                <a:lnTo>
                  <a:pt x="1077" y="455"/>
                </a:lnTo>
                <a:cubicBezTo>
                  <a:pt x="1077" y="445"/>
                  <a:pt x="1073" y="435"/>
                  <a:pt x="1065" y="430"/>
                </a:cubicBezTo>
                <a:lnTo>
                  <a:pt x="965" y="356"/>
                </a:lnTo>
                <a:lnTo>
                  <a:pt x="965" y="257"/>
                </a:lnTo>
                <a:cubicBezTo>
                  <a:pt x="965" y="193"/>
                  <a:pt x="913" y="141"/>
                  <a:pt x="849" y="141"/>
                </a:cubicBezTo>
                <a:lnTo>
                  <a:pt x="706" y="141"/>
                </a:lnTo>
                <a:lnTo>
                  <a:pt x="763" y="47"/>
                </a:lnTo>
                <a:cubicBezTo>
                  <a:pt x="768" y="38"/>
                  <a:pt x="769" y="26"/>
                  <a:pt x="763" y="16"/>
                </a:cubicBezTo>
                <a:cubicBezTo>
                  <a:pt x="758" y="6"/>
                  <a:pt x="747" y="0"/>
                  <a:pt x="736" y="0"/>
                </a:cubicBezTo>
                <a:lnTo>
                  <a:pt x="341" y="0"/>
                </a:lnTo>
                <a:cubicBezTo>
                  <a:pt x="330" y="0"/>
                  <a:pt x="320" y="6"/>
                  <a:pt x="314" y="16"/>
                </a:cubicBezTo>
                <a:cubicBezTo>
                  <a:pt x="309" y="26"/>
                  <a:pt x="309" y="38"/>
                  <a:pt x="314" y="47"/>
                </a:cubicBezTo>
                <a:lnTo>
                  <a:pt x="371" y="141"/>
                </a:lnTo>
                <a:lnTo>
                  <a:pt x="229" y="141"/>
                </a:lnTo>
                <a:cubicBezTo>
                  <a:pt x="165" y="141"/>
                  <a:pt x="113" y="193"/>
                  <a:pt x="113" y="257"/>
                </a:cubicBezTo>
                <a:lnTo>
                  <a:pt x="113" y="354"/>
                </a:lnTo>
                <a:lnTo>
                  <a:pt x="13" y="430"/>
                </a:lnTo>
                <a:cubicBezTo>
                  <a:pt x="5" y="436"/>
                  <a:pt x="0" y="445"/>
                  <a:pt x="0" y="455"/>
                </a:cubicBezTo>
                <a:lnTo>
                  <a:pt x="0" y="624"/>
                </a:lnTo>
                <a:lnTo>
                  <a:pt x="63" y="624"/>
                </a:lnTo>
                <a:lnTo>
                  <a:pt x="63" y="470"/>
                </a:lnTo>
                <a:lnTo>
                  <a:pt x="113" y="432"/>
                </a:lnTo>
                <a:lnTo>
                  <a:pt x="113" y="1019"/>
                </a:lnTo>
                <a:cubicBezTo>
                  <a:pt x="113" y="1083"/>
                  <a:pt x="165" y="1135"/>
                  <a:pt x="229" y="1135"/>
                </a:cubicBezTo>
                <a:lnTo>
                  <a:pt x="241" y="1135"/>
                </a:lnTo>
                <a:lnTo>
                  <a:pt x="142" y="1314"/>
                </a:lnTo>
                <a:cubicBezTo>
                  <a:pt x="134" y="1330"/>
                  <a:pt x="139" y="1348"/>
                  <a:pt x="154" y="1357"/>
                </a:cubicBezTo>
                <a:cubicBezTo>
                  <a:pt x="159" y="1359"/>
                  <a:pt x="164" y="1360"/>
                  <a:pt x="169" y="1360"/>
                </a:cubicBezTo>
                <a:cubicBezTo>
                  <a:pt x="180" y="1360"/>
                  <a:pt x="191" y="1355"/>
                  <a:pt x="196" y="1344"/>
                </a:cubicBezTo>
                <a:lnTo>
                  <a:pt x="234" y="1276"/>
                </a:lnTo>
                <a:lnTo>
                  <a:pt x="861" y="1276"/>
                </a:lnTo>
                <a:lnTo>
                  <a:pt x="900" y="1345"/>
                </a:lnTo>
                <a:cubicBezTo>
                  <a:pt x="906" y="1355"/>
                  <a:pt x="916" y="1360"/>
                  <a:pt x="927" y="1360"/>
                </a:cubicBezTo>
                <a:cubicBezTo>
                  <a:pt x="932" y="1360"/>
                  <a:pt x="937" y="1359"/>
                  <a:pt x="942" y="1356"/>
                </a:cubicBezTo>
                <a:cubicBezTo>
                  <a:pt x="957" y="1348"/>
                  <a:pt x="962" y="1329"/>
                  <a:pt x="954" y="1314"/>
                </a:cubicBezTo>
                <a:lnTo>
                  <a:pt x="852" y="1134"/>
                </a:lnTo>
                <a:cubicBezTo>
                  <a:pt x="914" y="1133"/>
                  <a:pt x="965" y="1082"/>
                  <a:pt x="965" y="1019"/>
                </a:cubicBezTo>
                <a:lnTo>
                  <a:pt x="965" y="433"/>
                </a:lnTo>
                <a:lnTo>
                  <a:pt x="1015" y="470"/>
                </a:lnTo>
                <a:lnTo>
                  <a:pt x="1015" y="624"/>
                </a:lnTo>
                <a:lnTo>
                  <a:pt x="1077" y="62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" name="Freeform 4">
            <a:extLst>
              <a:ext uri="{FF2B5EF4-FFF2-40B4-BE49-F238E27FC236}">
                <a16:creationId xmlns:a16="http://schemas.microsoft.com/office/drawing/2014/main" id="{2EFDE36E-3692-C24D-9CC5-B5AE167146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81666" y="1089413"/>
            <a:ext cx="450850" cy="434975"/>
          </a:xfrm>
          <a:custGeom>
            <a:avLst/>
            <a:gdLst>
              <a:gd name="T0" fmla="*/ 198 w 1252"/>
              <a:gd name="T1" fmla="*/ 1014 h 1210"/>
              <a:gd name="T2" fmla="*/ 986 w 1252"/>
              <a:gd name="T3" fmla="*/ 133 h 1210"/>
              <a:gd name="T4" fmla="*/ 1148 w 1252"/>
              <a:gd name="T5" fmla="*/ 64 h 1210"/>
              <a:gd name="T6" fmla="*/ 467 w 1252"/>
              <a:gd name="T7" fmla="*/ 839 h 1210"/>
              <a:gd name="T8" fmla="*/ 504 w 1252"/>
              <a:gd name="T9" fmla="*/ 527 h 1210"/>
              <a:gd name="T10" fmla="*/ 378 w 1252"/>
              <a:gd name="T11" fmla="*/ 402 h 1210"/>
              <a:gd name="T12" fmla="*/ 101 w 1252"/>
              <a:gd name="T13" fmla="*/ 241 h 1210"/>
              <a:gd name="T14" fmla="*/ 258 w 1252"/>
              <a:gd name="T15" fmla="*/ 789 h 1210"/>
              <a:gd name="T16" fmla="*/ 205 w 1252"/>
              <a:gd name="T17" fmla="*/ 865 h 1210"/>
              <a:gd name="T18" fmla="*/ 84 w 1252"/>
              <a:gd name="T19" fmla="*/ 767 h 1210"/>
              <a:gd name="T20" fmla="*/ 347 w 1252"/>
              <a:gd name="T21" fmla="*/ 1007 h 1210"/>
              <a:gd name="T22" fmla="*/ 446 w 1252"/>
              <a:gd name="T23" fmla="*/ 1129 h 1210"/>
              <a:gd name="T24" fmla="*/ 347 w 1252"/>
              <a:gd name="T25" fmla="*/ 1007 h 1210"/>
              <a:gd name="T26" fmla="*/ 856 w 1252"/>
              <a:gd name="T27" fmla="*/ 538 h 1210"/>
              <a:gd name="T28" fmla="*/ 958 w 1252"/>
              <a:gd name="T29" fmla="*/ 1112 h 1210"/>
              <a:gd name="T30" fmla="*/ 804 w 1252"/>
              <a:gd name="T31" fmla="*/ 827 h 1210"/>
              <a:gd name="T32" fmla="*/ 1137 w 1252"/>
              <a:gd name="T33" fmla="*/ 0 h 1210"/>
              <a:gd name="T34" fmla="*/ 727 w 1252"/>
              <a:gd name="T35" fmla="*/ 304 h 1210"/>
              <a:gd name="T36" fmla="*/ 51 w 1252"/>
              <a:gd name="T37" fmla="*/ 179 h 1210"/>
              <a:gd name="T38" fmla="*/ 38 w 1252"/>
              <a:gd name="T39" fmla="*/ 273 h 1210"/>
              <a:gd name="T40" fmla="*/ 345 w 1252"/>
              <a:gd name="T41" fmla="*/ 455 h 1210"/>
              <a:gd name="T42" fmla="*/ 329 w 1252"/>
              <a:gd name="T43" fmla="*/ 702 h 1210"/>
              <a:gd name="T44" fmla="*/ 69 w 1252"/>
              <a:gd name="T45" fmla="*/ 702 h 1210"/>
              <a:gd name="T46" fmla="*/ 6 w 1252"/>
              <a:gd name="T47" fmla="*/ 786 h 1210"/>
              <a:gd name="T48" fmla="*/ 173 w 1252"/>
              <a:gd name="T49" fmla="*/ 918 h 1210"/>
              <a:gd name="T50" fmla="*/ 190 w 1252"/>
              <a:gd name="T51" fmla="*/ 1077 h 1210"/>
              <a:gd name="T52" fmla="*/ 294 w 1252"/>
              <a:gd name="T53" fmla="*/ 1039 h 1210"/>
              <a:gd name="T54" fmla="*/ 413 w 1252"/>
              <a:gd name="T55" fmla="*/ 1209 h 1210"/>
              <a:gd name="T56" fmla="*/ 492 w 1252"/>
              <a:gd name="T57" fmla="*/ 1176 h 1210"/>
              <a:gd name="T58" fmla="*/ 480 w 1252"/>
              <a:gd name="T59" fmla="*/ 910 h 1210"/>
              <a:gd name="T60" fmla="*/ 642 w 1252"/>
              <a:gd name="T61" fmla="*/ 752 h 1210"/>
              <a:gd name="T62" fmla="*/ 912 w 1252"/>
              <a:gd name="T63" fmla="*/ 1158 h 1210"/>
              <a:gd name="T64" fmla="*/ 940 w 1252"/>
              <a:gd name="T65" fmla="*/ 1174 h 1210"/>
              <a:gd name="T66" fmla="*/ 1033 w 1252"/>
              <a:gd name="T67" fmla="*/ 1161 h 1210"/>
              <a:gd name="T68" fmla="*/ 908 w 1252"/>
              <a:gd name="T69" fmla="*/ 486 h 1210"/>
              <a:gd name="T70" fmla="*/ 1192 w 1252"/>
              <a:gd name="T71" fmla="*/ 20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52" h="1210">
                <a:moveTo>
                  <a:pt x="467" y="839"/>
                </a:moveTo>
                <a:cubicBezTo>
                  <a:pt x="422" y="884"/>
                  <a:pt x="256" y="1004"/>
                  <a:pt x="198" y="1014"/>
                </a:cubicBezTo>
                <a:cubicBezTo>
                  <a:pt x="207" y="962"/>
                  <a:pt x="324" y="795"/>
                  <a:pt x="373" y="745"/>
                </a:cubicBezTo>
                <a:lnTo>
                  <a:pt x="986" y="133"/>
                </a:lnTo>
                <a:cubicBezTo>
                  <a:pt x="1012" y="106"/>
                  <a:pt x="1094" y="62"/>
                  <a:pt x="1137" y="62"/>
                </a:cubicBezTo>
                <a:cubicBezTo>
                  <a:pt x="1144" y="62"/>
                  <a:pt x="1147" y="64"/>
                  <a:pt x="1148" y="64"/>
                </a:cubicBezTo>
                <a:cubicBezTo>
                  <a:pt x="1162" y="80"/>
                  <a:pt x="1121" y="185"/>
                  <a:pt x="1079" y="227"/>
                </a:cubicBezTo>
                <a:lnTo>
                  <a:pt x="467" y="839"/>
                </a:lnTo>
                <a:close/>
                <a:moveTo>
                  <a:pt x="674" y="357"/>
                </a:moveTo>
                <a:lnTo>
                  <a:pt x="504" y="527"/>
                </a:lnTo>
                <a:lnTo>
                  <a:pt x="385" y="408"/>
                </a:lnTo>
                <a:cubicBezTo>
                  <a:pt x="383" y="406"/>
                  <a:pt x="381" y="404"/>
                  <a:pt x="378" y="402"/>
                </a:cubicBezTo>
                <a:lnTo>
                  <a:pt x="100" y="254"/>
                </a:lnTo>
                <a:lnTo>
                  <a:pt x="101" y="241"/>
                </a:lnTo>
                <a:lnTo>
                  <a:pt x="674" y="357"/>
                </a:lnTo>
                <a:close/>
                <a:moveTo>
                  <a:pt x="258" y="789"/>
                </a:moveTo>
                <a:cubicBezTo>
                  <a:pt x="240" y="813"/>
                  <a:pt x="222" y="839"/>
                  <a:pt x="205" y="865"/>
                </a:cubicBezTo>
                <a:lnTo>
                  <a:pt x="205" y="865"/>
                </a:lnTo>
                <a:lnTo>
                  <a:pt x="74" y="787"/>
                </a:lnTo>
                <a:lnTo>
                  <a:pt x="84" y="767"/>
                </a:lnTo>
                <a:lnTo>
                  <a:pt x="258" y="789"/>
                </a:lnTo>
                <a:close/>
                <a:moveTo>
                  <a:pt x="347" y="1007"/>
                </a:moveTo>
                <a:cubicBezTo>
                  <a:pt x="374" y="990"/>
                  <a:pt x="400" y="972"/>
                  <a:pt x="423" y="954"/>
                </a:cubicBezTo>
                <a:lnTo>
                  <a:pt x="446" y="1129"/>
                </a:lnTo>
                <a:lnTo>
                  <a:pt x="425" y="1138"/>
                </a:lnTo>
                <a:lnTo>
                  <a:pt x="347" y="1007"/>
                </a:lnTo>
                <a:close/>
                <a:moveTo>
                  <a:pt x="686" y="708"/>
                </a:moveTo>
                <a:lnTo>
                  <a:pt x="856" y="538"/>
                </a:lnTo>
                <a:lnTo>
                  <a:pt x="971" y="1112"/>
                </a:lnTo>
                <a:lnTo>
                  <a:pt x="958" y="1112"/>
                </a:lnTo>
                <a:lnTo>
                  <a:pt x="810" y="834"/>
                </a:lnTo>
                <a:cubicBezTo>
                  <a:pt x="808" y="831"/>
                  <a:pt x="807" y="829"/>
                  <a:pt x="804" y="827"/>
                </a:cubicBezTo>
                <a:lnTo>
                  <a:pt x="686" y="708"/>
                </a:lnTo>
                <a:close/>
                <a:moveTo>
                  <a:pt x="1137" y="0"/>
                </a:moveTo>
                <a:cubicBezTo>
                  <a:pt x="1073" y="0"/>
                  <a:pt x="977" y="54"/>
                  <a:pt x="942" y="89"/>
                </a:cubicBezTo>
                <a:lnTo>
                  <a:pt x="727" y="304"/>
                </a:lnTo>
                <a:lnTo>
                  <a:pt x="76" y="173"/>
                </a:lnTo>
                <a:cubicBezTo>
                  <a:pt x="67" y="171"/>
                  <a:pt x="58" y="173"/>
                  <a:pt x="51" y="179"/>
                </a:cubicBezTo>
                <a:cubicBezTo>
                  <a:pt x="44" y="185"/>
                  <a:pt x="39" y="193"/>
                  <a:pt x="39" y="203"/>
                </a:cubicBezTo>
                <a:lnTo>
                  <a:pt x="38" y="273"/>
                </a:lnTo>
                <a:cubicBezTo>
                  <a:pt x="38" y="284"/>
                  <a:pt x="44" y="295"/>
                  <a:pt x="54" y="300"/>
                </a:cubicBezTo>
                <a:lnTo>
                  <a:pt x="345" y="455"/>
                </a:lnTo>
                <a:lnTo>
                  <a:pt x="460" y="570"/>
                </a:lnTo>
                <a:lnTo>
                  <a:pt x="329" y="702"/>
                </a:lnTo>
                <a:cubicBezTo>
                  <a:pt x="323" y="708"/>
                  <a:pt x="313" y="719"/>
                  <a:pt x="302" y="732"/>
                </a:cubicBezTo>
                <a:lnTo>
                  <a:pt x="69" y="702"/>
                </a:lnTo>
                <a:cubicBezTo>
                  <a:pt x="55" y="700"/>
                  <a:pt x="42" y="708"/>
                  <a:pt x="37" y="720"/>
                </a:cubicBezTo>
                <a:lnTo>
                  <a:pt x="6" y="786"/>
                </a:lnTo>
                <a:cubicBezTo>
                  <a:pt x="0" y="801"/>
                  <a:pt x="5" y="818"/>
                  <a:pt x="19" y="826"/>
                </a:cubicBezTo>
                <a:lnTo>
                  <a:pt x="173" y="918"/>
                </a:lnTo>
                <a:cubicBezTo>
                  <a:pt x="132" y="992"/>
                  <a:pt x="125" y="1036"/>
                  <a:pt x="150" y="1062"/>
                </a:cubicBezTo>
                <a:cubicBezTo>
                  <a:pt x="157" y="1069"/>
                  <a:pt x="170" y="1077"/>
                  <a:pt x="190" y="1077"/>
                </a:cubicBezTo>
                <a:lnTo>
                  <a:pt x="190" y="1077"/>
                </a:lnTo>
                <a:cubicBezTo>
                  <a:pt x="216" y="1077"/>
                  <a:pt x="254" y="1062"/>
                  <a:pt x="294" y="1039"/>
                </a:cubicBezTo>
                <a:lnTo>
                  <a:pt x="386" y="1194"/>
                </a:lnTo>
                <a:cubicBezTo>
                  <a:pt x="392" y="1203"/>
                  <a:pt x="403" y="1209"/>
                  <a:pt x="413" y="1209"/>
                </a:cubicBezTo>
                <a:cubicBezTo>
                  <a:pt x="417" y="1209"/>
                  <a:pt x="422" y="1208"/>
                  <a:pt x="426" y="1206"/>
                </a:cubicBezTo>
                <a:lnTo>
                  <a:pt x="492" y="1176"/>
                </a:lnTo>
                <a:cubicBezTo>
                  <a:pt x="505" y="1170"/>
                  <a:pt x="512" y="1157"/>
                  <a:pt x="510" y="1143"/>
                </a:cubicBezTo>
                <a:lnTo>
                  <a:pt x="480" y="910"/>
                </a:lnTo>
                <a:cubicBezTo>
                  <a:pt x="494" y="898"/>
                  <a:pt x="505" y="889"/>
                  <a:pt x="511" y="883"/>
                </a:cubicBezTo>
                <a:lnTo>
                  <a:pt x="642" y="752"/>
                </a:lnTo>
                <a:lnTo>
                  <a:pt x="757" y="867"/>
                </a:lnTo>
                <a:lnTo>
                  <a:pt x="912" y="1158"/>
                </a:lnTo>
                <a:cubicBezTo>
                  <a:pt x="917" y="1168"/>
                  <a:pt x="928" y="1174"/>
                  <a:pt x="939" y="1174"/>
                </a:cubicBezTo>
                <a:lnTo>
                  <a:pt x="940" y="1174"/>
                </a:lnTo>
                <a:lnTo>
                  <a:pt x="1010" y="1173"/>
                </a:lnTo>
                <a:cubicBezTo>
                  <a:pt x="1019" y="1173"/>
                  <a:pt x="1028" y="1169"/>
                  <a:pt x="1033" y="1161"/>
                </a:cubicBezTo>
                <a:cubicBezTo>
                  <a:pt x="1039" y="1154"/>
                  <a:pt x="1041" y="1145"/>
                  <a:pt x="1040" y="1136"/>
                </a:cubicBezTo>
                <a:lnTo>
                  <a:pt x="908" y="486"/>
                </a:lnTo>
                <a:lnTo>
                  <a:pt x="1123" y="271"/>
                </a:lnTo>
                <a:cubicBezTo>
                  <a:pt x="1163" y="231"/>
                  <a:pt x="1251" y="79"/>
                  <a:pt x="1192" y="20"/>
                </a:cubicBezTo>
                <a:cubicBezTo>
                  <a:pt x="1179" y="7"/>
                  <a:pt x="1160" y="0"/>
                  <a:pt x="1137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" name="Freeform 5">
            <a:extLst>
              <a:ext uri="{FF2B5EF4-FFF2-40B4-BE49-F238E27FC236}">
                <a16:creationId xmlns:a16="http://schemas.microsoft.com/office/drawing/2014/main" id="{B00DCAC5-E18D-E845-810E-9B7FF9E2363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12320" y="1097350"/>
            <a:ext cx="388937" cy="419100"/>
          </a:xfrm>
          <a:custGeom>
            <a:avLst/>
            <a:gdLst>
              <a:gd name="T0" fmla="*/ 370 w 1079"/>
              <a:gd name="T1" fmla="*/ 852 h 1164"/>
              <a:gd name="T2" fmla="*/ 229 w 1079"/>
              <a:gd name="T3" fmla="*/ 790 h 1164"/>
              <a:gd name="T4" fmla="*/ 708 w 1079"/>
              <a:gd name="T5" fmla="*/ 852 h 1164"/>
              <a:gd name="T6" fmla="*/ 849 w 1079"/>
              <a:gd name="T7" fmla="*/ 790 h 1164"/>
              <a:gd name="T8" fmla="*/ 708 w 1079"/>
              <a:gd name="T9" fmla="*/ 852 h 1164"/>
              <a:gd name="T10" fmla="*/ 175 w 1079"/>
              <a:gd name="T11" fmla="*/ 169 h 1164"/>
              <a:gd name="T12" fmla="*/ 229 w 1079"/>
              <a:gd name="T13" fmla="*/ 62 h 1164"/>
              <a:gd name="T14" fmla="*/ 903 w 1079"/>
              <a:gd name="T15" fmla="*/ 116 h 1164"/>
              <a:gd name="T16" fmla="*/ 203 w 1079"/>
              <a:gd name="T17" fmla="*/ 1075 h 1164"/>
              <a:gd name="T18" fmla="*/ 339 w 1079"/>
              <a:gd name="T19" fmla="*/ 1078 h 1164"/>
              <a:gd name="T20" fmla="*/ 203 w 1079"/>
              <a:gd name="T21" fmla="*/ 1101 h 1164"/>
              <a:gd name="T22" fmla="*/ 739 w 1079"/>
              <a:gd name="T23" fmla="*/ 1078 h 1164"/>
              <a:gd name="T24" fmla="*/ 875 w 1079"/>
              <a:gd name="T25" fmla="*/ 1075 h 1164"/>
              <a:gd name="T26" fmla="*/ 739 w 1079"/>
              <a:gd name="T27" fmla="*/ 1101 h 1164"/>
              <a:gd name="T28" fmla="*/ 570 w 1079"/>
              <a:gd name="T29" fmla="*/ 231 h 1164"/>
              <a:gd name="T30" fmla="*/ 903 w 1079"/>
              <a:gd name="T31" fmla="*/ 649 h 1164"/>
              <a:gd name="T32" fmla="*/ 570 w 1079"/>
              <a:gd name="T33" fmla="*/ 231 h 1164"/>
              <a:gd name="T34" fmla="*/ 508 w 1079"/>
              <a:gd name="T35" fmla="*/ 231 h 1164"/>
              <a:gd name="T36" fmla="*/ 175 w 1079"/>
              <a:gd name="T37" fmla="*/ 649 h 1164"/>
              <a:gd name="T38" fmla="*/ 903 w 1079"/>
              <a:gd name="T39" fmla="*/ 711 h 1164"/>
              <a:gd name="T40" fmla="*/ 849 w 1079"/>
              <a:gd name="T41" fmla="*/ 1016 h 1164"/>
              <a:gd name="T42" fmla="*/ 175 w 1079"/>
              <a:gd name="T43" fmla="*/ 962 h 1164"/>
              <a:gd name="T44" fmla="*/ 903 w 1079"/>
              <a:gd name="T45" fmla="*/ 711 h 1164"/>
              <a:gd name="T46" fmla="*/ 1078 w 1079"/>
              <a:gd name="T47" fmla="*/ 313 h 1164"/>
              <a:gd name="T48" fmla="*/ 965 w 1079"/>
              <a:gd name="T49" fmla="*/ 213 h 1164"/>
              <a:gd name="T50" fmla="*/ 849 w 1079"/>
              <a:gd name="T51" fmla="*/ 0 h 1164"/>
              <a:gd name="T52" fmla="*/ 113 w 1079"/>
              <a:gd name="T53" fmla="*/ 116 h 1164"/>
              <a:gd name="T54" fmla="*/ 12 w 1079"/>
              <a:gd name="T55" fmla="*/ 288 h 1164"/>
              <a:gd name="T56" fmla="*/ 0 w 1079"/>
              <a:gd name="T57" fmla="*/ 483 h 1164"/>
              <a:gd name="T58" fmla="*/ 62 w 1079"/>
              <a:gd name="T59" fmla="*/ 329 h 1164"/>
              <a:gd name="T60" fmla="*/ 113 w 1079"/>
              <a:gd name="T61" fmla="*/ 962 h 1164"/>
              <a:gd name="T62" fmla="*/ 141 w 1079"/>
              <a:gd name="T63" fmla="*/ 1047 h 1164"/>
              <a:gd name="T64" fmla="*/ 200 w 1079"/>
              <a:gd name="T65" fmla="*/ 1163 h 1164"/>
              <a:gd name="T66" fmla="*/ 401 w 1079"/>
              <a:gd name="T67" fmla="*/ 1103 h 1164"/>
              <a:gd name="T68" fmla="*/ 677 w 1079"/>
              <a:gd name="T69" fmla="*/ 1078 h 1164"/>
              <a:gd name="T70" fmla="*/ 737 w 1079"/>
              <a:gd name="T71" fmla="*/ 1163 h 1164"/>
              <a:gd name="T72" fmla="*/ 937 w 1079"/>
              <a:gd name="T73" fmla="*/ 1103 h 1164"/>
              <a:gd name="T74" fmla="*/ 928 w 1079"/>
              <a:gd name="T75" fmla="*/ 1047 h 1164"/>
              <a:gd name="T76" fmla="*/ 965 w 1079"/>
              <a:gd name="T77" fmla="*/ 291 h 1164"/>
              <a:gd name="T78" fmla="*/ 1016 w 1079"/>
              <a:gd name="T79" fmla="*/ 483 h 1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9" h="1164">
                <a:moveTo>
                  <a:pt x="229" y="852"/>
                </a:moveTo>
                <a:lnTo>
                  <a:pt x="370" y="852"/>
                </a:lnTo>
                <a:lnTo>
                  <a:pt x="370" y="790"/>
                </a:lnTo>
                <a:lnTo>
                  <a:pt x="229" y="790"/>
                </a:lnTo>
                <a:lnTo>
                  <a:pt x="229" y="852"/>
                </a:lnTo>
                <a:close/>
                <a:moveTo>
                  <a:pt x="708" y="852"/>
                </a:moveTo>
                <a:lnTo>
                  <a:pt x="849" y="852"/>
                </a:lnTo>
                <a:lnTo>
                  <a:pt x="849" y="790"/>
                </a:lnTo>
                <a:lnTo>
                  <a:pt x="708" y="790"/>
                </a:lnTo>
                <a:lnTo>
                  <a:pt x="708" y="852"/>
                </a:lnTo>
                <a:close/>
                <a:moveTo>
                  <a:pt x="903" y="169"/>
                </a:moveTo>
                <a:lnTo>
                  <a:pt x="175" y="169"/>
                </a:lnTo>
                <a:lnTo>
                  <a:pt x="175" y="116"/>
                </a:lnTo>
                <a:cubicBezTo>
                  <a:pt x="175" y="86"/>
                  <a:pt x="199" y="62"/>
                  <a:pt x="229" y="62"/>
                </a:cubicBezTo>
                <a:lnTo>
                  <a:pt x="849" y="62"/>
                </a:lnTo>
                <a:cubicBezTo>
                  <a:pt x="879" y="62"/>
                  <a:pt x="903" y="86"/>
                  <a:pt x="903" y="116"/>
                </a:cubicBezTo>
                <a:lnTo>
                  <a:pt x="903" y="169"/>
                </a:lnTo>
                <a:close/>
                <a:moveTo>
                  <a:pt x="203" y="1075"/>
                </a:moveTo>
                <a:cubicBezTo>
                  <a:pt x="211" y="1077"/>
                  <a:pt x="220" y="1078"/>
                  <a:pt x="229" y="1078"/>
                </a:cubicBezTo>
                <a:lnTo>
                  <a:pt x="339" y="1078"/>
                </a:lnTo>
                <a:lnTo>
                  <a:pt x="339" y="1101"/>
                </a:lnTo>
                <a:lnTo>
                  <a:pt x="203" y="1101"/>
                </a:lnTo>
                <a:lnTo>
                  <a:pt x="203" y="1075"/>
                </a:lnTo>
                <a:close/>
                <a:moveTo>
                  <a:pt x="739" y="1078"/>
                </a:moveTo>
                <a:lnTo>
                  <a:pt x="849" y="1078"/>
                </a:lnTo>
                <a:cubicBezTo>
                  <a:pt x="858" y="1078"/>
                  <a:pt x="867" y="1077"/>
                  <a:pt x="875" y="1075"/>
                </a:cubicBezTo>
                <a:lnTo>
                  <a:pt x="875" y="1101"/>
                </a:lnTo>
                <a:lnTo>
                  <a:pt x="739" y="1101"/>
                </a:lnTo>
                <a:lnTo>
                  <a:pt x="739" y="1078"/>
                </a:lnTo>
                <a:close/>
                <a:moveTo>
                  <a:pt x="570" y="231"/>
                </a:moveTo>
                <a:lnTo>
                  <a:pt x="903" y="231"/>
                </a:lnTo>
                <a:lnTo>
                  <a:pt x="903" y="649"/>
                </a:lnTo>
                <a:lnTo>
                  <a:pt x="570" y="649"/>
                </a:lnTo>
                <a:lnTo>
                  <a:pt x="570" y="231"/>
                </a:lnTo>
                <a:close/>
                <a:moveTo>
                  <a:pt x="175" y="231"/>
                </a:moveTo>
                <a:lnTo>
                  <a:pt x="508" y="231"/>
                </a:lnTo>
                <a:lnTo>
                  <a:pt x="508" y="649"/>
                </a:lnTo>
                <a:lnTo>
                  <a:pt x="175" y="649"/>
                </a:lnTo>
                <a:lnTo>
                  <a:pt x="175" y="231"/>
                </a:lnTo>
                <a:close/>
                <a:moveTo>
                  <a:pt x="903" y="711"/>
                </a:moveTo>
                <a:lnTo>
                  <a:pt x="903" y="962"/>
                </a:lnTo>
                <a:cubicBezTo>
                  <a:pt x="903" y="992"/>
                  <a:pt x="879" y="1016"/>
                  <a:pt x="849" y="1016"/>
                </a:cubicBezTo>
                <a:lnTo>
                  <a:pt x="229" y="1016"/>
                </a:lnTo>
                <a:cubicBezTo>
                  <a:pt x="199" y="1016"/>
                  <a:pt x="175" y="992"/>
                  <a:pt x="175" y="962"/>
                </a:cubicBezTo>
                <a:lnTo>
                  <a:pt x="175" y="711"/>
                </a:lnTo>
                <a:lnTo>
                  <a:pt x="903" y="711"/>
                </a:lnTo>
                <a:close/>
                <a:moveTo>
                  <a:pt x="1078" y="483"/>
                </a:moveTo>
                <a:lnTo>
                  <a:pt x="1078" y="313"/>
                </a:lnTo>
                <a:cubicBezTo>
                  <a:pt x="1078" y="304"/>
                  <a:pt x="1073" y="294"/>
                  <a:pt x="1066" y="288"/>
                </a:cubicBezTo>
                <a:lnTo>
                  <a:pt x="965" y="213"/>
                </a:lnTo>
                <a:lnTo>
                  <a:pt x="965" y="116"/>
                </a:lnTo>
                <a:cubicBezTo>
                  <a:pt x="965" y="52"/>
                  <a:pt x="913" y="0"/>
                  <a:pt x="849" y="0"/>
                </a:cubicBezTo>
                <a:lnTo>
                  <a:pt x="229" y="0"/>
                </a:lnTo>
                <a:cubicBezTo>
                  <a:pt x="165" y="0"/>
                  <a:pt x="113" y="52"/>
                  <a:pt x="113" y="116"/>
                </a:cubicBezTo>
                <a:lnTo>
                  <a:pt x="113" y="213"/>
                </a:lnTo>
                <a:lnTo>
                  <a:pt x="12" y="288"/>
                </a:lnTo>
                <a:cubicBezTo>
                  <a:pt x="5" y="294"/>
                  <a:pt x="0" y="304"/>
                  <a:pt x="0" y="313"/>
                </a:cubicBezTo>
                <a:lnTo>
                  <a:pt x="0" y="483"/>
                </a:lnTo>
                <a:lnTo>
                  <a:pt x="62" y="483"/>
                </a:lnTo>
                <a:lnTo>
                  <a:pt x="62" y="329"/>
                </a:lnTo>
                <a:lnTo>
                  <a:pt x="113" y="291"/>
                </a:lnTo>
                <a:lnTo>
                  <a:pt x="113" y="962"/>
                </a:lnTo>
                <a:cubicBezTo>
                  <a:pt x="113" y="996"/>
                  <a:pt x="127" y="1026"/>
                  <a:pt x="150" y="1047"/>
                </a:cubicBezTo>
                <a:lnTo>
                  <a:pt x="141" y="1047"/>
                </a:lnTo>
                <a:lnTo>
                  <a:pt x="141" y="1103"/>
                </a:lnTo>
                <a:cubicBezTo>
                  <a:pt x="141" y="1136"/>
                  <a:pt x="168" y="1163"/>
                  <a:pt x="200" y="1163"/>
                </a:cubicBezTo>
                <a:lnTo>
                  <a:pt x="341" y="1163"/>
                </a:lnTo>
                <a:cubicBezTo>
                  <a:pt x="374" y="1163"/>
                  <a:pt x="401" y="1136"/>
                  <a:pt x="401" y="1103"/>
                </a:cubicBezTo>
                <a:lnTo>
                  <a:pt x="401" y="1078"/>
                </a:lnTo>
                <a:lnTo>
                  <a:pt x="677" y="1078"/>
                </a:lnTo>
                <a:lnTo>
                  <a:pt x="677" y="1103"/>
                </a:lnTo>
                <a:cubicBezTo>
                  <a:pt x="677" y="1136"/>
                  <a:pt x="704" y="1163"/>
                  <a:pt x="737" y="1163"/>
                </a:cubicBezTo>
                <a:lnTo>
                  <a:pt x="878" y="1163"/>
                </a:lnTo>
                <a:cubicBezTo>
                  <a:pt x="910" y="1163"/>
                  <a:pt x="937" y="1136"/>
                  <a:pt x="937" y="1103"/>
                </a:cubicBezTo>
                <a:lnTo>
                  <a:pt x="937" y="1047"/>
                </a:lnTo>
                <a:lnTo>
                  <a:pt x="928" y="1047"/>
                </a:lnTo>
                <a:cubicBezTo>
                  <a:pt x="951" y="1026"/>
                  <a:pt x="965" y="996"/>
                  <a:pt x="965" y="962"/>
                </a:cubicBezTo>
                <a:lnTo>
                  <a:pt x="965" y="291"/>
                </a:lnTo>
                <a:lnTo>
                  <a:pt x="1016" y="329"/>
                </a:lnTo>
                <a:lnTo>
                  <a:pt x="1016" y="483"/>
                </a:lnTo>
                <a:lnTo>
                  <a:pt x="1078" y="483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" name="Freeform 6">
            <a:extLst>
              <a:ext uri="{FF2B5EF4-FFF2-40B4-BE49-F238E27FC236}">
                <a16:creationId xmlns:a16="http://schemas.microsoft.com/office/drawing/2014/main" id="{7E695C8C-157E-6242-9323-5ABC1C7081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31545" y="1099332"/>
            <a:ext cx="549275" cy="371475"/>
          </a:xfrm>
          <a:custGeom>
            <a:avLst/>
            <a:gdLst>
              <a:gd name="T0" fmla="*/ 629 w 1527"/>
              <a:gd name="T1" fmla="*/ 658 h 1033"/>
              <a:gd name="T2" fmla="*/ 972 w 1527"/>
              <a:gd name="T3" fmla="*/ 530 h 1033"/>
              <a:gd name="T4" fmla="*/ 574 w 1527"/>
              <a:gd name="T5" fmla="*/ 695 h 1033"/>
              <a:gd name="T6" fmla="*/ 582 w 1527"/>
              <a:gd name="T7" fmla="*/ 709 h 1033"/>
              <a:gd name="T8" fmla="*/ 602 w 1527"/>
              <a:gd name="T9" fmla="*/ 717 h 1033"/>
              <a:gd name="T10" fmla="*/ 928 w 1527"/>
              <a:gd name="T11" fmla="*/ 717 h 1033"/>
              <a:gd name="T12" fmla="*/ 943 w 1527"/>
              <a:gd name="T13" fmla="*/ 710 h 1033"/>
              <a:gd name="T14" fmla="*/ 952 w 1527"/>
              <a:gd name="T15" fmla="*/ 695 h 1033"/>
              <a:gd name="T16" fmla="*/ 245 w 1527"/>
              <a:gd name="T17" fmla="*/ 517 h 1033"/>
              <a:gd name="T18" fmla="*/ 389 w 1527"/>
              <a:gd name="T19" fmla="*/ 597 h 1033"/>
              <a:gd name="T20" fmla="*/ 241 w 1527"/>
              <a:gd name="T21" fmla="*/ 654 h 1033"/>
              <a:gd name="T22" fmla="*/ 490 w 1527"/>
              <a:gd name="T23" fmla="*/ 714 h 1033"/>
              <a:gd name="T24" fmla="*/ 245 w 1527"/>
              <a:gd name="T25" fmla="*/ 517 h 1033"/>
              <a:gd name="T26" fmla="*/ 462 w 1527"/>
              <a:gd name="T27" fmla="*/ 164 h 1033"/>
              <a:gd name="T28" fmla="*/ 1064 w 1527"/>
              <a:gd name="T29" fmla="*/ 164 h 1033"/>
              <a:gd name="T30" fmla="*/ 1240 w 1527"/>
              <a:gd name="T31" fmla="*/ 362 h 1033"/>
              <a:gd name="T32" fmla="*/ 464 w 1527"/>
              <a:gd name="T33" fmla="*/ 103 h 1033"/>
              <a:gd name="T34" fmla="*/ 1095 w 1527"/>
              <a:gd name="T35" fmla="*/ 654 h 1033"/>
              <a:gd name="T36" fmla="*/ 1289 w 1527"/>
              <a:gd name="T37" fmla="*/ 576 h 1033"/>
              <a:gd name="T38" fmla="*/ 1128 w 1527"/>
              <a:gd name="T39" fmla="*/ 538 h 1033"/>
              <a:gd name="T40" fmla="*/ 1285 w 1527"/>
              <a:gd name="T41" fmla="*/ 714 h 1033"/>
              <a:gd name="T42" fmla="*/ 1095 w 1527"/>
              <a:gd name="T43" fmla="*/ 654 h 1033"/>
              <a:gd name="T44" fmla="*/ 1357 w 1527"/>
              <a:gd name="T45" fmla="*/ 910 h 1033"/>
              <a:gd name="T46" fmla="*/ 1181 w 1527"/>
              <a:gd name="T47" fmla="*/ 910 h 1033"/>
              <a:gd name="T48" fmla="*/ 1277 w 1527"/>
              <a:gd name="T49" fmla="*/ 859 h 1033"/>
              <a:gd name="T50" fmla="*/ 1151 w 1527"/>
              <a:gd name="T51" fmla="*/ 829 h 1033"/>
              <a:gd name="T52" fmla="*/ 279 w 1527"/>
              <a:gd name="T53" fmla="*/ 829 h 1033"/>
              <a:gd name="T54" fmla="*/ 345 w 1527"/>
              <a:gd name="T55" fmla="*/ 889 h 1033"/>
              <a:gd name="T56" fmla="*/ 231 w 1527"/>
              <a:gd name="T57" fmla="*/ 973 h 1033"/>
              <a:gd name="T58" fmla="*/ 60 w 1527"/>
              <a:gd name="T59" fmla="*/ 423 h 1033"/>
              <a:gd name="T60" fmla="*/ 259 w 1527"/>
              <a:gd name="T61" fmla="*/ 302 h 1033"/>
              <a:gd name="T62" fmla="*/ 1083 w 1527"/>
              <a:gd name="T63" fmla="*/ 60 h 1033"/>
              <a:gd name="T64" fmla="*/ 1367 w 1527"/>
              <a:gd name="T65" fmla="*/ 361 h 1033"/>
              <a:gd name="T66" fmla="*/ 1526 w 1527"/>
              <a:gd name="T67" fmla="*/ 353 h 1033"/>
              <a:gd name="T68" fmla="*/ 1320 w 1527"/>
              <a:gd name="T69" fmla="*/ 273 h 1033"/>
              <a:gd name="T70" fmla="*/ 443 w 1527"/>
              <a:gd name="T71" fmla="*/ 0 h 1033"/>
              <a:gd name="T72" fmla="*/ 159 w 1527"/>
              <a:gd name="T73" fmla="*/ 301 h 1033"/>
              <a:gd name="T74" fmla="*/ 0 w 1527"/>
              <a:gd name="T75" fmla="*/ 428 h 1033"/>
              <a:gd name="T76" fmla="*/ 109 w 1527"/>
              <a:gd name="T77" fmla="*/ 910 h 1033"/>
              <a:gd name="T78" fmla="*/ 405 w 1527"/>
              <a:gd name="T79" fmla="*/ 910 h 1033"/>
              <a:gd name="T80" fmla="*/ 1121 w 1527"/>
              <a:gd name="T81" fmla="*/ 910 h 1033"/>
              <a:gd name="T82" fmla="*/ 1416 w 1527"/>
              <a:gd name="T83" fmla="*/ 910 h 1033"/>
              <a:gd name="T84" fmla="*/ 1526 w 1527"/>
              <a:gd name="T85" fmla="*/ 428 h 1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27" h="1033">
                <a:moveTo>
                  <a:pt x="905" y="590"/>
                </a:moveTo>
                <a:lnTo>
                  <a:pt x="897" y="658"/>
                </a:lnTo>
                <a:lnTo>
                  <a:pt x="629" y="658"/>
                </a:lnTo>
                <a:lnTo>
                  <a:pt x="621" y="590"/>
                </a:lnTo>
                <a:lnTo>
                  <a:pt x="905" y="590"/>
                </a:lnTo>
                <a:close/>
                <a:moveTo>
                  <a:pt x="972" y="530"/>
                </a:moveTo>
                <a:lnTo>
                  <a:pt x="554" y="530"/>
                </a:lnTo>
                <a:lnTo>
                  <a:pt x="573" y="691"/>
                </a:lnTo>
                <a:cubicBezTo>
                  <a:pt x="573" y="693"/>
                  <a:pt x="574" y="694"/>
                  <a:pt x="574" y="695"/>
                </a:cubicBezTo>
                <a:cubicBezTo>
                  <a:pt x="574" y="697"/>
                  <a:pt x="575" y="699"/>
                  <a:pt x="575" y="700"/>
                </a:cubicBezTo>
                <a:cubicBezTo>
                  <a:pt x="576" y="702"/>
                  <a:pt x="578" y="704"/>
                  <a:pt x="579" y="706"/>
                </a:cubicBezTo>
                <a:cubicBezTo>
                  <a:pt x="580" y="707"/>
                  <a:pt x="581" y="708"/>
                  <a:pt x="582" y="709"/>
                </a:cubicBezTo>
                <a:cubicBezTo>
                  <a:pt x="584" y="711"/>
                  <a:pt x="586" y="712"/>
                  <a:pt x="588" y="713"/>
                </a:cubicBezTo>
                <a:cubicBezTo>
                  <a:pt x="589" y="714"/>
                  <a:pt x="590" y="715"/>
                  <a:pt x="591" y="715"/>
                </a:cubicBezTo>
                <a:cubicBezTo>
                  <a:pt x="595" y="717"/>
                  <a:pt x="598" y="717"/>
                  <a:pt x="602" y="717"/>
                </a:cubicBezTo>
                <a:lnTo>
                  <a:pt x="602" y="717"/>
                </a:lnTo>
                <a:lnTo>
                  <a:pt x="924" y="717"/>
                </a:lnTo>
                <a:cubicBezTo>
                  <a:pt x="925" y="717"/>
                  <a:pt x="926" y="717"/>
                  <a:pt x="928" y="717"/>
                </a:cubicBezTo>
                <a:cubicBezTo>
                  <a:pt x="930" y="716"/>
                  <a:pt x="932" y="716"/>
                  <a:pt x="934" y="715"/>
                </a:cubicBezTo>
                <a:cubicBezTo>
                  <a:pt x="935" y="715"/>
                  <a:pt x="937" y="714"/>
                  <a:pt x="939" y="713"/>
                </a:cubicBezTo>
                <a:cubicBezTo>
                  <a:pt x="940" y="712"/>
                  <a:pt x="942" y="711"/>
                  <a:pt x="943" y="710"/>
                </a:cubicBezTo>
                <a:cubicBezTo>
                  <a:pt x="945" y="708"/>
                  <a:pt x="946" y="707"/>
                  <a:pt x="947" y="705"/>
                </a:cubicBezTo>
                <a:cubicBezTo>
                  <a:pt x="948" y="704"/>
                  <a:pt x="949" y="702"/>
                  <a:pt x="950" y="701"/>
                </a:cubicBezTo>
                <a:cubicBezTo>
                  <a:pt x="951" y="699"/>
                  <a:pt x="951" y="697"/>
                  <a:pt x="952" y="695"/>
                </a:cubicBezTo>
                <a:cubicBezTo>
                  <a:pt x="952" y="694"/>
                  <a:pt x="953" y="692"/>
                  <a:pt x="953" y="691"/>
                </a:cubicBezTo>
                <a:lnTo>
                  <a:pt x="972" y="530"/>
                </a:lnTo>
                <a:close/>
                <a:moveTo>
                  <a:pt x="245" y="517"/>
                </a:moveTo>
                <a:cubicBezTo>
                  <a:pt x="229" y="515"/>
                  <a:pt x="213" y="526"/>
                  <a:pt x="211" y="543"/>
                </a:cubicBezTo>
                <a:cubicBezTo>
                  <a:pt x="209" y="559"/>
                  <a:pt x="220" y="574"/>
                  <a:pt x="237" y="576"/>
                </a:cubicBezTo>
                <a:lnTo>
                  <a:pt x="389" y="597"/>
                </a:lnTo>
                <a:cubicBezTo>
                  <a:pt x="413" y="601"/>
                  <a:pt x="431" y="621"/>
                  <a:pt x="431" y="645"/>
                </a:cubicBezTo>
                <a:lnTo>
                  <a:pt x="431" y="654"/>
                </a:lnTo>
                <a:lnTo>
                  <a:pt x="241" y="654"/>
                </a:lnTo>
                <a:cubicBezTo>
                  <a:pt x="224" y="654"/>
                  <a:pt x="211" y="667"/>
                  <a:pt x="211" y="684"/>
                </a:cubicBezTo>
                <a:cubicBezTo>
                  <a:pt x="211" y="701"/>
                  <a:pt x="224" y="714"/>
                  <a:pt x="241" y="714"/>
                </a:cubicBezTo>
                <a:lnTo>
                  <a:pt x="490" y="714"/>
                </a:lnTo>
                <a:lnTo>
                  <a:pt x="490" y="645"/>
                </a:lnTo>
                <a:cubicBezTo>
                  <a:pt x="490" y="592"/>
                  <a:pt x="451" y="546"/>
                  <a:pt x="398" y="538"/>
                </a:cubicBezTo>
                <a:lnTo>
                  <a:pt x="245" y="517"/>
                </a:lnTo>
                <a:close/>
                <a:moveTo>
                  <a:pt x="1139" y="302"/>
                </a:moveTo>
                <a:lnTo>
                  <a:pt x="386" y="302"/>
                </a:lnTo>
                <a:lnTo>
                  <a:pt x="462" y="164"/>
                </a:lnTo>
                <a:cubicBezTo>
                  <a:pt x="462" y="164"/>
                  <a:pt x="463" y="163"/>
                  <a:pt x="464" y="163"/>
                </a:cubicBezTo>
                <a:lnTo>
                  <a:pt x="1062" y="163"/>
                </a:lnTo>
                <a:cubicBezTo>
                  <a:pt x="1063" y="163"/>
                  <a:pt x="1064" y="164"/>
                  <a:pt x="1064" y="164"/>
                </a:cubicBezTo>
                <a:lnTo>
                  <a:pt x="1139" y="302"/>
                </a:lnTo>
                <a:close/>
                <a:moveTo>
                  <a:pt x="286" y="362"/>
                </a:moveTo>
                <a:lnTo>
                  <a:pt x="1240" y="362"/>
                </a:lnTo>
                <a:lnTo>
                  <a:pt x="1117" y="136"/>
                </a:lnTo>
                <a:cubicBezTo>
                  <a:pt x="1106" y="116"/>
                  <a:pt x="1085" y="103"/>
                  <a:pt x="1062" y="103"/>
                </a:cubicBezTo>
                <a:lnTo>
                  <a:pt x="464" y="103"/>
                </a:lnTo>
                <a:cubicBezTo>
                  <a:pt x="441" y="103"/>
                  <a:pt x="420" y="116"/>
                  <a:pt x="409" y="136"/>
                </a:cubicBezTo>
                <a:lnTo>
                  <a:pt x="286" y="362"/>
                </a:lnTo>
                <a:close/>
                <a:moveTo>
                  <a:pt x="1095" y="654"/>
                </a:moveTo>
                <a:lnTo>
                  <a:pt x="1095" y="645"/>
                </a:lnTo>
                <a:cubicBezTo>
                  <a:pt x="1095" y="621"/>
                  <a:pt x="1113" y="601"/>
                  <a:pt x="1136" y="598"/>
                </a:cubicBezTo>
                <a:lnTo>
                  <a:pt x="1289" y="576"/>
                </a:lnTo>
                <a:cubicBezTo>
                  <a:pt x="1305" y="574"/>
                  <a:pt x="1318" y="559"/>
                  <a:pt x="1315" y="543"/>
                </a:cubicBezTo>
                <a:cubicBezTo>
                  <a:pt x="1313" y="526"/>
                  <a:pt x="1297" y="515"/>
                  <a:pt x="1281" y="517"/>
                </a:cubicBezTo>
                <a:lnTo>
                  <a:pt x="1128" y="538"/>
                </a:lnTo>
                <a:cubicBezTo>
                  <a:pt x="1075" y="546"/>
                  <a:pt x="1035" y="592"/>
                  <a:pt x="1035" y="645"/>
                </a:cubicBezTo>
                <a:lnTo>
                  <a:pt x="1035" y="714"/>
                </a:lnTo>
                <a:lnTo>
                  <a:pt x="1285" y="714"/>
                </a:lnTo>
                <a:cubicBezTo>
                  <a:pt x="1302" y="714"/>
                  <a:pt x="1315" y="701"/>
                  <a:pt x="1315" y="684"/>
                </a:cubicBezTo>
                <a:cubicBezTo>
                  <a:pt x="1315" y="667"/>
                  <a:pt x="1302" y="654"/>
                  <a:pt x="1285" y="654"/>
                </a:cubicBezTo>
                <a:lnTo>
                  <a:pt x="1095" y="654"/>
                </a:lnTo>
                <a:close/>
                <a:moveTo>
                  <a:pt x="1466" y="423"/>
                </a:moveTo>
                <a:lnTo>
                  <a:pt x="1357" y="463"/>
                </a:lnTo>
                <a:lnTo>
                  <a:pt x="1357" y="910"/>
                </a:lnTo>
                <a:cubicBezTo>
                  <a:pt x="1357" y="945"/>
                  <a:pt x="1329" y="973"/>
                  <a:pt x="1295" y="973"/>
                </a:cubicBezTo>
                <a:lnTo>
                  <a:pt x="1243" y="973"/>
                </a:lnTo>
                <a:cubicBezTo>
                  <a:pt x="1209" y="973"/>
                  <a:pt x="1181" y="945"/>
                  <a:pt x="1181" y="910"/>
                </a:cubicBezTo>
                <a:lnTo>
                  <a:pt x="1181" y="889"/>
                </a:lnTo>
                <a:lnTo>
                  <a:pt x="1247" y="889"/>
                </a:lnTo>
                <a:cubicBezTo>
                  <a:pt x="1264" y="889"/>
                  <a:pt x="1277" y="875"/>
                  <a:pt x="1277" y="859"/>
                </a:cubicBezTo>
                <a:cubicBezTo>
                  <a:pt x="1277" y="842"/>
                  <a:pt x="1264" y="829"/>
                  <a:pt x="1247" y="829"/>
                </a:cubicBezTo>
                <a:lnTo>
                  <a:pt x="1181" y="829"/>
                </a:lnTo>
                <a:lnTo>
                  <a:pt x="1151" y="829"/>
                </a:lnTo>
                <a:lnTo>
                  <a:pt x="375" y="829"/>
                </a:lnTo>
                <a:lnTo>
                  <a:pt x="345" y="829"/>
                </a:lnTo>
                <a:lnTo>
                  <a:pt x="279" y="829"/>
                </a:lnTo>
                <a:cubicBezTo>
                  <a:pt x="262" y="829"/>
                  <a:pt x="249" y="842"/>
                  <a:pt x="249" y="859"/>
                </a:cubicBezTo>
                <a:cubicBezTo>
                  <a:pt x="249" y="875"/>
                  <a:pt x="262" y="889"/>
                  <a:pt x="279" y="889"/>
                </a:cubicBezTo>
                <a:lnTo>
                  <a:pt x="345" y="889"/>
                </a:lnTo>
                <a:lnTo>
                  <a:pt x="345" y="910"/>
                </a:lnTo>
                <a:cubicBezTo>
                  <a:pt x="345" y="945"/>
                  <a:pt x="317" y="973"/>
                  <a:pt x="283" y="973"/>
                </a:cubicBezTo>
                <a:lnTo>
                  <a:pt x="231" y="973"/>
                </a:lnTo>
                <a:cubicBezTo>
                  <a:pt x="197" y="973"/>
                  <a:pt x="169" y="945"/>
                  <a:pt x="169" y="910"/>
                </a:cubicBezTo>
                <a:lnTo>
                  <a:pt x="169" y="463"/>
                </a:lnTo>
                <a:lnTo>
                  <a:pt x="60" y="423"/>
                </a:lnTo>
                <a:lnTo>
                  <a:pt x="60" y="361"/>
                </a:lnTo>
                <a:lnTo>
                  <a:pt x="159" y="361"/>
                </a:lnTo>
                <a:cubicBezTo>
                  <a:pt x="201" y="361"/>
                  <a:pt x="239" y="338"/>
                  <a:pt x="259" y="302"/>
                </a:cubicBezTo>
                <a:lnTo>
                  <a:pt x="365" y="107"/>
                </a:lnTo>
                <a:cubicBezTo>
                  <a:pt x="381" y="78"/>
                  <a:pt x="410" y="60"/>
                  <a:pt x="443" y="60"/>
                </a:cubicBezTo>
                <a:lnTo>
                  <a:pt x="1083" y="60"/>
                </a:lnTo>
                <a:cubicBezTo>
                  <a:pt x="1116" y="60"/>
                  <a:pt x="1145" y="78"/>
                  <a:pt x="1161" y="107"/>
                </a:cubicBezTo>
                <a:lnTo>
                  <a:pt x="1267" y="302"/>
                </a:lnTo>
                <a:cubicBezTo>
                  <a:pt x="1287" y="338"/>
                  <a:pt x="1325" y="361"/>
                  <a:pt x="1367" y="361"/>
                </a:cubicBezTo>
                <a:lnTo>
                  <a:pt x="1466" y="361"/>
                </a:lnTo>
                <a:lnTo>
                  <a:pt x="1466" y="423"/>
                </a:lnTo>
                <a:close/>
                <a:moveTo>
                  <a:pt x="1526" y="353"/>
                </a:moveTo>
                <a:cubicBezTo>
                  <a:pt x="1526" y="324"/>
                  <a:pt x="1502" y="301"/>
                  <a:pt x="1473" y="301"/>
                </a:cubicBezTo>
                <a:lnTo>
                  <a:pt x="1367" y="301"/>
                </a:lnTo>
                <a:cubicBezTo>
                  <a:pt x="1347" y="301"/>
                  <a:pt x="1329" y="290"/>
                  <a:pt x="1320" y="273"/>
                </a:cubicBezTo>
                <a:lnTo>
                  <a:pt x="1214" y="78"/>
                </a:lnTo>
                <a:cubicBezTo>
                  <a:pt x="1187" y="30"/>
                  <a:pt x="1137" y="0"/>
                  <a:pt x="1083" y="0"/>
                </a:cubicBezTo>
                <a:lnTo>
                  <a:pt x="443" y="0"/>
                </a:lnTo>
                <a:cubicBezTo>
                  <a:pt x="388" y="0"/>
                  <a:pt x="338" y="30"/>
                  <a:pt x="312" y="78"/>
                </a:cubicBezTo>
                <a:lnTo>
                  <a:pt x="206" y="273"/>
                </a:lnTo>
                <a:cubicBezTo>
                  <a:pt x="197" y="290"/>
                  <a:pt x="179" y="301"/>
                  <a:pt x="159" y="301"/>
                </a:cubicBezTo>
                <a:lnTo>
                  <a:pt x="53" y="301"/>
                </a:lnTo>
                <a:cubicBezTo>
                  <a:pt x="24" y="301"/>
                  <a:pt x="0" y="324"/>
                  <a:pt x="0" y="353"/>
                </a:cubicBezTo>
                <a:lnTo>
                  <a:pt x="0" y="428"/>
                </a:lnTo>
                <a:cubicBezTo>
                  <a:pt x="0" y="450"/>
                  <a:pt x="14" y="470"/>
                  <a:pt x="35" y="477"/>
                </a:cubicBezTo>
                <a:lnTo>
                  <a:pt x="109" y="505"/>
                </a:lnTo>
                <a:lnTo>
                  <a:pt x="109" y="910"/>
                </a:lnTo>
                <a:cubicBezTo>
                  <a:pt x="109" y="978"/>
                  <a:pt x="164" y="1032"/>
                  <a:pt x="231" y="1032"/>
                </a:cubicBezTo>
                <a:lnTo>
                  <a:pt x="283" y="1032"/>
                </a:lnTo>
                <a:cubicBezTo>
                  <a:pt x="350" y="1032"/>
                  <a:pt x="405" y="978"/>
                  <a:pt x="405" y="910"/>
                </a:cubicBezTo>
                <a:lnTo>
                  <a:pt x="405" y="889"/>
                </a:lnTo>
                <a:lnTo>
                  <a:pt x="1121" y="889"/>
                </a:lnTo>
                <a:lnTo>
                  <a:pt x="1121" y="910"/>
                </a:lnTo>
                <a:cubicBezTo>
                  <a:pt x="1121" y="978"/>
                  <a:pt x="1176" y="1032"/>
                  <a:pt x="1243" y="1032"/>
                </a:cubicBezTo>
                <a:lnTo>
                  <a:pt x="1294" y="1032"/>
                </a:lnTo>
                <a:cubicBezTo>
                  <a:pt x="1362" y="1032"/>
                  <a:pt x="1416" y="978"/>
                  <a:pt x="1416" y="910"/>
                </a:cubicBezTo>
                <a:lnTo>
                  <a:pt x="1416" y="505"/>
                </a:lnTo>
                <a:lnTo>
                  <a:pt x="1491" y="477"/>
                </a:lnTo>
                <a:cubicBezTo>
                  <a:pt x="1512" y="470"/>
                  <a:pt x="1526" y="450"/>
                  <a:pt x="1526" y="428"/>
                </a:cubicBezTo>
                <a:lnTo>
                  <a:pt x="1526" y="353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" name="Freeform 7">
            <a:extLst>
              <a:ext uri="{FF2B5EF4-FFF2-40B4-BE49-F238E27FC236}">
                <a16:creationId xmlns:a16="http://schemas.microsoft.com/office/drawing/2014/main" id="{21A80436-8C4F-6341-A7DF-53504A99489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00286" y="1096557"/>
            <a:ext cx="611187" cy="420687"/>
          </a:xfrm>
          <a:custGeom>
            <a:avLst/>
            <a:gdLst>
              <a:gd name="T0" fmla="*/ 1132 w 1696"/>
              <a:gd name="T1" fmla="*/ 1167 h 1168"/>
              <a:gd name="T2" fmla="*/ 1121 w 1696"/>
              <a:gd name="T3" fmla="*/ 1052 h 1168"/>
              <a:gd name="T4" fmla="*/ 1080 w 1696"/>
              <a:gd name="T5" fmla="*/ 958 h 1168"/>
              <a:gd name="T6" fmla="*/ 1138 w 1696"/>
              <a:gd name="T7" fmla="*/ 953 h 1168"/>
              <a:gd name="T8" fmla="*/ 1076 w 1696"/>
              <a:gd name="T9" fmla="*/ 921 h 1168"/>
              <a:gd name="T10" fmla="*/ 1093 w 1696"/>
              <a:gd name="T11" fmla="*/ 825 h 1168"/>
              <a:gd name="T12" fmla="*/ 1121 w 1696"/>
              <a:gd name="T13" fmla="*/ 774 h 1168"/>
              <a:gd name="T14" fmla="*/ 1064 w 1696"/>
              <a:gd name="T15" fmla="*/ 799 h 1168"/>
              <a:gd name="T16" fmla="*/ 606 w 1696"/>
              <a:gd name="T17" fmla="*/ 748 h 1168"/>
              <a:gd name="T18" fmla="*/ 599 w 1696"/>
              <a:gd name="T19" fmla="*/ 825 h 1168"/>
              <a:gd name="T20" fmla="*/ 615 w 1696"/>
              <a:gd name="T21" fmla="*/ 958 h 1168"/>
              <a:gd name="T22" fmla="*/ 560 w 1696"/>
              <a:gd name="T23" fmla="*/ 915 h 1168"/>
              <a:gd name="T24" fmla="*/ 586 w 1696"/>
              <a:gd name="T25" fmla="*/ 985 h 1168"/>
              <a:gd name="T26" fmla="*/ 563 w 1696"/>
              <a:gd name="T27" fmla="*/ 1167 h 1168"/>
              <a:gd name="T28" fmla="*/ 600 w 1696"/>
              <a:gd name="T29" fmla="*/ 1084 h 1168"/>
              <a:gd name="T30" fmla="*/ 536 w 1696"/>
              <a:gd name="T31" fmla="*/ 1135 h 1168"/>
              <a:gd name="T32" fmla="*/ 170 w 1696"/>
              <a:gd name="T33" fmla="*/ 647 h 1168"/>
              <a:gd name="T34" fmla="*/ 346 w 1696"/>
              <a:gd name="T35" fmla="*/ 647 h 1168"/>
              <a:gd name="T36" fmla="*/ 394 w 1696"/>
              <a:gd name="T37" fmla="*/ 1129 h 1168"/>
              <a:gd name="T38" fmla="*/ 452 w 1696"/>
              <a:gd name="T39" fmla="*/ 1138 h 1168"/>
              <a:gd name="T40" fmla="*/ 680 w 1696"/>
              <a:gd name="T41" fmla="*/ 1132 h 1168"/>
              <a:gd name="T42" fmla="*/ 739 w 1696"/>
              <a:gd name="T43" fmla="*/ 1134 h 1168"/>
              <a:gd name="T44" fmla="*/ 956 w 1696"/>
              <a:gd name="T45" fmla="*/ 1134 h 1168"/>
              <a:gd name="T46" fmla="*/ 1015 w 1696"/>
              <a:gd name="T47" fmla="*/ 1132 h 1168"/>
              <a:gd name="T48" fmla="*/ 1243 w 1696"/>
              <a:gd name="T49" fmla="*/ 1138 h 1168"/>
              <a:gd name="T50" fmla="*/ 1301 w 1696"/>
              <a:gd name="T51" fmla="*/ 1129 h 1168"/>
              <a:gd name="T52" fmla="*/ 1349 w 1696"/>
              <a:gd name="T53" fmla="*/ 647 h 1168"/>
              <a:gd name="T54" fmla="*/ 1525 w 1696"/>
              <a:gd name="T55" fmla="*/ 647 h 1168"/>
              <a:gd name="T56" fmla="*/ 1694 w 1696"/>
              <a:gd name="T57" fmla="*/ 515 h 1168"/>
              <a:gd name="T58" fmla="*/ 1466 w 1696"/>
              <a:gd name="T59" fmla="*/ 647 h 1168"/>
              <a:gd name="T60" fmla="*/ 1407 w 1696"/>
              <a:gd name="T61" fmla="*/ 647 h 1168"/>
              <a:gd name="T62" fmla="*/ 287 w 1696"/>
              <a:gd name="T63" fmla="*/ 647 h 1168"/>
              <a:gd name="T64" fmla="*/ 228 w 1696"/>
              <a:gd name="T65" fmla="*/ 647 h 1168"/>
              <a:gd name="T66" fmla="*/ 0 w 1696"/>
              <a:gd name="T67" fmla="*/ 515 h 1168"/>
              <a:gd name="T68" fmla="*/ 987 w 1696"/>
              <a:gd name="T69" fmla="*/ 344 h 1168"/>
              <a:gd name="T70" fmla="*/ 1117 w 1696"/>
              <a:gd name="T71" fmla="*/ 344 h 1168"/>
              <a:gd name="T72" fmla="*/ 776 w 1696"/>
              <a:gd name="T73" fmla="*/ 58 h 1168"/>
              <a:gd name="T74" fmla="*/ 717 w 1696"/>
              <a:gd name="T75" fmla="*/ 58 h 1168"/>
              <a:gd name="T76" fmla="*/ 619 w 1696"/>
              <a:gd name="T77" fmla="*/ 58 h 1168"/>
              <a:gd name="T78" fmla="*/ 1176 w 1696"/>
              <a:gd name="T79" fmla="*/ 345 h 1168"/>
              <a:gd name="T80" fmla="*/ 1274 w 1696"/>
              <a:gd name="T81" fmla="*/ 128 h 1168"/>
              <a:gd name="T82" fmla="*/ 1333 w 1696"/>
              <a:gd name="T83" fmla="*/ 162 h 1168"/>
              <a:gd name="T84" fmla="*/ 487 w 1696"/>
              <a:gd name="T85" fmla="*/ 0 h 1168"/>
              <a:gd name="T86" fmla="*/ 388 w 1696"/>
              <a:gd name="T87" fmla="*/ 191 h 1168"/>
              <a:gd name="T88" fmla="*/ 487 w 1696"/>
              <a:gd name="T89" fmla="*/ 58 h 1168"/>
              <a:gd name="T90" fmla="*/ 30 w 1696"/>
              <a:gd name="T91" fmla="*/ 345 h 1168"/>
              <a:gd name="T92" fmla="*/ 1665 w 1696"/>
              <a:gd name="T93" fmla="*/ 403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96" h="1168">
                <a:moveTo>
                  <a:pt x="1100" y="1140"/>
                </a:moveTo>
                <a:cubicBezTo>
                  <a:pt x="1102" y="1156"/>
                  <a:pt x="1114" y="1167"/>
                  <a:pt x="1129" y="1167"/>
                </a:cubicBezTo>
                <a:cubicBezTo>
                  <a:pt x="1130" y="1167"/>
                  <a:pt x="1131" y="1167"/>
                  <a:pt x="1132" y="1167"/>
                </a:cubicBezTo>
                <a:cubicBezTo>
                  <a:pt x="1148" y="1165"/>
                  <a:pt x="1160" y="1151"/>
                  <a:pt x="1159" y="1135"/>
                </a:cubicBezTo>
                <a:lnTo>
                  <a:pt x="1153" y="1079"/>
                </a:lnTo>
                <a:cubicBezTo>
                  <a:pt x="1152" y="1063"/>
                  <a:pt x="1137" y="1051"/>
                  <a:pt x="1121" y="1052"/>
                </a:cubicBezTo>
                <a:cubicBezTo>
                  <a:pt x="1105" y="1054"/>
                  <a:pt x="1093" y="1068"/>
                  <a:pt x="1095" y="1084"/>
                </a:cubicBezTo>
                <a:lnTo>
                  <a:pt x="1100" y="1140"/>
                </a:lnTo>
                <a:close/>
                <a:moveTo>
                  <a:pt x="1080" y="958"/>
                </a:moveTo>
                <a:cubicBezTo>
                  <a:pt x="1081" y="973"/>
                  <a:pt x="1094" y="985"/>
                  <a:pt x="1109" y="985"/>
                </a:cubicBezTo>
                <a:cubicBezTo>
                  <a:pt x="1110" y="985"/>
                  <a:pt x="1111" y="985"/>
                  <a:pt x="1112" y="985"/>
                </a:cubicBezTo>
                <a:cubicBezTo>
                  <a:pt x="1128" y="983"/>
                  <a:pt x="1140" y="969"/>
                  <a:pt x="1138" y="953"/>
                </a:cubicBezTo>
                <a:lnTo>
                  <a:pt x="1134" y="915"/>
                </a:lnTo>
                <a:cubicBezTo>
                  <a:pt x="1133" y="899"/>
                  <a:pt x="1118" y="887"/>
                  <a:pt x="1102" y="889"/>
                </a:cubicBezTo>
                <a:cubicBezTo>
                  <a:pt x="1086" y="890"/>
                  <a:pt x="1074" y="905"/>
                  <a:pt x="1076" y="921"/>
                </a:cubicBezTo>
                <a:lnTo>
                  <a:pt x="1080" y="958"/>
                </a:lnTo>
                <a:close/>
                <a:moveTo>
                  <a:pt x="1064" y="799"/>
                </a:moveTo>
                <a:cubicBezTo>
                  <a:pt x="1066" y="814"/>
                  <a:pt x="1078" y="825"/>
                  <a:pt x="1093" y="825"/>
                </a:cubicBezTo>
                <a:cubicBezTo>
                  <a:pt x="1094" y="825"/>
                  <a:pt x="1095" y="825"/>
                  <a:pt x="1096" y="825"/>
                </a:cubicBezTo>
                <a:cubicBezTo>
                  <a:pt x="1112" y="823"/>
                  <a:pt x="1124" y="809"/>
                  <a:pt x="1122" y="793"/>
                </a:cubicBezTo>
                <a:lnTo>
                  <a:pt x="1121" y="774"/>
                </a:lnTo>
                <a:cubicBezTo>
                  <a:pt x="1119" y="758"/>
                  <a:pt x="1104" y="746"/>
                  <a:pt x="1088" y="748"/>
                </a:cubicBezTo>
                <a:cubicBezTo>
                  <a:pt x="1072" y="749"/>
                  <a:pt x="1061" y="764"/>
                  <a:pt x="1062" y="780"/>
                </a:cubicBezTo>
                <a:lnTo>
                  <a:pt x="1064" y="799"/>
                </a:lnTo>
                <a:close/>
                <a:moveTo>
                  <a:pt x="631" y="799"/>
                </a:moveTo>
                <a:lnTo>
                  <a:pt x="633" y="780"/>
                </a:lnTo>
                <a:cubicBezTo>
                  <a:pt x="634" y="764"/>
                  <a:pt x="622" y="749"/>
                  <a:pt x="606" y="748"/>
                </a:cubicBezTo>
                <a:cubicBezTo>
                  <a:pt x="590" y="746"/>
                  <a:pt x="576" y="758"/>
                  <a:pt x="574" y="774"/>
                </a:cubicBezTo>
                <a:lnTo>
                  <a:pt x="572" y="793"/>
                </a:lnTo>
                <a:cubicBezTo>
                  <a:pt x="571" y="809"/>
                  <a:pt x="582" y="823"/>
                  <a:pt x="599" y="825"/>
                </a:cubicBezTo>
                <a:cubicBezTo>
                  <a:pt x="600" y="825"/>
                  <a:pt x="601" y="825"/>
                  <a:pt x="602" y="825"/>
                </a:cubicBezTo>
                <a:cubicBezTo>
                  <a:pt x="617" y="825"/>
                  <a:pt x="629" y="814"/>
                  <a:pt x="631" y="799"/>
                </a:cubicBezTo>
                <a:close/>
                <a:moveTo>
                  <a:pt x="615" y="958"/>
                </a:moveTo>
                <a:lnTo>
                  <a:pt x="619" y="921"/>
                </a:lnTo>
                <a:cubicBezTo>
                  <a:pt x="620" y="905"/>
                  <a:pt x="609" y="890"/>
                  <a:pt x="593" y="889"/>
                </a:cubicBezTo>
                <a:cubicBezTo>
                  <a:pt x="577" y="887"/>
                  <a:pt x="562" y="899"/>
                  <a:pt x="560" y="915"/>
                </a:cubicBezTo>
                <a:lnTo>
                  <a:pt x="557" y="953"/>
                </a:lnTo>
                <a:cubicBezTo>
                  <a:pt x="555" y="969"/>
                  <a:pt x="567" y="983"/>
                  <a:pt x="583" y="985"/>
                </a:cubicBezTo>
                <a:cubicBezTo>
                  <a:pt x="584" y="985"/>
                  <a:pt x="585" y="985"/>
                  <a:pt x="586" y="985"/>
                </a:cubicBezTo>
                <a:cubicBezTo>
                  <a:pt x="601" y="985"/>
                  <a:pt x="614" y="973"/>
                  <a:pt x="615" y="958"/>
                </a:cubicBezTo>
                <a:close/>
                <a:moveTo>
                  <a:pt x="536" y="1135"/>
                </a:moveTo>
                <a:cubicBezTo>
                  <a:pt x="535" y="1151"/>
                  <a:pt x="546" y="1165"/>
                  <a:pt x="563" y="1167"/>
                </a:cubicBezTo>
                <a:cubicBezTo>
                  <a:pt x="564" y="1167"/>
                  <a:pt x="565" y="1167"/>
                  <a:pt x="566" y="1167"/>
                </a:cubicBezTo>
                <a:cubicBezTo>
                  <a:pt x="580" y="1167"/>
                  <a:pt x="593" y="1156"/>
                  <a:pt x="595" y="1140"/>
                </a:cubicBezTo>
                <a:lnTo>
                  <a:pt x="600" y="1084"/>
                </a:lnTo>
                <a:cubicBezTo>
                  <a:pt x="602" y="1068"/>
                  <a:pt x="590" y="1054"/>
                  <a:pt x="574" y="1052"/>
                </a:cubicBezTo>
                <a:cubicBezTo>
                  <a:pt x="558" y="1051"/>
                  <a:pt x="543" y="1063"/>
                  <a:pt x="542" y="1079"/>
                </a:cubicBezTo>
                <a:lnTo>
                  <a:pt x="536" y="1135"/>
                </a:lnTo>
                <a:close/>
                <a:moveTo>
                  <a:pt x="30" y="544"/>
                </a:moveTo>
                <a:lnTo>
                  <a:pt x="67" y="544"/>
                </a:lnTo>
                <a:cubicBezTo>
                  <a:pt x="124" y="544"/>
                  <a:pt x="170" y="591"/>
                  <a:pt x="170" y="647"/>
                </a:cubicBezTo>
                <a:lnTo>
                  <a:pt x="170" y="724"/>
                </a:lnTo>
                <a:lnTo>
                  <a:pt x="346" y="724"/>
                </a:lnTo>
                <a:lnTo>
                  <a:pt x="346" y="647"/>
                </a:lnTo>
                <a:cubicBezTo>
                  <a:pt x="346" y="591"/>
                  <a:pt x="392" y="544"/>
                  <a:pt x="449" y="544"/>
                </a:cubicBezTo>
                <a:lnTo>
                  <a:pt x="485" y="544"/>
                </a:lnTo>
                <a:lnTo>
                  <a:pt x="394" y="1129"/>
                </a:lnTo>
                <a:cubicBezTo>
                  <a:pt x="391" y="1145"/>
                  <a:pt x="402" y="1160"/>
                  <a:pt x="418" y="1162"/>
                </a:cubicBezTo>
                <a:cubicBezTo>
                  <a:pt x="420" y="1163"/>
                  <a:pt x="421" y="1163"/>
                  <a:pt x="423" y="1163"/>
                </a:cubicBezTo>
                <a:cubicBezTo>
                  <a:pt x="437" y="1163"/>
                  <a:pt x="449" y="1152"/>
                  <a:pt x="452" y="1138"/>
                </a:cubicBezTo>
                <a:lnTo>
                  <a:pt x="545" y="544"/>
                </a:lnTo>
                <a:lnTo>
                  <a:pt x="701" y="544"/>
                </a:lnTo>
                <a:lnTo>
                  <a:pt x="680" y="1132"/>
                </a:lnTo>
                <a:cubicBezTo>
                  <a:pt x="679" y="1149"/>
                  <a:pt x="692" y="1162"/>
                  <a:pt x="708" y="1163"/>
                </a:cubicBezTo>
                <a:cubicBezTo>
                  <a:pt x="709" y="1163"/>
                  <a:pt x="709" y="1163"/>
                  <a:pt x="709" y="1163"/>
                </a:cubicBezTo>
                <a:cubicBezTo>
                  <a:pt x="725" y="1163"/>
                  <a:pt x="738" y="1150"/>
                  <a:pt x="739" y="1134"/>
                </a:cubicBezTo>
                <a:lnTo>
                  <a:pt x="759" y="544"/>
                </a:lnTo>
                <a:lnTo>
                  <a:pt x="935" y="544"/>
                </a:lnTo>
                <a:lnTo>
                  <a:pt x="956" y="1134"/>
                </a:lnTo>
                <a:cubicBezTo>
                  <a:pt x="957" y="1150"/>
                  <a:pt x="970" y="1163"/>
                  <a:pt x="985" y="1163"/>
                </a:cubicBezTo>
                <a:cubicBezTo>
                  <a:pt x="986" y="1163"/>
                  <a:pt x="986" y="1163"/>
                  <a:pt x="986" y="1163"/>
                </a:cubicBezTo>
                <a:cubicBezTo>
                  <a:pt x="1002" y="1162"/>
                  <a:pt x="1015" y="1149"/>
                  <a:pt x="1015" y="1132"/>
                </a:cubicBezTo>
                <a:lnTo>
                  <a:pt x="994" y="544"/>
                </a:lnTo>
                <a:lnTo>
                  <a:pt x="1150" y="544"/>
                </a:lnTo>
                <a:lnTo>
                  <a:pt x="1243" y="1138"/>
                </a:lnTo>
                <a:cubicBezTo>
                  <a:pt x="1245" y="1152"/>
                  <a:pt x="1258" y="1163"/>
                  <a:pt x="1272" y="1163"/>
                </a:cubicBezTo>
                <a:cubicBezTo>
                  <a:pt x="1273" y="1163"/>
                  <a:pt x="1275" y="1163"/>
                  <a:pt x="1277" y="1162"/>
                </a:cubicBezTo>
                <a:cubicBezTo>
                  <a:pt x="1293" y="1160"/>
                  <a:pt x="1303" y="1145"/>
                  <a:pt x="1301" y="1129"/>
                </a:cubicBezTo>
                <a:lnTo>
                  <a:pt x="1209" y="544"/>
                </a:lnTo>
                <a:lnTo>
                  <a:pt x="1245" y="544"/>
                </a:lnTo>
                <a:cubicBezTo>
                  <a:pt x="1302" y="544"/>
                  <a:pt x="1349" y="591"/>
                  <a:pt x="1349" y="647"/>
                </a:cubicBezTo>
                <a:lnTo>
                  <a:pt x="1349" y="724"/>
                </a:lnTo>
                <a:lnTo>
                  <a:pt x="1525" y="724"/>
                </a:lnTo>
                <a:lnTo>
                  <a:pt x="1525" y="647"/>
                </a:lnTo>
                <a:cubicBezTo>
                  <a:pt x="1525" y="591"/>
                  <a:pt x="1571" y="544"/>
                  <a:pt x="1628" y="544"/>
                </a:cubicBezTo>
                <a:lnTo>
                  <a:pt x="1665" y="544"/>
                </a:lnTo>
                <a:cubicBezTo>
                  <a:pt x="1681" y="544"/>
                  <a:pt x="1694" y="531"/>
                  <a:pt x="1694" y="515"/>
                </a:cubicBezTo>
                <a:cubicBezTo>
                  <a:pt x="1694" y="499"/>
                  <a:pt x="1681" y="486"/>
                  <a:pt x="1665" y="486"/>
                </a:cubicBezTo>
                <a:lnTo>
                  <a:pt x="1628" y="486"/>
                </a:lnTo>
                <a:cubicBezTo>
                  <a:pt x="1539" y="486"/>
                  <a:pt x="1466" y="558"/>
                  <a:pt x="1466" y="647"/>
                </a:cubicBezTo>
                <a:lnTo>
                  <a:pt x="1466" y="665"/>
                </a:lnTo>
                <a:lnTo>
                  <a:pt x="1407" y="665"/>
                </a:lnTo>
                <a:lnTo>
                  <a:pt x="1407" y="647"/>
                </a:lnTo>
                <a:cubicBezTo>
                  <a:pt x="1407" y="558"/>
                  <a:pt x="1335" y="486"/>
                  <a:pt x="1245" y="486"/>
                </a:cubicBezTo>
                <a:lnTo>
                  <a:pt x="449" y="486"/>
                </a:lnTo>
                <a:cubicBezTo>
                  <a:pt x="360" y="486"/>
                  <a:pt x="287" y="558"/>
                  <a:pt x="287" y="647"/>
                </a:cubicBezTo>
                <a:lnTo>
                  <a:pt x="287" y="665"/>
                </a:lnTo>
                <a:lnTo>
                  <a:pt x="228" y="665"/>
                </a:lnTo>
                <a:lnTo>
                  <a:pt x="228" y="647"/>
                </a:lnTo>
                <a:cubicBezTo>
                  <a:pt x="228" y="558"/>
                  <a:pt x="156" y="486"/>
                  <a:pt x="67" y="486"/>
                </a:cubicBezTo>
                <a:lnTo>
                  <a:pt x="29" y="486"/>
                </a:lnTo>
                <a:cubicBezTo>
                  <a:pt x="13" y="486"/>
                  <a:pt x="0" y="499"/>
                  <a:pt x="0" y="515"/>
                </a:cubicBezTo>
                <a:cubicBezTo>
                  <a:pt x="0" y="531"/>
                  <a:pt x="13" y="544"/>
                  <a:pt x="30" y="544"/>
                </a:cubicBezTo>
                <a:close/>
                <a:moveTo>
                  <a:pt x="1117" y="344"/>
                </a:moveTo>
                <a:lnTo>
                  <a:pt x="987" y="344"/>
                </a:lnTo>
                <a:lnTo>
                  <a:pt x="978" y="58"/>
                </a:lnTo>
                <a:lnTo>
                  <a:pt x="1076" y="58"/>
                </a:lnTo>
                <a:lnTo>
                  <a:pt x="1117" y="344"/>
                </a:lnTo>
                <a:close/>
                <a:moveTo>
                  <a:pt x="928" y="344"/>
                </a:moveTo>
                <a:lnTo>
                  <a:pt x="767" y="344"/>
                </a:lnTo>
                <a:lnTo>
                  <a:pt x="776" y="58"/>
                </a:lnTo>
                <a:lnTo>
                  <a:pt x="919" y="58"/>
                </a:lnTo>
                <a:lnTo>
                  <a:pt x="928" y="344"/>
                </a:lnTo>
                <a:close/>
                <a:moveTo>
                  <a:pt x="717" y="58"/>
                </a:moveTo>
                <a:lnTo>
                  <a:pt x="708" y="345"/>
                </a:lnTo>
                <a:lnTo>
                  <a:pt x="578" y="345"/>
                </a:lnTo>
                <a:lnTo>
                  <a:pt x="619" y="58"/>
                </a:lnTo>
                <a:lnTo>
                  <a:pt x="717" y="58"/>
                </a:lnTo>
                <a:close/>
                <a:moveTo>
                  <a:pt x="1665" y="345"/>
                </a:moveTo>
                <a:lnTo>
                  <a:pt x="1176" y="345"/>
                </a:lnTo>
                <a:lnTo>
                  <a:pt x="1135" y="58"/>
                </a:lnTo>
                <a:lnTo>
                  <a:pt x="1205" y="58"/>
                </a:lnTo>
                <a:cubicBezTo>
                  <a:pt x="1243" y="58"/>
                  <a:pt x="1274" y="89"/>
                  <a:pt x="1274" y="128"/>
                </a:cubicBezTo>
                <a:lnTo>
                  <a:pt x="1274" y="162"/>
                </a:lnTo>
                <a:cubicBezTo>
                  <a:pt x="1274" y="178"/>
                  <a:pt x="1287" y="191"/>
                  <a:pt x="1303" y="191"/>
                </a:cubicBezTo>
                <a:cubicBezTo>
                  <a:pt x="1320" y="191"/>
                  <a:pt x="1333" y="178"/>
                  <a:pt x="1333" y="162"/>
                </a:cubicBezTo>
                <a:lnTo>
                  <a:pt x="1333" y="128"/>
                </a:lnTo>
                <a:cubicBezTo>
                  <a:pt x="1333" y="57"/>
                  <a:pt x="1275" y="0"/>
                  <a:pt x="1205" y="0"/>
                </a:cubicBezTo>
                <a:lnTo>
                  <a:pt x="487" y="0"/>
                </a:lnTo>
                <a:cubicBezTo>
                  <a:pt x="416" y="0"/>
                  <a:pt x="359" y="57"/>
                  <a:pt x="359" y="128"/>
                </a:cubicBezTo>
                <a:lnTo>
                  <a:pt x="359" y="162"/>
                </a:lnTo>
                <a:cubicBezTo>
                  <a:pt x="359" y="178"/>
                  <a:pt x="372" y="191"/>
                  <a:pt x="388" y="191"/>
                </a:cubicBezTo>
                <a:cubicBezTo>
                  <a:pt x="404" y="191"/>
                  <a:pt x="417" y="178"/>
                  <a:pt x="418" y="162"/>
                </a:cubicBezTo>
                <a:lnTo>
                  <a:pt x="418" y="128"/>
                </a:lnTo>
                <a:cubicBezTo>
                  <a:pt x="418" y="89"/>
                  <a:pt x="449" y="58"/>
                  <a:pt x="487" y="58"/>
                </a:cubicBezTo>
                <a:lnTo>
                  <a:pt x="560" y="58"/>
                </a:lnTo>
                <a:lnTo>
                  <a:pt x="518" y="345"/>
                </a:lnTo>
                <a:lnTo>
                  <a:pt x="30" y="345"/>
                </a:lnTo>
                <a:cubicBezTo>
                  <a:pt x="13" y="345"/>
                  <a:pt x="0" y="358"/>
                  <a:pt x="0" y="374"/>
                </a:cubicBezTo>
                <a:cubicBezTo>
                  <a:pt x="0" y="390"/>
                  <a:pt x="13" y="403"/>
                  <a:pt x="30" y="403"/>
                </a:cubicBezTo>
                <a:lnTo>
                  <a:pt x="1665" y="403"/>
                </a:lnTo>
                <a:cubicBezTo>
                  <a:pt x="1681" y="403"/>
                  <a:pt x="1695" y="390"/>
                  <a:pt x="1695" y="374"/>
                </a:cubicBezTo>
                <a:cubicBezTo>
                  <a:pt x="1695" y="358"/>
                  <a:pt x="1681" y="345"/>
                  <a:pt x="1665" y="345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" name="Freeform 8">
            <a:extLst>
              <a:ext uri="{FF2B5EF4-FFF2-40B4-BE49-F238E27FC236}">
                <a16:creationId xmlns:a16="http://schemas.microsoft.com/office/drawing/2014/main" id="{0F6AF8D7-F1BD-5F45-881C-204A89C6D8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59511" y="1173550"/>
            <a:ext cx="492125" cy="266700"/>
          </a:xfrm>
          <a:custGeom>
            <a:avLst/>
            <a:gdLst>
              <a:gd name="T0" fmla="*/ 805 w 1366"/>
              <a:gd name="T1" fmla="*/ 248 h 740"/>
              <a:gd name="T2" fmla="*/ 683 w 1366"/>
              <a:gd name="T3" fmla="*/ 197 h 740"/>
              <a:gd name="T4" fmla="*/ 683 w 1366"/>
              <a:gd name="T5" fmla="*/ 197 h 740"/>
              <a:gd name="T6" fmla="*/ 614 w 1366"/>
              <a:gd name="T7" fmla="*/ 212 h 740"/>
              <a:gd name="T8" fmla="*/ 639 w 1366"/>
              <a:gd name="T9" fmla="*/ 268 h 740"/>
              <a:gd name="T10" fmla="*/ 683 w 1366"/>
              <a:gd name="T11" fmla="*/ 259 h 740"/>
              <a:gd name="T12" fmla="*/ 683 w 1366"/>
              <a:gd name="T13" fmla="*/ 259 h 740"/>
              <a:gd name="T14" fmla="*/ 761 w 1366"/>
              <a:gd name="T15" fmla="*/ 292 h 740"/>
              <a:gd name="T16" fmla="*/ 793 w 1366"/>
              <a:gd name="T17" fmla="*/ 369 h 740"/>
              <a:gd name="T18" fmla="*/ 683 w 1366"/>
              <a:gd name="T19" fmla="*/ 479 h 740"/>
              <a:gd name="T20" fmla="*/ 573 w 1366"/>
              <a:gd name="T21" fmla="*/ 369 h 740"/>
              <a:gd name="T22" fmla="*/ 595 w 1366"/>
              <a:gd name="T23" fmla="*/ 303 h 740"/>
              <a:gd name="T24" fmla="*/ 545 w 1366"/>
              <a:gd name="T25" fmla="*/ 266 h 740"/>
              <a:gd name="T26" fmla="*/ 511 w 1366"/>
              <a:gd name="T27" fmla="*/ 369 h 740"/>
              <a:gd name="T28" fmla="*/ 683 w 1366"/>
              <a:gd name="T29" fmla="*/ 541 h 740"/>
              <a:gd name="T30" fmla="*/ 855 w 1366"/>
              <a:gd name="T31" fmla="*/ 369 h 740"/>
              <a:gd name="T32" fmla="*/ 805 w 1366"/>
              <a:gd name="T33" fmla="*/ 248 h 740"/>
              <a:gd name="T34" fmla="*/ 965 w 1366"/>
              <a:gd name="T35" fmla="*/ 608 h 740"/>
              <a:gd name="T36" fmla="*/ 1053 w 1366"/>
              <a:gd name="T37" fmla="*/ 369 h 740"/>
              <a:gd name="T38" fmla="*/ 966 w 1366"/>
              <a:gd name="T39" fmla="*/ 132 h 740"/>
              <a:gd name="T40" fmla="*/ 1290 w 1366"/>
              <a:gd name="T41" fmla="*/ 369 h 740"/>
              <a:gd name="T42" fmla="*/ 965 w 1366"/>
              <a:gd name="T43" fmla="*/ 608 h 740"/>
              <a:gd name="T44" fmla="*/ 313 w 1366"/>
              <a:gd name="T45" fmla="*/ 369 h 740"/>
              <a:gd name="T46" fmla="*/ 402 w 1366"/>
              <a:gd name="T47" fmla="*/ 609 h 740"/>
              <a:gd name="T48" fmla="*/ 76 w 1366"/>
              <a:gd name="T49" fmla="*/ 369 h 740"/>
              <a:gd name="T50" fmla="*/ 402 w 1366"/>
              <a:gd name="T51" fmla="*/ 129 h 740"/>
              <a:gd name="T52" fmla="*/ 313 w 1366"/>
              <a:gd name="T53" fmla="*/ 369 h 740"/>
              <a:gd name="T54" fmla="*/ 715 w 1366"/>
              <a:gd name="T55" fmla="*/ 675 h 740"/>
              <a:gd name="T56" fmla="*/ 682 w 1366"/>
              <a:gd name="T57" fmla="*/ 677 h 740"/>
              <a:gd name="T58" fmla="*/ 375 w 1366"/>
              <a:gd name="T59" fmla="*/ 369 h 740"/>
              <a:gd name="T60" fmla="*/ 682 w 1366"/>
              <a:gd name="T61" fmla="*/ 62 h 740"/>
              <a:gd name="T62" fmla="*/ 715 w 1366"/>
              <a:gd name="T63" fmla="*/ 63 h 740"/>
              <a:gd name="T64" fmla="*/ 990 w 1366"/>
              <a:gd name="T65" fmla="*/ 369 h 740"/>
              <a:gd name="T66" fmla="*/ 715 w 1366"/>
              <a:gd name="T67" fmla="*/ 675 h 740"/>
              <a:gd name="T68" fmla="*/ 723 w 1366"/>
              <a:gd name="T69" fmla="*/ 2 h 740"/>
              <a:gd name="T70" fmla="*/ 683 w 1366"/>
              <a:gd name="T71" fmla="*/ 0 h 740"/>
              <a:gd name="T72" fmla="*/ 682 w 1366"/>
              <a:gd name="T73" fmla="*/ 0 h 740"/>
              <a:gd name="T74" fmla="*/ 681 w 1366"/>
              <a:gd name="T75" fmla="*/ 0 h 740"/>
              <a:gd name="T76" fmla="*/ 658 w 1366"/>
              <a:gd name="T77" fmla="*/ 1 h 740"/>
              <a:gd name="T78" fmla="*/ 645 w 1366"/>
              <a:gd name="T79" fmla="*/ 2 h 740"/>
              <a:gd name="T80" fmla="*/ 10 w 1366"/>
              <a:gd name="T81" fmla="*/ 349 h 740"/>
              <a:gd name="T82" fmla="*/ 10 w 1366"/>
              <a:gd name="T83" fmla="*/ 389 h 740"/>
              <a:gd name="T84" fmla="*/ 645 w 1366"/>
              <a:gd name="T85" fmla="*/ 737 h 740"/>
              <a:gd name="T86" fmla="*/ 658 w 1366"/>
              <a:gd name="T87" fmla="*/ 738 h 740"/>
              <a:gd name="T88" fmla="*/ 681 w 1366"/>
              <a:gd name="T89" fmla="*/ 739 h 740"/>
              <a:gd name="T90" fmla="*/ 682 w 1366"/>
              <a:gd name="T91" fmla="*/ 739 h 740"/>
              <a:gd name="T92" fmla="*/ 683 w 1366"/>
              <a:gd name="T93" fmla="*/ 739 h 740"/>
              <a:gd name="T94" fmla="*/ 721 w 1366"/>
              <a:gd name="T95" fmla="*/ 737 h 740"/>
              <a:gd name="T96" fmla="*/ 802 w 1366"/>
              <a:gd name="T97" fmla="*/ 727 h 740"/>
              <a:gd name="T98" fmla="*/ 1355 w 1366"/>
              <a:gd name="T99" fmla="*/ 390 h 740"/>
              <a:gd name="T100" fmla="*/ 1355 w 1366"/>
              <a:gd name="T101" fmla="*/ 349 h 740"/>
              <a:gd name="T102" fmla="*/ 723 w 1366"/>
              <a:gd name="T103" fmla="*/ 2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66" h="740">
                <a:moveTo>
                  <a:pt x="805" y="248"/>
                </a:moveTo>
                <a:cubicBezTo>
                  <a:pt x="772" y="215"/>
                  <a:pt x="729" y="197"/>
                  <a:pt x="683" y="197"/>
                </a:cubicBezTo>
                <a:lnTo>
                  <a:pt x="683" y="197"/>
                </a:lnTo>
                <a:cubicBezTo>
                  <a:pt x="659" y="197"/>
                  <a:pt x="636" y="202"/>
                  <a:pt x="614" y="212"/>
                </a:cubicBezTo>
                <a:lnTo>
                  <a:pt x="639" y="268"/>
                </a:lnTo>
                <a:cubicBezTo>
                  <a:pt x="653" y="262"/>
                  <a:pt x="668" y="259"/>
                  <a:pt x="683" y="259"/>
                </a:cubicBezTo>
                <a:lnTo>
                  <a:pt x="683" y="259"/>
                </a:lnTo>
                <a:cubicBezTo>
                  <a:pt x="712" y="259"/>
                  <a:pt x="740" y="271"/>
                  <a:pt x="761" y="292"/>
                </a:cubicBezTo>
                <a:cubicBezTo>
                  <a:pt x="781" y="312"/>
                  <a:pt x="793" y="340"/>
                  <a:pt x="793" y="369"/>
                </a:cubicBezTo>
                <a:cubicBezTo>
                  <a:pt x="793" y="430"/>
                  <a:pt x="744" y="479"/>
                  <a:pt x="683" y="479"/>
                </a:cubicBezTo>
                <a:cubicBezTo>
                  <a:pt x="622" y="479"/>
                  <a:pt x="573" y="430"/>
                  <a:pt x="573" y="369"/>
                </a:cubicBezTo>
                <a:cubicBezTo>
                  <a:pt x="573" y="345"/>
                  <a:pt x="580" y="323"/>
                  <a:pt x="595" y="303"/>
                </a:cubicBezTo>
                <a:lnTo>
                  <a:pt x="545" y="266"/>
                </a:lnTo>
                <a:cubicBezTo>
                  <a:pt x="523" y="296"/>
                  <a:pt x="511" y="332"/>
                  <a:pt x="511" y="369"/>
                </a:cubicBezTo>
                <a:cubicBezTo>
                  <a:pt x="511" y="464"/>
                  <a:pt x="588" y="541"/>
                  <a:pt x="683" y="541"/>
                </a:cubicBezTo>
                <a:cubicBezTo>
                  <a:pt x="778" y="541"/>
                  <a:pt x="855" y="464"/>
                  <a:pt x="855" y="369"/>
                </a:cubicBezTo>
                <a:cubicBezTo>
                  <a:pt x="855" y="323"/>
                  <a:pt x="837" y="280"/>
                  <a:pt x="805" y="248"/>
                </a:cubicBezTo>
                <a:close/>
                <a:moveTo>
                  <a:pt x="965" y="608"/>
                </a:moveTo>
                <a:cubicBezTo>
                  <a:pt x="1020" y="543"/>
                  <a:pt x="1053" y="460"/>
                  <a:pt x="1053" y="369"/>
                </a:cubicBezTo>
                <a:cubicBezTo>
                  <a:pt x="1053" y="279"/>
                  <a:pt x="1020" y="196"/>
                  <a:pt x="966" y="132"/>
                </a:cubicBezTo>
                <a:cubicBezTo>
                  <a:pt x="1125" y="208"/>
                  <a:pt x="1245" y="323"/>
                  <a:pt x="1290" y="369"/>
                </a:cubicBezTo>
                <a:cubicBezTo>
                  <a:pt x="1245" y="416"/>
                  <a:pt x="1124" y="532"/>
                  <a:pt x="965" y="608"/>
                </a:cubicBezTo>
                <a:close/>
                <a:moveTo>
                  <a:pt x="313" y="369"/>
                </a:moveTo>
                <a:cubicBezTo>
                  <a:pt x="313" y="461"/>
                  <a:pt x="347" y="545"/>
                  <a:pt x="402" y="609"/>
                </a:cubicBezTo>
                <a:cubicBezTo>
                  <a:pt x="242" y="534"/>
                  <a:pt x="120" y="416"/>
                  <a:pt x="76" y="369"/>
                </a:cubicBezTo>
                <a:cubicBezTo>
                  <a:pt x="120" y="323"/>
                  <a:pt x="241" y="205"/>
                  <a:pt x="402" y="129"/>
                </a:cubicBezTo>
                <a:cubicBezTo>
                  <a:pt x="347" y="194"/>
                  <a:pt x="313" y="278"/>
                  <a:pt x="313" y="369"/>
                </a:cubicBezTo>
                <a:close/>
                <a:moveTo>
                  <a:pt x="715" y="675"/>
                </a:moveTo>
                <a:cubicBezTo>
                  <a:pt x="704" y="676"/>
                  <a:pt x="693" y="677"/>
                  <a:pt x="682" y="677"/>
                </a:cubicBezTo>
                <a:cubicBezTo>
                  <a:pt x="513" y="676"/>
                  <a:pt x="375" y="538"/>
                  <a:pt x="375" y="369"/>
                </a:cubicBezTo>
                <a:cubicBezTo>
                  <a:pt x="375" y="199"/>
                  <a:pt x="513" y="62"/>
                  <a:pt x="682" y="62"/>
                </a:cubicBezTo>
                <a:cubicBezTo>
                  <a:pt x="693" y="62"/>
                  <a:pt x="704" y="63"/>
                  <a:pt x="715" y="63"/>
                </a:cubicBezTo>
                <a:cubicBezTo>
                  <a:pt x="869" y="79"/>
                  <a:pt x="990" y="210"/>
                  <a:pt x="990" y="369"/>
                </a:cubicBezTo>
                <a:cubicBezTo>
                  <a:pt x="990" y="527"/>
                  <a:pt x="869" y="659"/>
                  <a:pt x="715" y="675"/>
                </a:cubicBezTo>
                <a:close/>
                <a:moveTo>
                  <a:pt x="723" y="2"/>
                </a:moveTo>
                <a:cubicBezTo>
                  <a:pt x="710" y="1"/>
                  <a:pt x="697" y="0"/>
                  <a:pt x="683" y="0"/>
                </a:cubicBezTo>
                <a:lnTo>
                  <a:pt x="682" y="0"/>
                </a:lnTo>
                <a:cubicBezTo>
                  <a:pt x="681" y="0"/>
                  <a:pt x="681" y="0"/>
                  <a:pt x="681" y="0"/>
                </a:cubicBezTo>
                <a:cubicBezTo>
                  <a:pt x="673" y="0"/>
                  <a:pt x="666" y="1"/>
                  <a:pt x="658" y="1"/>
                </a:cubicBezTo>
                <a:cubicBezTo>
                  <a:pt x="653" y="1"/>
                  <a:pt x="649" y="1"/>
                  <a:pt x="645" y="2"/>
                </a:cubicBezTo>
                <a:cubicBezTo>
                  <a:pt x="291" y="23"/>
                  <a:pt x="22" y="336"/>
                  <a:pt x="10" y="349"/>
                </a:cubicBezTo>
                <a:cubicBezTo>
                  <a:pt x="0" y="361"/>
                  <a:pt x="0" y="378"/>
                  <a:pt x="10" y="389"/>
                </a:cubicBezTo>
                <a:cubicBezTo>
                  <a:pt x="22" y="403"/>
                  <a:pt x="292" y="716"/>
                  <a:pt x="645" y="737"/>
                </a:cubicBezTo>
                <a:cubicBezTo>
                  <a:pt x="649" y="738"/>
                  <a:pt x="653" y="737"/>
                  <a:pt x="658" y="738"/>
                </a:cubicBezTo>
                <a:cubicBezTo>
                  <a:pt x="666" y="738"/>
                  <a:pt x="673" y="739"/>
                  <a:pt x="681" y="739"/>
                </a:cubicBezTo>
                <a:lnTo>
                  <a:pt x="682" y="739"/>
                </a:lnTo>
                <a:lnTo>
                  <a:pt x="683" y="739"/>
                </a:lnTo>
                <a:cubicBezTo>
                  <a:pt x="696" y="739"/>
                  <a:pt x="708" y="738"/>
                  <a:pt x="721" y="737"/>
                </a:cubicBezTo>
                <a:cubicBezTo>
                  <a:pt x="748" y="735"/>
                  <a:pt x="775" y="733"/>
                  <a:pt x="802" y="727"/>
                </a:cubicBezTo>
                <a:cubicBezTo>
                  <a:pt x="1114" y="668"/>
                  <a:pt x="1346" y="401"/>
                  <a:pt x="1355" y="390"/>
                </a:cubicBezTo>
                <a:cubicBezTo>
                  <a:pt x="1365" y="378"/>
                  <a:pt x="1365" y="361"/>
                  <a:pt x="1355" y="349"/>
                </a:cubicBezTo>
                <a:cubicBezTo>
                  <a:pt x="1344" y="335"/>
                  <a:pt x="1074" y="26"/>
                  <a:pt x="723" y="2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" name="Freeform 13">
            <a:extLst>
              <a:ext uri="{FF2B5EF4-FFF2-40B4-BE49-F238E27FC236}">
                <a16:creationId xmlns:a16="http://schemas.microsoft.com/office/drawing/2014/main" id="{80F1EBC5-B90D-A347-B862-45FF4C1A144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85341" y="1971110"/>
            <a:ext cx="457200" cy="468312"/>
          </a:xfrm>
          <a:custGeom>
            <a:avLst/>
            <a:gdLst>
              <a:gd name="T0" fmla="*/ 345 w 1271"/>
              <a:gd name="T1" fmla="*/ 318 h 1300"/>
              <a:gd name="T2" fmla="*/ 345 w 1271"/>
              <a:gd name="T3" fmla="*/ 223 h 1300"/>
              <a:gd name="T4" fmla="*/ 249 w 1271"/>
              <a:gd name="T5" fmla="*/ 223 h 1300"/>
              <a:gd name="T6" fmla="*/ 249 w 1271"/>
              <a:gd name="T7" fmla="*/ 318 h 1300"/>
              <a:gd name="T8" fmla="*/ 205 w 1271"/>
              <a:gd name="T9" fmla="*/ 179 h 1300"/>
              <a:gd name="T10" fmla="*/ 389 w 1271"/>
              <a:gd name="T11" fmla="*/ 179 h 1300"/>
              <a:gd name="T12" fmla="*/ 389 w 1271"/>
              <a:gd name="T13" fmla="*/ 362 h 1300"/>
              <a:gd name="T14" fmla="*/ 205 w 1271"/>
              <a:gd name="T15" fmla="*/ 362 h 1300"/>
              <a:gd name="T16" fmla="*/ 297 w 1271"/>
              <a:gd name="T17" fmla="*/ 479 h 1300"/>
              <a:gd name="T18" fmla="*/ 431 w 1271"/>
              <a:gd name="T19" fmla="*/ 461 h 1300"/>
              <a:gd name="T20" fmla="*/ 857 w 1271"/>
              <a:gd name="T21" fmla="*/ 950 h 1300"/>
              <a:gd name="T22" fmla="*/ 815 w 1271"/>
              <a:gd name="T23" fmla="*/ 1064 h 1300"/>
              <a:gd name="T24" fmla="*/ 937 w 1271"/>
              <a:gd name="T25" fmla="*/ 986 h 1300"/>
              <a:gd name="T26" fmla="*/ 1017 w 1271"/>
              <a:gd name="T27" fmla="*/ 1110 h 1300"/>
              <a:gd name="T28" fmla="*/ 975 w 1271"/>
              <a:gd name="T29" fmla="*/ 1224 h 1300"/>
              <a:gd name="T30" fmla="*/ 1075 w 1271"/>
              <a:gd name="T31" fmla="*/ 1137 h 1300"/>
              <a:gd name="T32" fmla="*/ 1097 w 1271"/>
              <a:gd name="T33" fmla="*/ 1146 h 1300"/>
              <a:gd name="T34" fmla="*/ 1186 w 1271"/>
              <a:gd name="T35" fmla="*/ 1182 h 1300"/>
              <a:gd name="T36" fmla="*/ 486 w 1271"/>
              <a:gd name="T37" fmla="*/ 404 h 1300"/>
              <a:gd name="T38" fmla="*/ 444 w 1271"/>
              <a:gd name="T39" fmla="*/ 123 h 1300"/>
              <a:gd name="T40" fmla="*/ 149 w 1271"/>
              <a:gd name="T41" fmla="*/ 123 h 1300"/>
              <a:gd name="T42" fmla="*/ 297 w 1271"/>
              <a:gd name="T43" fmla="*/ 479 h 1300"/>
              <a:gd name="T44" fmla="*/ 488 w 1271"/>
              <a:gd name="T45" fmla="*/ 79 h 1300"/>
              <a:gd name="T46" fmla="*/ 1231 w 1271"/>
              <a:gd name="T47" fmla="*/ 1083 h 1300"/>
              <a:gd name="T48" fmla="*/ 1086 w 1271"/>
              <a:gd name="T49" fmla="*/ 1224 h 1300"/>
              <a:gd name="T50" fmla="*/ 997 w 1271"/>
              <a:gd name="T51" fmla="*/ 1290 h 1300"/>
              <a:gd name="T52" fmla="*/ 953 w 1271"/>
              <a:gd name="T53" fmla="*/ 1290 h 1300"/>
              <a:gd name="T54" fmla="*/ 873 w 1271"/>
              <a:gd name="T55" fmla="*/ 1166 h 1300"/>
              <a:gd name="T56" fmla="*/ 915 w 1271"/>
              <a:gd name="T57" fmla="*/ 1052 h 1300"/>
              <a:gd name="T58" fmla="*/ 793 w 1271"/>
              <a:gd name="T59" fmla="*/ 1130 h 1300"/>
              <a:gd name="T60" fmla="*/ 704 w 1271"/>
              <a:gd name="T61" fmla="*/ 1028 h 1300"/>
              <a:gd name="T62" fmla="*/ 792 w 1271"/>
              <a:gd name="T63" fmla="*/ 928 h 1300"/>
              <a:gd name="T64" fmla="*/ 297 w 1271"/>
              <a:gd name="T65" fmla="*/ 541 h 1300"/>
              <a:gd name="T66" fmla="*/ 105 w 1271"/>
              <a:gd name="T67" fmla="*/ 79 h 1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71" h="1300">
                <a:moveTo>
                  <a:pt x="249" y="318"/>
                </a:moveTo>
                <a:cubicBezTo>
                  <a:pt x="274" y="344"/>
                  <a:pt x="319" y="344"/>
                  <a:pt x="345" y="318"/>
                </a:cubicBezTo>
                <a:cubicBezTo>
                  <a:pt x="357" y="306"/>
                  <a:pt x="364" y="289"/>
                  <a:pt x="364" y="271"/>
                </a:cubicBezTo>
                <a:cubicBezTo>
                  <a:pt x="364" y="252"/>
                  <a:pt x="357" y="235"/>
                  <a:pt x="345" y="223"/>
                </a:cubicBezTo>
                <a:cubicBezTo>
                  <a:pt x="332" y="210"/>
                  <a:pt x="315" y="203"/>
                  <a:pt x="297" y="203"/>
                </a:cubicBezTo>
                <a:cubicBezTo>
                  <a:pt x="279" y="203"/>
                  <a:pt x="262" y="210"/>
                  <a:pt x="249" y="223"/>
                </a:cubicBezTo>
                <a:cubicBezTo>
                  <a:pt x="236" y="235"/>
                  <a:pt x="229" y="252"/>
                  <a:pt x="229" y="271"/>
                </a:cubicBezTo>
                <a:cubicBezTo>
                  <a:pt x="229" y="289"/>
                  <a:pt x="236" y="306"/>
                  <a:pt x="249" y="318"/>
                </a:cubicBezTo>
                <a:close/>
                <a:moveTo>
                  <a:pt x="167" y="271"/>
                </a:moveTo>
                <a:cubicBezTo>
                  <a:pt x="167" y="236"/>
                  <a:pt x="180" y="203"/>
                  <a:pt x="205" y="179"/>
                </a:cubicBezTo>
                <a:cubicBezTo>
                  <a:pt x="229" y="154"/>
                  <a:pt x="262" y="141"/>
                  <a:pt x="297" y="141"/>
                </a:cubicBezTo>
                <a:cubicBezTo>
                  <a:pt x="331" y="141"/>
                  <a:pt x="364" y="154"/>
                  <a:pt x="389" y="179"/>
                </a:cubicBezTo>
                <a:cubicBezTo>
                  <a:pt x="413" y="203"/>
                  <a:pt x="427" y="236"/>
                  <a:pt x="427" y="271"/>
                </a:cubicBezTo>
                <a:cubicBezTo>
                  <a:pt x="427" y="305"/>
                  <a:pt x="413" y="338"/>
                  <a:pt x="389" y="362"/>
                </a:cubicBezTo>
                <a:cubicBezTo>
                  <a:pt x="364" y="387"/>
                  <a:pt x="331" y="400"/>
                  <a:pt x="297" y="400"/>
                </a:cubicBezTo>
                <a:cubicBezTo>
                  <a:pt x="262" y="400"/>
                  <a:pt x="229" y="387"/>
                  <a:pt x="205" y="362"/>
                </a:cubicBezTo>
                <a:cubicBezTo>
                  <a:pt x="180" y="338"/>
                  <a:pt x="167" y="305"/>
                  <a:pt x="167" y="271"/>
                </a:cubicBezTo>
                <a:close/>
                <a:moveTo>
                  <a:pt x="297" y="479"/>
                </a:moveTo>
                <a:cubicBezTo>
                  <a:pt x="331" y="479"/>
                  <a:pt x="365" y="471"/>
                  <a:pt x="394" y="455"/>
                </a:cubicBezTo>
                <a:cubicBezTo>
                  <a:pt x="407" y="449"/>
                  <a:pt x="422" y="451"/>
                  <a:pt x="431" y="461"/>
                </a:cubicBezTo>
                <a:lnTo>
                  <a:pt x="858" y="907"/>
                </a:lnTo>
                <a:cubicBezTo>
                  <a:pt x="869" y="919"/>
                  <a:pt x="869" y="938"/>
                  <a:pt x="857" y="950"/>
                </a:cubicBezTo>
                <a:lnTo>
                  <a:pt x="779" y="1028"/>
                </a:lnTo>
                <a:lnTo>
                  <a:pt x="815" y="1064"/>
                </a:lnTo>
                <a:lnTo>
                  <a:pt x="893" y="986"/>
                </a:lnTo>
                <a:cubicBezTo>
                  <a:pt x="905" y="974"/>
                  <a:pt x="925" y="974"/>
                  <a:pt x="937" y="986"/>
                </a:cubicBezTo>
                <a:lnTo>
                  <a:pt x="1017" y="1066"/>
                </a:lnTo>
                <a:cubicBezTo>
                  <a:pt x="1029" y="1078"/>
                  <a:pt x="1029" y="1098"/>
                  <a:pt x="1017" y="1110"/>
                </a:cubicBezTo>
                <a:lnTo>
                  <a:pt x="939" y="1188"/>
                </a:lnTo>
                <a:lnTo>
                  <a:pt x="975" y="1224"/>
                </a:lnTo>
                <a:lnTo>
                  <a:pt x="1053" y="1146"/>
                </a:lnTo>
                <a:cubicBezTo>
                  <a:pt x="1058" y="1140"/>
                  <a:pt x="1066" y="1137"/>
                  <a:pt x="1075" y="1137"/>
                </a:cubicBezTo>
                <a:lnTo>
                  <a:pt x="1075" y="1137"/>
                </a:lnTo>
                <a:cubicBezTo>
                  <a:pt x="1083" y="1137"/>
                  <a:pt x="1091" y="1140"/>
                  <a:pt x="1097" y="1146"/>
                </a:cubicBezTo>
                <a:lnTo>
                  <a:pt x="1130" y="1181"/>
                </a:lnTo>
                <a:cubicBezTo>
                  <a:pt x="1145" y="1196"/>
                  <a:pt x="1171" y="1197"/>
                  <a:pt x="1186" y="1182"/>
                </a:cubicBezTo>
                <a:cubicBezTo>
                  <a:pt x="1202" y="1166"/>
                  <a:pt x="1202" y="1142"/>
                  <a:pt x="1187" y="1126"/>
                </a:cubicBezTo>
                <a:lnTo>
                  <a:pt x="486" y="404"/>
                </a:lnTo>
                <a:cubicBezTo>
                  <a:pt x="477" y="395"/>
                  <a:pt x="475" y="380"/>
                  <a:pt x="481" y="368"/>
                </a:cubicBezTo>
                <a:cubicBezTo>
                  <a:pt x="524" y="287"/>
                  <a:pt x="510" y="188"/>
                  <a:pt x="444" y="123"/>
                </a:cubicBezTo>
                <a:cubicBezTo>
                  <a:pt x="405" y="83"/>
                  <a:pt x="353" y="62"/>
                  <a:pt x="297" y="62"/>
                </a:cubicBezTo>
                <a:cubicBezTo>
                  <a:pt x="242" y="62"/>
                  <a:pt x="188" y="83"/>
                  <a:pt x="149" y="123"/>
                </a:cubicBezTo>
                <a:cubicBezTo>
                  <a:pt x="68" y="204"/>
                  <a:pt x="68" y="337"/>
                  <a:pt x="149" y="418"/>
                </a:cubicBezTo>
                <a:cubicBezTo>
                  <a:pt x="188" y="458"/>
                  <a:pt x="241" y="479"/>
                  <a:pt x="297" y="479"/>
                </a:cubicBezTo>
                <a:close/>
                <a:moveTo>
                  <a:pt x="297" y="0"/>
                </a:moveTo>
                <a:cubicBezTo>
                  <a:pt x="369" y="0"/>
                  <a:pt x="437" y="28"/>
                  <a:pt x="488" y="79"/>
                </a:cubicBezTo>
                <a:cubicBezTo>
                  <a:pt x="568" y="158"/>
                  <a:pt x="589" y="275"/>
                  <a:pt x="546" y="377"/>
                </a:cubicBezTo>
                <a:lnTo>
                  <a:pt x="1231" y="1083"/>
                </a:lnTo>
                <a:cubicBezTo>
                  <a:pt x="1270" y="1122"/>
                  <a:pt x="1269" y="1186"/>
                  <a:pt x="1230" y="1225"/>
                </a:cubicBezTo>
                <a:cubicBezTo>
                  <a:pt x="1192" y="1264"/>
                  <a:pt x="1124" y="1264"/>
                  <a:pt x="1086" y="1224"/>
                </a:cubicBezTo>
                <a:lnTo>
                  <a:pt x="1074" y="1212"/>
                </a:lnTo>
                <a:lnTo>
                  <a:pt x="997" y="1290"/>
                </a:lnTo>
                <a:cubicBezTo>
                  <a:pt x="991" y="1295"/>
                  <a:pt x="983" y="1299"/>
                  <a:pt x="975" y="1299"/>
                </a:cubicBezTo>
                <a:cubicBezTo>
                  <a:pt x="967" y="1299"/>
                  <a:pt x="959" y="1295"/>
                  <a:pt x="953" y="1290"/>
                </a:cubicBezTo>
                <a:lnTo>
                  <a:pt x="873" y="1210"/>
                </a:lnTo>
                <a:cubicBezTo>
                  <a:pt x="861" y="1198"/>
                  <a:pt x="861" y="1178"/>
                  <a:pt x="873" y="1166"/>
                </a:cubicBezTo>
                <a:lnTo>
                  <a:pt x="951" y="1088"/>
                </a:lnTo>
                <a:lnTo>
                  <a:pt x="915" y="1052"/>
                </a:lnTo>
                <a:lnTo>
                  <a:pt x="837" y="1130"/>
                </a:lnTo>
                <a:cubicBezTo>
                  <a:pt x="825" y="1142"/>
                  <a:pt x="805" y="1142"/>
                  <a:pt x="793" y="1130"/>
                </a:cubicBezTo>
                <a:lnTo>
                  <a:pt x="714" y="1050"/>
                </a:lnTo>
                <a:cubicBezTo>
                  <a:pt x="708" y="1044"/>
                  <a:pt x="704" y="1036"/>
                  <a:pt x="704" y="1028"/>
                </a:cubicBezTo>
                <a:cubicBezTo>
                  <a:pt x="704" y="1020"/>
                  <a:pt x="708" y="1012"/>
                  <a:pt x="714" y="1006"/>
                </a:cubicBezTo>
                <a:lnTo>
                  <a:pt x="792" y="928"/>
                </a:lnTo>
                <a:lnTo>
                  <a:pt x="402" y="520"/>
                </a:lnTo>
                <a:cubicBezTo>
                  <a:pt x="369" y="534"/>
                  <a:pt x="333" y="541"/>
                  <a:pt x="297" y="541"/>
                </a:cubicBezTo>
                <a:cubicBezTo>
                  <a:pt x="224" y="541"/>
                  <a:pt x="156" y="513"/>
                  <a:pt x="105" y="462"/>
                </a:cubicBezTo>
                <a:cubicBezTo>
                  <a:pt x="0" y="356"/>
                  <a:pt x="0" y="185"/>
                  <a:pt x="105" y="79"/>
                </a:cubicBezTo>
                <a:cubicBezTo>
                  <a:pt x="156" y="28"/>
                  <a:pt x="224" y="0"/>
                  <a:pt x="297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" name="Freeform 14">
            <a:extLst>
              <a:ext uri="{FF2B5EF4-FFF2-40B4-BE49-F238E27FC236}">
                <a16:creationId xmlns:a16="http://schemas.microsoft.com/office/drawing/2014/main" id="{42EE993C-2973-7C41-93DC-B018879F127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75210" y="1998097"/>
            <a:ext cx="476250" cy="414338"/>
          </a:xfrm>
          <a:custGeom>
            <a:avLst/>
            <a:gdLst>
              <a:gd name="T0" fmla="*/ 0 w 1324"/>
              <a:gd name="T1" fmla="*/ 989 h 1153"/>
              <a:gd name="T2" fmla="*/ 485 w 1324"/>
              <a:gd name="T3" fmla="*/ 879 h 1153"/>
              <a:gd name="T4" fmla="*/ 224 w 1324"/>
              <a:gd name="T5" fmla="*/ 927 h 1153"/>
              <a:gd name="T6" fmla="*/ 0 w 1324"/>
              <a:gd name="T7" fmla="*/ 758 h 1153"/>
              <a:gd name="T8" fmla="*/ 224 w 1324"/>
              <a:gd name="T9" fmla="*/ 820 h 1153"/>
              <a:gd name="T10" fmla="*/ 387 w 1324"/>
              <a:gd name="T11" fmla="*/ 701 h 1153"/>
              <a:gd name="T12" fmla="*/ 323 w 1324"/>
              <a:gd name="T13" fmla="*/ 697 h 1153"/>
              <a:gd name="T14" fmla="*/ 0 w 1324"/>
              <a:gd name="T15" fmla="*/ 758 h 1153"/>
              <a:gd name="T16" fmla="*/ 224 w 1324"/>
              <a:gd name="T17" fmla="*/ 165 h 1153"/>
              <a:gd name="T18" fmla="*/ 0 w 1324"/>
              <a:gd name="T19" fmla="*/ 227 h 1153"/>
              <a:gd name="T20" fmla="*/ 482 w 1324"/>
              <a:gd name="T21" fmla="*/ 375 h 1153"/>
              <a:gd name="T22" fmla="*/ 851 w 1324"/>
              <a:gd name="T23" fmla="*/ 820 h 1153"/>
              <a:gd name="T24" fmla="*/ 990 w 1324"/>
              <a:gd name="T25" fmla="*/ 717 h 1153"/>
              <a:gd name="T26" fmla="*/ 990 w 1324"/>
              <a:gd name="T27" fmla="*/ 1034 h 1153"/>
              <a:gd name="T28" fmla="*/ 851 w 1324"/>
              <a:gd name="T29" fmla="*/ 927 h 1153"/>
              <a:gd name="T30" fmla="*/ 380 w 1324"/>
              <a:gd name="T31" fmla="*/ 443 h 1153"/>
              <a:gd name="T32" fmla="*/ 0 w 1324"/>
              <a:gd name="T33" fmla="*/ 363 h 1153"/>
              <a:gd name="T34" fmla="*/ 224 w 1324"/>
              <a:gd name="T35" fmla="*/ 425 h 1153"/>
              <a:gd name="T36" fmla="*/ 540 w 1324"/>
              <a:gd name="T37" fmla="*/ 821 h 1153"/>
              <a:gd name="T38" fmla="*/ 928 w 1324"/>
              <a:gd name="T39" fmla="*/ 989 h 1153"/>
              <a:gd name="T40" fmla="*/ 1323 w 1324"/>
              <a:gd name="T41" fmla="*/ 879 h 1153"/>
              <a:gd name="T42" fmla="*/ 928 w 1324"/>
              <a:gd name="T43" fmla="*/ 758 h 1153"/>
              <a:gd name="T44" fmla="*/ 748 w 1324"/>
              <a:gd name="T45" fmla="*/ 696 h 1153"/>
              <a:gd name="T46" fmla="*/ 928 w 1324"/>
              <a:gd name="T47" fmla="*/ 557 h 1153"/>
              <a:gd name="T48" fmla="*/ 928 w 1324"/>
              <a:gd name="T49" fmla="*/ 0 h 1153"/>
              <a:gd name="T50" fmla="*/ 851 w 1324"/>
              <a:gd name="T51" fmla="*/ 165 h 1153"/>
              <a:gd name="T52" fmla="*/ 638 w 1324"/>
              <a:gd name="T53" fmla="*/ 317 h 1153"/>
              <a:gd name="T54" fmla="*/ 990 w 1324"/>
              <a:gd name="T55" fmla="*/ 227 h 1153"/>
              <a:gd name="T56" fmla="*/ 1211 w 1324"/>
              <a:gd name="T57" fmla="*/ 286 h 1153"/>
              <a:gd name="T58" fmla="*/ 990 w 1324"/>
              <a:gd name="T59" fmla="*/ 334 h 1153"/>
              <a:gd name="T60" fmla="*/ 693 w 1324"/>
              <a:gd name="T61" fmla="*/ 437 h 1153"/>
              <a:gd name="T62" fmla="*/ 851 w 1324"/>
              <a:gd name="T63" fmla="*/ 397 h 1153"/>
              <a:gd name="T64" fmla="*/ 928 w 1324"/>
              <a:gd name="T65" fmla="*/ 557 h 1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24" h="1153">
                <a:moveTo>
                  <a:pt x="0" y="927"/>
                </a:moveTo>
                <a:lnTo>
                  <a:pt x="0" y="989"/>
                </a:lnTo>
                <a:lnTo>
                  <a:pt x="224" y="989"/>
                </a:lnTo>
                <a:cubicBezTo>
                  <a:pt x="351" y="989"/>
                  <a:pt x="419" y="973"/>
                  <a:pt x="485" y="879"/>
                </a:cubicBezTo>
                <a:lnTo>
                  <a:pt x="435" y="843"/>
                </a:lnTo>
                <a:cubicBezTo>
                  <a:pt x="383" y="915"/>
                  <a:pt x="339" y="927"/>
                  <a:pt x="224" y="927"/>
                </a:cubicBezTo>
                <a:lnTo>
                  <a:pt x="0" y="927"/>
                </a:lnTo>
                <a:close/>
                <a:moveTo>
                  <a:pt x="0" y="758"/>
                </a:moveTo>
                <a:lnTo>
                  <a:pt x="0" y="820"/>
                </a:lnTo>
                <a:lnTo>
                  <a:pt x="224" y="820"/>
                </a:lnTo>
                <a:cubicBezTo>
                  <a:pt x="289" y="820"/>
                  <a:pt x="341" y="788"/>
                  <a:pt x="378" y="726"/>
                </a:cubicBezTo>
                <a:lnTo>
                  <a:pt x="387" y="701"/>
                </a:lnTo>
                <a:lnTo>
                  <a:pt x="329" y="681"/>
                </a:lnTo>
                <a:lnTo>
                  <a:pt x="323" y="697"/>
                </a:lnTo>
                <a:cubicBezTo>
                  <a:pt x="297" y="738"/>
                  <a:pt x="266" y="758"/>
                  <a:pt x="224" y="758"/>
                </a:cubicBezTo>
                <a:lnTo>
                  <a:pt x="0" y="758"/>
                </a:lnTo>
                <a:close/>
                <a:moveTo>
                  <a:pt x="535" y="343"/>
                </a:moveTo>
                <a:cubicBezTo>
                  <a:pt x="456" y="213"/>
                  <a:pt x="372" y="165"/>
                  <a:pt x="224" y="165"/>
                </a:cubicBezTo>
                <a:lnTo>
                  <a:pt x="0" y="165"/>
                </a:lnTo>
                <a:lnTo>
                  <a:pt x="0" y="227"/>
                </a:lnTo>
                <a:lnTo>
                  <a:pt x="224" y="227"/>
                </a:lnTo>
                <a:cubicBezTo>
                  <a:pt x="349" y="227"/>
                  <a:pt x="415" y="265"/>
                  <a:pt x="482" y="375"/>
                </a:cubicBezTo>
                <a:lnTo>
                  <a:pt x="696" y="730"/>
                </a:lnTo>
                <a:cubicBezTo>
                  <a:pt x="738" y="791"/>
                  <a:pt x="787" y="820"/>
                  <a:pt x="851" y="820"/>
                </a:cubicBezTo>
                <a:lnTo>
                  <a:pt x="990" y="820"/>
                </a:lnTo>
                <a:lnTo>
                  <a:pt x="990" y="717"/>
                </a:lnTo>
                <a:lnTo>
                  <a:pt x="1215" y="878"/>
                </a:lnTo>
                <a:lnTo>
                  <a:pt x="990" y="1034"/>
                </a:lnTo>
                <a:lnTo>
                  <a:pt x="990" y="927"/>
                </a:lnTo>
                <a:lnTo>
                  <a:pt x="851" y="927"/>
                </a:lnTo>
                <a:cubicBezTo>
                  <a:pt x="737" y="927"/>
                  <a:pt x="655" y="882"/>
                  <a:pt x="592" y="788"/>
                </a:cubicBezTo>
                <a:lnTo>
                  <a:pt x="380" y="443"/>
                </a:lnTo>
                <a:cubicBezTo>
                  <a:pt x="346" y="387"/>
                  <a:pt x="300" y="363"/>
                  <a:pt x="224" y="363"/>
                </a:cubicBezTo>
                <a:lnTo>
                  <a:pt x="0" y="363"/>
                </a:lnTo>
                <a:lnTo>
                  <a:pt x="0" y="425"/>
                </a:lnTo>
                <a:lnTo>
                  <a:pt x="224" y="425"/>
                </a:lnTo>
                <a:cubicBezTo>
                  <a:pt x="278" y="425"/>
                  <a:pt x="304" y="438"/>
                  <a:pt x="327" y="476"/>
                </a:cubicBezTo>
                <a:lnTo>
                  <a:pt x="540" y="821"/>
                </a:lnTo>
                <a:cubicBezTo>
                  <a:pt x="614" y="934"/>
                  <a:pt x="716" y="989"/>
                  <a:pt x="851" y="989"/>
                </a:cubicBezTo>
                <a:lnTo>
                  <a:pt x="928" y="989"/>
                </a:lnTo>
                <a:lnTo>
                  <a:pt x="928" y="1152"/>
                </a:lnTo>
                <a:lnTo>
                  <a:pt x="1323" y="879"/>
                </a:lnTo>
                <a:lnTo>
                  <a:pt x="928" y="596"/>
                </a:lnTo>
                <a:lnTo>
                  <a:pt x="928" y="758"/>
                </a:lnTo>
                <a:lnTo>
                  <a:pt x="851" y="758"/>
                </a:lnTo>
                <a:cubicBezTo>
                  <a:pt x="819" y="758"/>
                  <a:pt x="785" y="750"/>
                  <a:pt x="748" y="696"/>
                </a:cubicBezTo>
                <a:lnTo>
                  <a:pt x="535" y="343"/>
                </a:lnTo>
                <a:close/>
                <a:moveTo>
                  <a:pt x="928" y="557"/>
                </a:moveTo>
                <a:lnTo>
                  <a:pt x="1318" y="287"/>
                </a:lnTo>
                <a:lnTo>
                  <a:pt x="928" y="0"/>
                </a:lnTo>
                <a:lnTo>
                  <a:pt x="928" y="165"/>
                </a:lnTo>
                <a:lnTo>
                  <a:pt x="851" y="165"/>
                </a:lnTo>
                <a:cubicBezTo>
                  <a:pt x="718" y="165"/>
                  <a:pt x="648" y="217"/>
                  <a:pt x="593" y="274"/>
                </a:cubicBezTo>
                <a:lnTo>
                  <a:pt x="638" y="317"/>
                </a:lnTo>
                <a:cubicBezTo>
                  <a:pt x="692" y="262"/>
                  <a:pt x="746" y="227"/>
                  <a:pt x="851" y="227"/>
                </a:cubicBezTo>
                <a:lnTo>
                  <a:pt x="990" y="227"/>
                </a:lnTo>
                <a:lnTo>
                  <a:pt x="990" y="123"/>
                </a:lnTo>
                <a:lnTo>
                  <a:pt x="1211" y="286"/>
                </a:lnTo>
                <a:lnTo>
                  <a:pt x="990" y="439"/>
                </a:lnTo>
                <a:lnTo>
                  <a:pt x="990" y="334"/>
                </a:lnTo>
                <a:lnTo>
                  <a:pt x="851" y="334"/>
                </a:lnTo>
                <a:cubicBezTo>
                  <a:pt x="787" y="334"/>
                  <a:pt x="736" y="388"/>
                  <a:pt x="693" y="437"/>
                </a:cubicBezTo>
                <a:lnTo>
                  <a:pt x="740" y="478"/>
                </a:lnTo>
                <a:cubicBezTo>
                  <a:pt x="777" y="436"/>
                  <a:pt x="815" y="397"/>
                  <a:pt x="851" y="397"/>
                </a:cubicBezTo>
                <a:lnTo>
                  <a:pt x="928" y="397"/>
                </a:lnTo>
                <a:lnTo>
                  <a:pt x="928" y="557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9" name="Freeform 15">
            <a:extLst>
              <a:ext uri="{FF2B5EF4-FFF2-40B4-BE49-F238E27FC236}">
                <a16:creationId xmlns:a16="http://schemas.microsoft.com/office/drawing/2014/main" id="{D53C3ECA-A470-E448-8BC0-59B082048C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02251" y="1994129"/>
            <a:ext cx="422275" cy="422275"/>
          </a:xfrm>
          <a:custGeom>
            <a:avLst/>
            <a:gdLst>
              <a:gd name="T0" fmla="*/ 660 w 1174"/>
              <a:gd name="T1" fmla="*/ 1010 h 1173"/>
              <a:gd name="T2" fmla="*/ 756 w 1174"/>
              <a:gd name="T3" fmla="*/ 940 h 1173"/>
              <a:gd name="T4" fmla="*/ 1032 w 1174"/>
              <a:gd name="T5" fmla="*/ 1129 h 1173"/>
              <a:gd name="T6" fmla="*/ 734 w 1174"/>
              <a:gd name="T7" fmla="*/ 875 h 1173"/>
              <a:gd name="T8" fmla="*/ 703 w 1174"/>
              <a:gd name="T9" fmla="*/ 702 h 1173"/>
              <a:gd name="T10" fmla="*/ 875 w 1174"/>
              <a:gd name="T11" fmla="*/ 734 h 1173"/>
              <a:gd name="T12" fmla="*/ 1129 w 1174"/>
              <a:gd name="T13" fmla="*/ 1031 h 1173"/>
              <a:gd name="T14" fmla="*/ 941 w 1174"/>
              <a:gd name="T15" fmla="*/ 755 h 1173"/>
              <a:gd name="T16" fmla="*/ 1011 w 1174"/>
              <a:gd name="T17" fmla="*/ 659 h 1173"/>
              <a:gd name="T18" fmla="*/ 672 w 1174"/>
              <a:gd name="T19" fmla="*/ 640 h 1173"/>
              <a:gd name="T20" fmla="*/ 640 w 1174"/>
              <a:gd name="T21" fmla="*/ 981 h 1173"/>
              <a:gd name="T22" fmla="*/ 514 w 1174"/>
              <a:gd name="T23" fmla="*/ 162 h 1173"/>
              <a:gd name="T24" fmla="*/ 417 w 1174"/>
              <a:gd name="T25" fmla="*/ 232 h 1173"/>
              <a:gd name="T26" fmla="*/ 142 w 1174"/>
              <a:gd name="T27" fmla="*/ 44 h 1173"/>
              <a:gd name="T28" fmla="*/ 439 w 1174"/>
              <a:gd name="T29" fmla="*/ 298 h 1173"/>
              <a:gd name="T30" fmla="*/ 471 w 1174"/>
              <a:gd name="T31" fmla="*/ 470 h 1173"/>
              <a:gd name="T32" fmla="*/ 298 w 1174"/>
              <a:gd name="T33" fmla="*/ 439 h 1173"/>
              <a:gd name="T34" fmla="*/ 44 w 1174"/>
              <a:gd name="T35" fmla="*/ 141 h 1173"/>
              <a:gd name="T36" fmla="*/ 233 w 1174"/>
              <a:gd name="T37" fmla="*/ 417 h 1173"/>
              <a:gd name="T38" fmla="*/ 163 w 1174"/>
              <a:gd name="T39" fmla="*/ 513 h 1173"/>
              <a:gd name="T40" fmla="*/ 502 w 1174"/>
              <a:gd name="T41" fmla="*/ 533 h 1173"/>
              <a:gd name="T42" fmla="*/ 533 w 1174"/>
              <a:gd name="T43" fmla="*/ 191 h 1173"/>
              <a:gd name="T44" fmla="*/ 502 w 1174"/>
              <a:gd name="T45" fmla="*/ 640 h 1173"/>
              <a:gd name="T46" fmla="*/ 163 w 1174"/>
              <a:gd name="T47" fmla="*/ 659 h 1173"/>
              <a:gd name="T48" fmla="*/ 233 w 1174"/>
              <a:gd name="T49" fmla="*/ 755 h 1173"/>
              <a:gd name="T50" fmla="*/ 44 w 1174"/>
              <a:gd name="T51" fmla="*/ 1031 h 1173"/>
              <a:gd name="T52" fmla="*/ 298 w 1174"/>
              <a:gd name="T53" fmla="*/ 734 h 1173"/>
              <a:gd name="T54" fmla="*/ 471 w 1174"/>
              <a:gd name="T55" fmla="*/ 702 h 1173"/>
              <a:gd name="T56" fmla="*/ 439 w 1174"/>
              <a:gd name="T57" fmla="*/ 875 h 1173"/>
              <a:gd name="T58" fmla="*/ 142 w 1174"/>
              <a:gd name="T59" fmla="*/ 1129 h 1173"/>
              <a:gd name="T60" fmla="*/ 417 w 1174"/>
              <a:gd name="T61" fmla="*/ 940 h 1173"/>
              <a:gd name="T62" fmla="*/ 514 w 1174"/>
              <a:gd name="T63" fmla="*/ 1010 h 1173"/>
              <a:gd name="T64" fmla="*/ 533 w 1174"/>
              <a:gd name="T65" fmla="*/ 671 h 1173"/>
              <a:gd name="T66" fmla="*/ 1173 w 1174"/>
              <a:gd name="T67" fmla="*/ 185 h 1173"/>
              <a:gd name="T68" fmla="*/ 875 w 1174"/>
              <a:gd name="T69" fmla="*/ 395 h 1173"/>
              <a:gd name="T70" fmla="*/ 907 w 1174"/>
              <a:gd name="T71" fmla="*/ 470 h 1173"/>
              <a:gd name="T72" fmla="*/ 703 w 1174"/>
              <a:gd name="T73" fmla="*/ 266 h 1173"/>
              <a:gd name="T74" fmla="*/ 778 w 1174"/>
              <a:gd name="T75" fmla="*/ 298 h 1173"/>
              <a:gd name="T76" fmla="*/ 988 w 1174"/>
              <a:gd name="T77" fmla="*/ 0 h 1173"/>
              <a:gd name="T78" fmla="*/ 693 w 1174"/>
              <a:gd name="T79" fmla="*/ 169 h 1173"/>
              <a:gd name="T80" fmla="*/ 640 w 1174"/>
              <a:gd name="T81" fmla="*/ 191 h 1173"/>
              <a:gd name="T82" fmla="*/ 671 w 1174"/>
              <a:gd name="T83" fmla="*/ 533 h 1173"/>
              <a:gd name="T84" fmla="*/ 1011 w 1174"/>
              <a:gd name="T85" fmla="*/ 513 h 1173"/>
              <a:gd name="T86" fmla="*/ 941 w 1174"/>
              <a:gd name="T87" fmla="*/ 417 h 1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74" h="1173">
                <a:moveTo>
                  <a:pt x="640" y="981"/>
                </a:moveTo>
                <a:cubicBezTo>
                  <a:pt x="640" y="994"/>
                  <a:pt x="648" y="1005"/>
                  <a:pt x="660" y="1010"/>
                </a:cubicBezTo>
                <a:cubicBezTo>
                  <a:pt x="671" y="1015"/>
                  <a:pt x="685" y="1012"/>
                  <a:pt x="693" y="1003"/>
                </a:cubicBezTo>
                <a:lnTo>
                  <a:pt x="756" y="940"/>
                </a:lnTo>
                <a:lnTo>
                  <a:pt x="988" y="1172"/>
                </a:lnTo>
                <a:lnTo>
                  <a:pt x="1032" y="1129"/>
                </a:lnTo>
                <a:lnTo>
                  <a:pt x="778" y="875"/>
                </a:lnTo>
                <a:cubicBezTo>
                  <a:pt x="766" y="862"/>
                  <a:pt x="746" y="862"/>
                  <a:pt x="734" y="875"/>
                </a:cubicBezTo>
                <a:lnTo>
                  <a:pt x="703" y="906"/>
                </a:lnTo>
                <a:lnTo>
                  <a:pt x="703" y="702"/>
                </a:lnTo>
                <a:lnTo>
                  <a:pt x="907" y="702"/>
                </a:lnTo>
                <a:lnTo>
                  <a:pt x="875" y="734"/>
                </a:lnTo>
                <a:cubicBezTo>
                  <a:pt x="863" y="746"/>
                  <a:pt x="863" y="765"/>
                  <a:pt x="875" y="777"/>
                </a:cubicBezTo>
                <a:lnTo>
                  <a:pt x="1129" y="1031"/>
                </a:lnTo>
                <a:lnTo>
                  <a:pt x="1173" y="987"/>
                </a:lnTo>
                <a:lnTo>
                  <a:pt x="941" y="755"/>
                </a:lnTo>
                <a:lnTo>
                  <a:pt x="1004" y="693"/>
                </a:lnTo>
                <a:cubicBezTo>
                  <a:pt x="1013" y="684"/>
                  <a:pt x="1015" y="671"/>
                  <a:pt x="1011" y="659"/>
                </a:cubicBezTo>
                <a:cubicBezTo>
                  <a:pt x="1006" y="647"/>
                  <a:pt x="995" y="640"/>
                  <a:pt x="982" y="640"/>
                </a:cubicBezTo>
                <a:lnTo>
                  <a:pt x="672" y="640"/>
                </a:lnTo>
                <a:cubicBezTo>
                  <a:pt x="654" y="640"/>
                  <a:pt x="640" y="654"/>
                  <a:pt x="640" y="671"/>
                </a:cubicBezTo>
                <a:lnTo>
                  <a:pt x="640" y="981"/>
                </a:lnTo>
                <a:close/>
                <a:moveTo>
                  <a:pt x="533" y="191"/>
                </a:moveTo>
                <a:cubicBezTo>
                  <a:pt x="533" y="178"/>
                  <a:pt x="526" y="167"/>
                  <a:pt x="514" y="162"/>
                </a:cubicBezTo>
                <a:cubicBezTo>
                  <a:pt x="502" y="158"/>
                  <a:pt x="489" y="160"/>
                  <a:pt x="480" y="169"/>
                </a:cubicBezTo>
                <a:lnTo>
                  <a:pt x="417" y="232"/>
                </a:lnTo>
                <a:lnTo>
                  <a:pt x="185" y="0"/>
                </a:lnTo>
                <a:lnTo>
                  <a:pt x="142" y="44"/>
                </a:lnTo>
                <a:lnTo>
                  <a:pt x="396" y="298"/>
                </a:lnTo>
                <a:cubicBezTo>
                  <a:pt x="408" y="310"/>
                  <a:pt x="427" y="310"/>
                  <a:pt x="439" y="298"/>
                </a:cubicBezTo>
                <a:lnTo>
                  <a:pt x="471" y="266"/>
                </a:lnTo>
                <a:lnTo>
                  <a:pt x="471" y="470"/>
                </a:lnTo>
                <a:lnTo>
                  <a:pt x="267" y="470"/>
                </a:lnTo>
                <a:lnTo>
                  <a:pt x="298" y="439"/>
                </a:lnTo>
                <a:cubicBezTo>
                  <a:pt x="310" y="427"/>
                  <a:pt x="310" y="407"/>
                  <a:pt x="298" y="395"/>
                </a:cubicBezTo>
                <a:lnTo>
                  <a:pt x="44" y="141"/>
                </a:lnTo>
                <a:lnTo>
                  <a:pt x="0" y="185"/>
                </a:lnTo>
                <a:lnTo>
                  <a:pt x="233" y="417"/>
                </a:lnTo>
                <a:lnTo>
                  <a:pt x="170" y="480"/>
                </a:lnTo>
                <a:cubicBezTo>
                  <a:pt x="161" y="488"/>
                  <a:pt x="158" y="502"/>
                  <a:pt x="163" y="513"/>
                </a:cubicBezTo>
                <a:cubicBezTo>
                  <a:pt x="168" y="525"/>
                  <a:pt x="179" y="533"/>
                  <a:pt x="192" y="533"/>
                </a:cubicBezTo>
                <a:lnTo>
                  <a:pt x="502" y="533"/>
                </a:lnTo>
                <a:cubicBezTo>
                  <a:pt x="519" y="533"/>
                  <a:pt x="533" y="519"/>
                  <a:pt x="533" y="501"/>
                </a:cubicBezTo>
                <a:lnTo>
                  <a:pt x="533" y="191"/>
                </a:lnTo>
                <a:close/>
                <a:moveTo>
                  <a:pt x="533" y="671"/>
                </a:moveTo>
                <a:cubicBezTo>
                  <a:pt x="533" y="654"/>
                  <a:pt x="519" y="640"/>
                  <a:pt x="502" y="640"/>
                </a:cubicBezTo>
                <a:lnTo>
                  <a:pt x="192" y="640"/>
                </a:lnTo>
                <a:cubicBezTo>
                  <a:pt x="179" y="640"/>
                  <a:pt x="168" y="647"/>
                  <a:pt x="163" y="659"/>
                </a:cubicBezTo>
                <a:cubicBezTo>
                  <a:pt x="158" y="671"/>
                  <a:pt x="161" y="684"/>
                  <a:pt x="170" y="693"/>
                </a:cubicBezTo>
                <a:lnTo>
                  <a:pt x="233" y="755"/>
                </a:lnTo>
                <a:lnTo>
                  <a:pt x="0" y="987"/>
                </a:lnTo>
                <a:lnTo>
                  <a:pt x="44" y="1031"/>
                </a:lnTo>
                <a:lnTo>
                  <a:pt x="298" y="777"/>
                </a:lnTo>
                <a:cubicBezTo>
                  <a:pt x="310" y="765"/>
                  <a:pt x="310" y="746"/>
                  <a:pt x="298" y="734"/>
                </a:cubicBezTo>
                <a:lnTo>
                  <a:pt x="267" y="702"/>
                </a:lnTo>
                <a:lnTo>
                  <a:pt x="471" y="702"/>
                </a:lnTo>
                <a:lnTo>
                  <a:pt x="471" y="906"/>
                </a:lnTo>
                <a:lnTo>
                  <a:pt x="439" y="875"/>
                </a:lnTo>
                <a:cubicBezTo>
                  <a:pt x="427" y="862"/>
                  <a:pt x="408" y="862"/>
                  <a:pt x="396" y="875"/>
                </a:cubicBezTo>
                <a:lnTo>
                  <a:pt x="142" y="1129"/>
                </a:lnTo>
                <a:lnTo>
                  <a:pt x="185" y="1172"/>
                </a:lnTo>
                <a:lnTo>
                  <a:pt x="417" y="940"/>
                </a:lnTo>
                <a:lnTo>
                  <a:pt x="480" y="1003"/>
                </a:lnTo>
                <a:cubicBezTo>
                  <a:pt x="489" y="1012"/>
                  <a:pt x="502" y="1015"/>
                  <a:pt x="514" y="1010"/>
                </a:cubicBezTo>
                <a:cubicBezTo>
                  <a:pt x="526" y="1005"/>
                  <a:pt x="533" y="994"/>
                  <a:pt x="533" y="981"/>
                </a:cubicBezTo>
                <a:lnTo>
                  <a:pt x="533" y="671"/>
                </a:lnTo>
                <a:close/>
                <a:moveTo>
                  <a:pt x="941" y="417"/>
                </a:moveTo>
                <a:lnTo>
                  <a:pt x="1173" y="185"/>
                </a:lnTo>
                <a:lnTo>
                  <a:pt x="1129" y="141"/>
                </a:lnTo>
                <a:lnTo>
                  <a:pt x="875" y="395"/>
                </a:lnTo>
                <a:cubicBezTo>
                  <a:pt x="863" y="407"/>
                  <a:pt x="863" y="427"/>
                  <a:pt x="875" y="439"/>
                </a:cubicBezTo>
                <a:lnTo>
                  <a:pt x="907" y="470"/>
                </a:lnTo>
                <a:lnTo>
                  <a:pt x="703" y="470"/>
                </a:lnTo>
                <a:lnTo>
                  <a:pt x="703" y="266"/>
                </a:lnTo>
                <a:lnTo>
                  <a:pt x="734" y="298"/>
                </a:lnTo>
                <a:cubicBezTo>
                  <a:pt x="746" y="310"/>
                  <a:pt x="766" y="310"/>
                  <a:pt x="778" y="298"/>
                </a:cubicBezTo>
                <a:lnTo>
                  <a:pt x="1032" y="44"/>
                </a:lnTo>
                <a:lnTo>
                  <a:pt x="988" y="0"/>
                </a:lnTo>
                <a:lnTo>
                  <a:pt x="756" y="232"/>
                </a:lnTo>
                <a:lnTo>
                  <a:pt x="693" y="169"/>
                </a:lnTo>
                <a:cubicBezTo>
                  <a:pt x="685" y="160"/>
                  <a:pt x="671" y="158"/>
                  <a:pt x="660" y="162"/>
                </a:cubicBezTo>
                <a:cubicBezTo>
                  <a:pt x="648" y="167"/>
                  <a:pt x="640" y="178"/>
                  <a:pt x="640" y="191"/>
                </a:cubicBezTo>
                <a:lnTo>
                  <a:pt x="640" y="501"/>
                </a:lnTo>
                <a:cubicBezTo>
                  <a:pt x="640" y="519"/>
                  <a:pt x="654" y="533"/>
                  <a:pt x="671" y="533"/>
                </a:cubicBezTo>
                <a:lnTo>
                  <a:pt x="982" y="533"/>
                </a:lnTo>
                <a:cubicBezTo>
                  <a:pt x="994" y="533"/>
                  <a:pt x="1006" y="525"/>
                  <a:pt x="1011" y="513"/>
                </a:cubicBezTo>
                <a:cubicBezTo>
                  <a:pt x="1015" y="502"/>
                  <a:pt x="1013" y="488"/>
                  <a:pt x="1004" y="480"/>
                </a:cubicBezTo>
                <a:lnTo>
                  <a:pt x="941" y="417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" name="Freeform 16">
            <a:extLst>
              <a:ext uri="{FF2B5EF4-FFF2-40B4-BE49-F238E27FC236}">
                <a16:creationId xmlns:a16="http://schemas.microsoft.com/office/drawing/2014/main" id="{78202027-5E5A-304A-B238-9A8AE61E4A0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73291" y="1980635"/>
            <a:ext cx="449262" cy="449263"/>
          </a:xfrm>
          <a:custGeom>
            <a:avLst/>
            <a:gdLst>
              <a:gd name="T0" fmla="*/ 1129 w 1249"/>
              <a:gd name="T1" fmla="*/ 1046 h 1248"/>
              <a:gd name="T2" fmla="*/ 1022 w 1249"/>
              <a:gd name="T3" fmla="*/ 1046 h 1248"/>
              <a:gd name="T4" fmla="*/ 828 w 1249"/>
              <a:gd name="T5" fmla="*/ 843 h 1248"/>
              <a:gd name="T6" fmla="*/ 960 w 1249"/>
              <a:gd name="T7" fmla="*/ 1046 h 1248"/>
              <a:gd name="T8" fmla="*/ 1191 w 1249"/>
              <a:gd name="T9" fmla="*/ 1046 h 1248"/>
              <a:gd name="T10" fmla="*/ 1019 w 1249"/>
              <a:gd name="T11" fmla="*/ 946 h 1248"/>
              <a:gd name="T12" fmla="*/ 828 w 1249"/>
              <a:gd name="T13" fmla="*/ 843 h 1248"/>
              <a:gd name="T14" fmla="*/ 678 w 1249"/>
              <a:gd name="T15" fmla="*/ 1131 h 1248"/>
              <a:gd name="T16" fmla="*/ 570 w 1249"/>
              <a:gd name="T17" fmla="*/ 1131 h 1248"/>
              <a:gd name="T18" fmla="*/ 624 w 1249"/>
              <a:gd name="T19" fmla="*/ 1247 h 1248"/>
              <a:gd name="T20" fmla="*/ 655 w 1249"/>
              <a:gd name="T21" fmla="*/ 1020 h 1248"/>
              <a:gd name="T22" fmla="*/ 593 w 1249"/>
              <a:gd name="T23" fmla="*/ 905 h 1248"/>
              <a:gd name="T24" fmla="*/ 508 w 1249"/>
              <a:gd name="T25" fmla="*/ 1131 h 1248"/>
              <a:gd name="T26" fmla="*/ 173 w 1249"/>
              <a:gd name="T27" fmla="*/ 993 h 1248"/>
              <a:gd name="T28" fmla="*/ 173 w 1249"/>
              <a:gd name="T29" fmla="*/ 1100 h 1248"/>
              <a:gd name="T30" fmla="*/ 173 w 1249"/>
              <a:gd name="T31" fmla="*/ 993 h 1248"/>
              <a:gd name="T32" fmla="*/ 288 w 1249"/>
              <a:gd name="T33" fmla="*/ 1046 h 1248"/>
              <a:gd name="T34" fmla="*/ 420 w 1249"/>
              <a:gd name="T35" fmla="*/ 843 h 1248"/>
              <a:gd name="T36" fmla="*/ 229 w 1249"/>
              <a:gd name="T37" fmla="*/ 946 h 1248"/>
              <a:gd name="T38" fmla="*/ 57 w 1249"/>
              <a:gd name="T39" fmla="*/ 1046 h 1248"/>
              <a:gd name="T40" fmla="*/ 170 w 1249"/>
              <a:gd name="T41" fmla="*/ 624 h 1248"/>
              <a:gd name="T42" fmla="*/ 63 w 1249"/>
              <a:gd name="T43" fmla="*/ 624 h 1248"/>
              <a:gd name="T44" fmla="*/ 170 w 1249"/>
              <a:gd name="T45" fmla="*/ 624 h 1248"/>
              <a:gd name="T46" fmla="*/ 116 w 1249"/>
              <a:gd name="T47" fmla="*/ 740 h 1248"/>
              <a:gd name="T48" fmla="*/ 342 w 1249"/>
              <a:gd name="T49" fmla="*/ 655 h 1248"/>
              <a:gd name="T50" fmla="*/ 227 w 1249"/>
              <a:gd name="T51" fmla="*/ 593 h 1248"/>
              <a:gd name="T52" fmla="*/ 0 w 1249"/>
              <a:gd name="T53" fmla="*/ 624 h 1248"/>
              <a:gd name="T54" fmla="*/ 119 w 1249"/>
              <a:gd name="T55" fmla="*/ 201 h 1248"/>
              <a:gd name="T56" fmla="*/ 226 w 1249"/>
              <a:gd name="T57" fmla="*/ 201 h 1248"/>
              <a:gd name="T58" fmla="*/ 420 w 1249"/>
              <a:gd name="T59" fmla="*/ 404 h 1248"/>
              <a:gd name="T60" fmla="*/ 288 w 1249"/>
              <a:gd name="T61" fmla="*/ 201 h 1248"/>
              <a:gd name="T62" fmla="*/ 57 w 1249"/>
              <a:gd name="T63" fmla="*/ 201 h 1248"/>
              <a:gd name="T64" fmla="*/ 229 w 1249"/>
              <a:gd name="T65" fmla="*/ 301 h 1248"/>
              <a:gd name="T66" fmla="*/ 420 w 1249"/>
              <a:gd name="T67" fmla="*/ 404 h 1248"/>
              <a:gd name="T68" fmla="*/ 571 w 1249"/>
              <a:gd name="T69" fmla="*/ 116 h 1248"/>
              <a:gd name="T70" fmla="*/ 678 w 1249"/>
              <a:gd name="T71" fmla="*/ 116 h 1248"/>
              <a:gd name="T72" fmla="*/ 624 w 1249"/>
              <a:gd name="T73" fmla="*/ 0 h 1248"/>
              <a:gd name="T74" fmla="*/ 593 w 1249"/>
              <a:gd name="T75" fmla="*/ 227 h 1248"/>
              <a:gd name="T76" fmla="*/ 655 w 1249"/>
              <a:gd name="T77" fmla="*/ 342 h 1248"/>
              <a:gd name="T78" fmla="*/ 740 w 1249"/>
              <a:gd name="T79" fmla="*/ 116 h 1248"/>
              <a:gd name="T80" fmla="*/ 624 w 1249"/>
              <a:gd name="T81" fmla="*/ 819 h 1248"/>
              <a:gd name="T82" fmla="*/ 624 w 1249"/>
              <a:gd name="T83" fmla="*/ 429 h 1248"/>
              <a:gd name="T84" fmla="*/ 624 w 1249"/>
              <a:gd name="T85" fmla="*/ 819 h 1248"/>
              <a:gd name="T86" fmla="*/ 367 w 1249"/>
              <a:gd name="T87" fmla="*/ 624 h 1248"/>
              <a:gd name="T88" fmla="*/ 881 w 1249"/>
              <a:gd name="T89" fmla="*/ 624 h 1248"/>
              <a:gd name="T90" fmla="*/ 1076 w 1249"/>
              <a:gd name="T91" fmla="*/ 254 h 1248"/>
              <a:gd name="T92" fmla="*/ 1076 w 1249"/>
              <a:gd name="T93" fmla="*/ 147 h 1248"/>
              <a:gd name="T94" fmla="*/ 1076 w 1249"/>
              <a:gd name="T95" fmla="*/ 254 h 1248"/>
              <a:gd name="T96" fmla="*/ 960 w 1249"/>
              <a:gd name="T97" fmla="*/ 201 h 1248"/>
              <a:gd name="T98" fmla="*/ 828 w 1249"/>
              <a:gd name="T99" fmla="*/ 404 h 1248"/>
              <a:gd name="T100" fmla="*/ 1019 w 1249"/>
              <a:gd name="T101" fmla="*/ 301 h 1248"/>
              <a:gd name="T102" fmla="*/ 1191 w 1249"/>
              <a:gd name="T103" fmla="*/ 201 h 1248"/>
              <a:gd name="T104" fmla="*/ 1132 w 1249"/>
              <a:gd name="T105" fmla="*/ 678 h 1248"/>
              <a:gd name="T106" fmla="*/ 1132 w 1249"/>
              <a:gd name="T107" fmla="*/ 570 h 1248"/>
              <a:gd name="T108" fmla="*/ 1132 w 1249"/>
              <a:gd name="T109" fmla="*/ 678 h 1248"/>
              <a:gd name="T110" fmla="*/ 1021 w 1249"/>
              <a:gd name="T111" fmla="*/ 593 h 1248"/>
              <a:gd name="T112" fmla="*/ 906 w 1249"/>
              <a:gd name="T113" fmla="*/ 655 h 1248"/>
              <a:gd name="T114" fmla="*/ 1132 w 1249"/>
              <a:gd name="T115" fmla="*/ 740 h 1248"/>
              <a:gd name="T116" fmla="*/ 1132 w 1249"/>
              <a:gd name="T117" fmla="*/ 508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49" h="1248">
                <a:moveTo>
                  <a:pt x="1076" y="993"/>
                </a:moveTo>
                <a:cubicBezTo>
                  <a:pt x="1105" y="993"/>
                  <a:pt x="1129" y="1017"/>
                  <a:pt x="1129" y="1046"/>
                </a:cubicBezTo>
                <a:cubicBezTo>
                  <a:pt x="1129" y="1076"/>
                  <a:pt x="1105" y="1100"/>
                  <a:pt x="1076" y="1100"/>
                </a:cubicBezTo>
                <a:cubicBezTo>
                  <a:pt x="1046" y="1100"/>
                  <a:pt x="1022" y="1076"/>
                  <a:pt x="1022" y="1046"/>
                </a:cubicBezTo>
                <a:cubicBezTo>
                  <a:pt x="1022" y="1017"/>
                  <a:pt x="1046" y="993"/>
                  <a:pt x="1076" y="993"/>
                </a:cubicBezTo>
                <a:close/>
                <a:moveTo>
                  <a:pt x="828" y="843"/>
                </a:moveTo>
                <a:lnTo>
                  <a:pt x="975" y="990"/>
                </a:lnTo>
                <a:cubicBezTo>
                  <a:pt x="966" y="1007"/>
                  <a:pt x="960" y="1026"/>
                  <a:pt x="960" y="1046"/>
                </a:cubicBezTo>
                <a:cubicBezTo>
                  <a:pt x="960" y="1110"/>
                  <a:pt x="1012" y="1162"/>
                  <a:pt x="1076" y="1162"/>
                </a:cubicBezTo>
                <a:cubicBezTo>
                  <a:pt x="1139" y="1162"/>
                  <a:pt x="1191" y="1110"/>
                  <a:pt x="1191" y="1046"/>
                </a:cubicBezTo>
                <a:cubicBezTo>
                  <a:pt x="1191" y="982"/>
                  <a:pt x="1139" y="930"/>
                  <a:pt x="1076" y="930"/>
                </a:cubicBezTo>
                <a:cubicBezTo>
                  <a:pt x="1055" y="930"/>
                  <a:pt x="1036" y="936"/>
                  <a:pt x="1019" y="946"/>
                </a:cubicBezTo>
                <a:lnTo>
                  <a:pt x="872" y="799"/>
                </a:lnTo>
                <a:lnTo>
                  <a:pt x="828" y="843"/>
                </a:lnTo>
                <a:close/>
                <a:moveTo>
                  <a:pt x="624" y="1077"/>
                </a:moveTo>
                <a:cubicBezTo>
                  <a:pt x="653" y="1077"/>
                  <a:pt x="678" y="1102"/>
                  <a:pt x="678" y="1131"/>
                </a:cubicBezTo>
                <a:cubicBezTo>
                  <a:pt x="678" y="1161"/>
                  <a:pt x="654" y="1184"/>
                  <a:pt x="624" y="1184"/>
                </a:cubicBezTo>
                <a:cubicBezTo>
                  <a:pt x="595" y="1184"/>
                  <a:pt x="570" y="1160"/>
                  <a:pt x="570" y="1131"/>
                </a:cubicBezTo>
                <a:cubicBezTo>
                  <a:pt x="570" y="1101"/>
                  <a:pt x="594" y="1077"/>
                  <a:pt x="624" y="1077"/>
                </a:cubicBezTo>
                <a:close/>
                <a:moveTo>
                  <a:pt x="624" y="1247"/>
                </a:moveTo>
                <a:cubicBezTo>
                  <a:pt x="688" y="1247"/>
                  <a:pt x="740" y="1195"/>
                  <a:pt x="740" y="1131"/>
                </a:cubicBezTo>
                <a:cubicBezTo>
                  <a:pt x="740" y="1078"/>
                  <a:pt x="704" y="1034"/>
                  <a:pt x="655" y="1020"/>
                </a:cubicBezTo>
                <a:lnTo>
                  <a:pt x="655" y="905"/>
                </a:lnTo>
                <a:lnTo>
                  <a:pt x="593" y="905"/>
                </a:lnTo>
                <a:lnTo>
                  <a:pt x="593" y="1020"/>
                </a:lnTo>
                <a:cubicBezTo>
                  <a:pt x="544" y="1034"/>
                  <a:pt x="508" y="1078"/>
                  <a:pt x="508" y="1131"/>
                </a:cubicBezTo>
                <a:cubicBezTo>
                  <a:pt x="508" y="1195"/>
                  <a:pt x="560" y="1247"/>
                  <a:pt x="624" y="1247"/>
                </a:cubicBezTo>
                <a:close/>
                <a:moveTo>
                  <a:pt x="173" y="993"/>
                </a:moveTo>
                <a:cubicBezTo>
                  <a:pt x="202" y="993"/>
                  <a:pt x="226" y="1017"/>
                  <a:pt x="226" y="1046"/>
                </a:cubicBezTo>
                <a:cubicBezTo>
                  <a:pt x="226" y="1076"/>
                  <a:pt x="202" y="1100"/>
                  <a:pt x="173" y="1100"/>
                </a:cubicBezTo>
                <a:cubicBezTo>
                  <a:pt x="143" y="1100"/>
                  <a:pt x="119" y="1076"/>
                  <a:pt x="119" y="1046"/>
                </a:cubicBezTo>
                <a:cubicBezTo>
                  <a:pt x="119" y="1017"/>
                  <a:pt x="143" y="993"/>
                  <a:pt x="173" y="993"/>
                </a:cubicBezTo>
                <a:close/>
                <a:moveTo>
                  <a:pt x="173" y="1162"/>
                </a:moveTo>
                <a:cubicBezTo>
                  <a:pt x="236" y="1162"/>
                  <a:pt x="288" y="1110"/>
                  <a:pt x="288" y="1046"/>
                </a:cubicBezTo>
                <a:cubicBezTo>
                  <a:pt x="288" y="1026"/>
                  <a:pt x="282" y="1007"/>
                  <a:pt x="273" y="990"/>
                </a:cubicBezTo>
                <a:lnTo>
                  <a:pt x="420" y="843"/>
                </a:lnTo>
                <a:lnTo>
                  <a:pt x="376" y="799"/>
                </a:lnTo>
                <a:lnTo>
                  <a:pt x="229" y="946"/>
                </a:lnTo>
                <a:cubicBezTo>
                  <a:pt x="212" y="936"/>
                  <a:pt x="193" y="930"/>
                  <a:pt x="173" y="930"/>
                </a:cubicBezTo>
                <a:cubicBezTo>
                  <a:pt x="109" y="930"/>
                  <a:pt x="57" y="982"/>
                  <a:pt x="57" y="1046"/>
                </a:cubicBezTo>
                <a:cubicBezTo>
                  <a:pt x="57" y="1110"/>
                  <a:pt x="109" y="1162"/>
                  <a:pt x="173" y="1162"/>
                </a:cubicBezTo>
                <a:close/>
                <a:moveTo>
                  <a:pt x="170" y="624"/>
                </a:moveTo>
                <a:cubicBezTo>
                  <a:pt x="170" y="653"/>
                  <a:pt x="145" y="677"/>
                  <a:pt x="116" y="677"/>
                </a:cubicBezTo>
                <a:cubicBezTo>
                  <a:pt x="86" y="677"/>
                  <a:pt x="63" y="653"/>
                  <a:pt x="63" y="624"/>
                </a:cubicBezTo>
                <a:cubicBezTo>
                  <a:pt x="63" y="594"/>
                  <a:pt x="87" y="570"/>
                  <a:pt x="116" y="570"/>
                </a:cubicBezTo>
                <a:cubicBezTo>
                  <a:pt x="146" y="570"/>
                  <a:pt x="170" y="594"/>
                  <a:pt x="170" y="624"/>
                </a:cubicBezTo>
                <a:close/>
                <a:moveTo>
                  <a:pt x="0" y="624"/>
                </a:moveTo>
                <a:cubicBezTo>
                  <a:pt x="0" y="688"/>
                  <a:pt x="52" y="740"/>
                  <a:pt x="116" y="740"/>
                </a:cubicBezTo>
                <a:cubicBezTo>
                  <a:pt x="169" y="740"/>
                  <a:pt x="213" y="704"/>
                  <a:pt x="227" y="655"/>
                </a:cubicBezTo>
                <a:lnTo>
                  <a:pt x="342" y="655"/>
                </a:lnTo>
                <a:lnTo>
                  <a:pt x="342" y="593"/>
                </a:lnTo>
                <a:lnTo>
                  <a:pt x="227" y="593"/>
                </a:lnTo>
                <a:cubicBezTo>
                  <a:pt x="213" y="544"/>
                  <a:pt x="169" y="508"/>
                  <a:pt x="116" y="508"/>
                </a:cubicBezTo>
                <a:cubicBezTo>
                  <a:pt x="52" y="508"/>
                  <a:pt x="0" y="560"/>
                  <a:pt x="0" y="624"/>
                </a:cubicBezTo>
                <a:close/>
                <a:moveTo>
                  <a:pt x="173" y="254"/>
                </a:moveTo>
                <a:cubicBezTo>
                  <a:pt x="143" y="254"/>
                  <a:pt x="119" y="230"/>
                  <a:pt x="119" y="201"/>
                </a:cubicBezTo>
                <a:cubicBezTo>
                  <a:pt x="119" y="171"/>
                  <a:pt x="143" y="147"/>
                  <a:pt x="173" y="147"/>
                </a:cubicBezTo>
                <a:cubicBezTo>
                  <a:pt x="202" y="147"/>
                  <a:pt x="226" y="171"/>
                  <a:pt x="226" y="201"/>
                </a:cubicBezTo>
                <a:cubicBezTo>
                  <a:pt x="226" y="230"/>
                  <a:pt x="202" y="254"/>
                  <a:pt x="173" y="254"/>
                </a:cubicBezTo>
                <a:close/>
                <a:moveTo>
                  <a:pt x="420" y="404"/>
                </a:moveTo>
                <a:lnTo>
                  <a:pt x="273" y="257"/>
                </a:lnTo>
                <a:cubicBezTo>
                  <a:pt x="282" y="240"/>
                  <a:pt x="288" y="221"/>
                  <a:pt x="288" y="201"/>
                </a:cubicBezTo>
                <a:cubicBezTo>
                  <a:pt x="288" y="137"/>
                  <a:pt x="236" y="85"/>
                  <a:pt x="173" y="85"/>
                </a:cubicBezTo>
                <a:cubicBezTo>
                  <a:pt x="109" y="85"/>
                  <a:pt x="57" y="137"/>
                  <a:pt x="57" y="201"/>
                </a:cubicBezTo>
                <a:cubicBezTo>
                  <a:pt x="57" y="264"/>
                  <a:pt x="109" y="316"/>
                  <a:pt x="173" y="316"/>
                </a:cubicBezTo>
                <a:cubicBezTo>
                  <a:pt x="193" y="316"/>
                  <a:pt x="212" y="310"/>
                  <a:pt x="229" y="301"/>
                </a:cubicBezTo>
                <a:lnTo>
                  <a:pt x="376" y="448"/>
                </a:lnTo>
                <a:lnTo>
                  <a:pt x="420" y="404"/>
                </a:lnTo>
                <a:close/>
                <a:moveTo>
                  <a:pt x="624" y="170"/>
                </a:moveTo>
                <a:cubicBezTo>
                  <a:pt x="594" y="170"/>
                  <a:pt x="571" y="146"/>
                  <a:pt x="571" y="116"/>
                </a:cubicBezTo>
                <a:cubicBezTo>
                  <a:pt x="571" y="86"/>
                  <a:pt x="595" y="62"/>
                  <a:pt x="624" y="62"/>
                </a:cubicBezTo>
                <a:cubicBezTo>
                  <a:pt x="654" y="62"/>
                  <a:pt x="678" y="86"/>
                  <a:pt x="678" y="116"/>
                </a:cubicBezTo>
                <a:cubicBezTo>
                  <a:pt x="678" y="146"/>
                  <a:pt x="653" y="170"/>
                  <a:pt x="624" y="170"/>
                </a:cubicBezTo>
                <a:close/>
                <a:moveTo>
                  <a:pt x="624" y="0"/>
                </a:moveTo>
                <a:cubicBezTo>
                  <a:pt x="560" y="0"/>
                  <a:pt x="508" y="52"/>
                  <a:pt x="508" y="116"/>
                </a:cubicBezTo>
                <a:cubicBezTo>
                  <a:pt x="508" y="169"/>
                  <a:pt x="544" y="213"/>
                  <a:pt x="593" y="227"/>
                </a:cubicBezTo>
                <a:lnTo>
                  <a:pt x="593" y="342"/>
                </a:lnTo>
                <a:lnTo>
                  <a:pt x="655" y="342"/>
                </a:lnTo>
                <a:lnTo>
                  <a:pt x="655" y="227"/>
                </a:lnTo>
                <a:cubicBezTo>
                  <a:pt x="704" y="213"/>
                  <a:pt x="740" y="169"/>
                  <a:pt x="740" y="116"/>
                </a:cubicBezTo>
                <a:cubicBezTo>
                  <a:pt x="740" y="52"/>
                  <a:pt x="688" y="0"/>
                  <a:pt x="624" y="0"/>
                </a:cubicBezTo>
                <a:close/>
                <a:moveTo>
                  <a:pt x="624" y="819"/>
                </a:moveTo>
                <a:cubicBezTo>
                  <a:pt x="517" y="819"/>
                  <a:pt x="429" y="731"/>
                  <a:pt x="429" y="624"/>
                </a:cubicBezTo>
                <a:cubicBezTo>
                  <a:pt x="429" y="517"/>
                  <a:pt x="517" y="429"/>
                  <a:pt x="624" y="429"/>
                </a:cubicBezTo>
                <a:cubicBezTo>
                  <a:pt x="732" y="429"/>
                  <a:pt x="819" y="517"/>
                  <a:pt x="819" y="624"/>
                </a:cubicBezTo>
                <a:cubicBezTo>
                  <a:pt x="819" y="731"/>
                  <a:pt x="732" y="819"/>
                  <a:pt x="624" y="819"/>
                </a:cubicBezTo>
                <a:close/>
                <a:moveTo>
                  <a:pt x="624" y="367"/>
                </a:moveTo>
                <a:cubicBezTo>
                  <a:pt x="483" y="367"/>
                  <a:pt x="367" y="482"/>
                  <a:pt x="367" y="624"/>
                </a:cubicBezTo>
                <a:cubicBezTo>
                  <a:pt x="367" y="766"/>
                  <a:pt x="483" y="880"/>
                  <a:pt x="624" y="880"/>
                </a:cubicBezTo>
                <a:cubicBezTo>
                  <a:pt x="766" y="880"/>
                  <a:pt x="881" y="766"/>
                  <a:pt x="881" y="624"/>
                </a:cubicBezTo>
                <a:cubicBezTo>
                  <a:pt x="881" y="482"/>
                  <a:pt x="766" y="367"/>
                  <a:pt x="624" y="367"/>
                </a:cubicBezTo>
                <a:close/>
                <a:moveTo>
                  <a:pt x="1076" y="254"/>
                </a:moveTo>
                <a:cubicBezTo>
                  <a:pt x="1046" y="254"/>
                  <a:pt x="1022" y="230"/>
                  <a:pt x="1022" y="201"/>
                </a:cubicBezTo>
                <a:cubicBezTo>
                  <a:pt x="1022" y="171"/>
                  <a:pt x="1046" y="147"/>
                  <a:pt x="1076" y="147"/>
                </a:cubicBezTo>
                <a:cubicBezTo>
                  <a:pt x="1105" y="147"/>
                  <a:pt x="1129" y="171"/>
                  <a:pt x="1129" y="201"/>
                </a:cubicBezTo>
                <a:cubicBezTo>
                  <a:pt x="1129" y="230"/>
                  <a:pt x="1105" y="254"/>
                  <a:pt x="1076" y="254"/>
                </a:cubicBezTo>
                <a:close/>
                <a:moveTo>
                  <a:pt x="1076" y="85"/>
                </a:moveTo>
                <a:cubicBezTo>
                  <a:pt x="1012" y="85"/>
                  <a:pt x="960" y="137"/>
                  <a:pt x="960" y="201"/>
                </a:cubicBezTo>
                <a:cubicBezTo>
                  <a:pt x="960" y="221"/>
                  <a:pt x="966" y="240"/>
                  <a:pt x="975" y="257"/>
                </a:cubicBezTo>
                <a:lnTo>
                  <a:pt x="828" y="404"/>
                </a:lnTo>
                <a:lnTo>
                  <a:pt x="872" y="448"/>
                </a:lnTo>
                <a:lnTo>
                  <a:pt x="1019" y="301"/>
                </a:lnTo>
                <a:cubicBezTo>
                  <a:pt x="1036" y="310"/>
                  <a:pt x="1055" y="316"/>
                  <a:pt x="1076" y="316"/>
                </a:cubicBezTo>
                <a:cubicBezTo>
                  <a:pt x="1139" y="316"/>
                  <a:pt x="1191" y="264"/>
                  <a:pt x="1191" y="201"/>
                </a:cubicBezTo>
                <a:cubicBezTo>
                  <a:pt x="1191" y="137"/>
                  <a:pt x="1139" y="85"/>
                  <a:pt x="1076" y="85"/>
                </a:cubicBezTo>
                <a:close/>
                <a:moveTo>
                  <a:pt x="1132" y="678"/>
                </a:moveTo>
                <a:cubicBezTo>
                  <a:pt x="1102" y="678"/>
                  <a:pt x="1078" y="653"/>
                  <a:pt x="1078" y="624"/>
                </a:cubicBezTo>
                <a:cubicBezTo>
                  <a:pt x="1078" y="594"/>
                  <a:pt x="1103" y="570"/>
                  <a:pt x="1132" y="570"/>
                </a:cubicBezTo>
                <a:cubicBezTo>
                  <a:pt x="1162" y="570"/>
                  <a:pt x="1186" y="594"/>
                  <a:pt x="1186" y="624"/>
                </a:cubicBezTo>
                <a:cubicBezTo>
                  <a:pt x="1186" y="654"/>
                  <a:pt x="1161" y="678"/>
                  <a:pt x="1132" y="678"/>
                </a:cubicBezTo>
                <a:close/>
                <a:moveTo>
                  <a:pt x="1132" y="508"/>
                </a:moveTo>
                <a:cubicBezTo>
                  <a:pt x="1079" y="508"/>
                  <a:pt x="1035" y="544"/>
                  <a:pt x="1021" y="593"/>
                </a:cubicBezTo>
                <a:lnTo>
                  <a:pt x="906" y="593"/>
                </a:lnTo>
                <a:lnTo>
                  <a:pt x="906" y="655"/>
                </a:lnTo>
                <a:lnTo>
                  <a:pt x="1021" y="655"/>
                </a:lnTo>
                <a:cubicBezTo>
                  <a:pt x="1035" y="704"/>
                  <a:pt x="1079" y="740"/>
                  <a:pt x="1132" y="740"/>
                </a:cubicBezTo>
                <a:cubicBezTo>
                  <a:pt x="1196" y="740"/>
                  <a:pt x="1248" y="688"/>
                  <a:pt x="1248" y="624"/>
                </a:cubicBezTo>
                <a:cubicBezTo>
                  <a:pt x="1248" y="560"/>
                  <a:pt x="1196" y="508"/>
                  <a:pt x="1132" y="508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" name="Freeform 17">
            <a:extLst>
              <a:ext uri="{FF2B5EF4-FFF2-40B4-BE49-F238E27FC236}">
                <a16:creationId xmlns:a16="http://schemas.microsoft.com/office/drawing/2014/main" id="{46AF743B-55E2-8040-982D-E3AAC301A2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29315" y="3985740"/>
            <a:ext cx="357188" cy="458787"/>
          </a:xfrm>
          <a:custGeom>
            <a:avLst/>
            <a:gdLst>
              <a:gd name="T0" fmla="*/ 711 w 994"/>
              <a:gd name="T1" fmla="*/ 1071 h 1276"/>
              <a:gd name="T2" fmla="*/ 790 w 994"/>
              <a:gd name="T3" fmla="*/ 796 h 1276"/>
              <a:gd name="T4" fmla="*/ 852 w 994"/>
              <a:gd name="T5" fmla="*/ 734 h 1276"/>
              <a:gd name="T6" fmla="*/ 649 w 994"/>
              <a:gd name="T7" fmla="*/ 1134 h 1276"/>
              <a:gd name="T8" fmla="*/ 852 w 994"/>
              <a:gd name="T9" fmla="*/ 734 h 1276"/>
              <a:gd name="T10" fmla="*/ 849 w 994"/>
              <a:gd name="T11" fmla="*/ 570 h 1276"/>
              <a:gd name="T12" fmla="*/ 539 w 994"/>
              <a:gd name="T13" fmla="*/ 508 h 1276"/>
              <a:gd name="T14" fmla="*/ 536 w 994"/>
              <a:gd name="T15" fmla="*/ 1071 h 1276"/>
              <a:gd name="T16" fmla="*/ 457 w 994"/>
              <a:gd name="T17" fmla="*/ 908 h 1276"/>
              <a:gd name="T18" fmla="*/ 536 w 994"/>
              <a:gd name="T19" fmla="*/ 1071 h 1276"/>
              <a:gd name="T20" fmla="*/ 395 w 994"/>
              <a:gd name="T21" fmla="*/ 847 h 1276"/>
              <a:gd name="T22" fmla="*/ 598 w 994"/>
              <a:gd name="T23" fmla="*/ 1134 h 1276"/>
              <a:gd name="T24" fmla="*/ 282 w 994"/>
              <a:gd name="T25" fmla="*/ 1071 h 1276"/>
              <a:gd name="T26" fmla="*/ 203 w 994"/>
              <a:gd name="T27" fmla="*/ 739 h 1276"/>
              <a:gd name="T28" fmla="*/ 282 w 994"/>
              <a:gd name="T29" fmla="*/ 1071 h 1276"/>
              <a:gd name="T30" fmla="*/ 141 w 994"/>
              <a:gd name="T31" fmla="*/ 677 h 1276"/>
              <a:gd name="T32" fmla="*/ 344 w 994"/>
              <a:gd name="T33" fmla="*/ 1134 h 1276"/>
              <a:gd name="T34" fmla="*/ 367 w 994"/>
              <a:gd name="T35" fmla="*/ 342 h 1276"/>
              <a:gd name="T36" fmla="*/ 259 w 994"/>
              <a:gd name="T37" fmla="*/ 342 h 1276"/>
              <a:gd name="T38" fmla="*/ 313 w 994"/>
              <a:gd name="T39" fmla="*/ 260 h 1276"/>
              <a:gd name="T40" fmla="*/ 367 w 994"/>
              <a:gd name="T41" fmla="*/ 342 h 1276"/>
              <a:gd name="T42" fmla="*/ 485 w 994"/>
              <a:gd name="T43" fmla="*/ 567 h 1276"/>
              <a:gd name="T44" fmla="*/ 403 w 994"/>
              <a:gd name="T45" fmla="*/ 413 h 1276"/>
              <a:gd name="T46" fmla="*/ 429 w 994"/>
              <a:gd name="T47" fmla="*/ 313 h 1276"/>
              <a:gd name="T48" fmla="*/ 197 w 994"/>
              <a:gd name="T49" fmla="*/ 313 h 1276"/>
              <a:gd name="T50" fmla="*/ 223 w 994"/>
              <a:gd name="T51" fmla="*/ 413 h 1276"/>
              <a:gd name="T52" fmla="*/ 141 w 994"/>
              <a:gd name="T53" fmla="*/ 567 h 1276"/>
              <a:gd name="T54" fmla="*/ 203 w 994"/>
              <a:gd name="T55" fmla="*/ 511 h 1276"/>
              <a:gd name="T56" fmla="*/ 423 w 994"/>
              <a:gd name="T57" fmla="*/ 511 h 1276"/>
              <a:gd name="T58" fmla="*/ 849 w 994"/>
              <a:gd name="T59" fmla="*/ 395 h 1276"/>
              <a:gd name="T60" fmla="*/ 539 w 994"/>
              <a:gd name="T61" fmla="*/ 457 h 1276"/>
              <a:gd name="T62" fmla="*/ 849 w 994"/>
              <a:gd name="T63" fmla="*/ 395 h 1276"/>
              <a:gd name="T64" fmla="*/ 877 w 994"/>
              <a:gd name="T65" fmla="*/ 254 h 1276"/>
              <a:gd name="T66" fmla="*/ 739 w 994"/>
              <a:gd name="T67" fmla="*/ 116 h 1276"/>
              <a:gd name="T68" fmla="*/ 677 w 994"/>
              <a:gd name="T69" fmla="*/ 316 h 1276"/>
              <a:gd name="T70" fmla="*/ 931 w 994"/>
              <a:gd name="T71" fmla="*/ 1187 h 1276"/>
              <a:gd name="T72" fmla="*/ 87 w 994"/>
              <a:gd name="T73" fmla="*/ 1213 h 1276"/>
              <a:gd name="T74" fmla="*/ 62 w 994"/>
              <a:gd name="T75" fmla="*/ 88 h 1276"/>
              <a:gd name="T76" fmla="*/ 723 w 994"/>
              <a:gd name="T77" fmla="*/ 62 h 1276"/>
              <a:gd name="T78" fmla="*/ 931 w 994"/>
              <a:gd name="T79" fmla="*/ 1187 h 1276"/>
              <a:gd name="T80" fmla="*/ 749 w 994"/>
              <a:gd name="T81" fmla="*/ 0 h 1276"/>
              <a:gd name="T82" fmla="*/ 0 w 994"/>
              <a:gd name="T83" fmla="*/ 88 h 1276"/>
              <a:gd name="T84" fmla="*/ 87 w 994"/>
              <a:gd name="T85" fmla="*/ 1275 h 1276"/>
              <a:gd name="T86" fmla="*/ 993 w 994"/>
              <a:gd name="T87" fmla="*/ 1187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94" h="1276">
                <a:moveTo>
                  <a:pt x="790" y="1071"/>
                </a:moveTo>
                <a:lnTo>
                  <a:pt x="711" y="1071"/>
                </a:lnTo>
                <a:lnTo>
                  <a:pt x="711" y="796"/>
                </a:lnTo>
                <a:lnTo>
                  <a:pt x="790" y="796"/>
                </a:lnTo>
                <a:lnTo>
                  <a:pt x="790" y="1071"/>
                </a:lnTo>
                <a:close/>
                <a:moveTo>
                  <a:pt x="852" y="734"/>
                </a:moveTo>
                <a:lnTo>
                  <a:pt x="649" y="734"/>
                </a:lnTo>
                <a:lnTo>
                  <a:pt x="649" y="1134"/>
                </a:lnTo>
                <a:lnTo>
                  <a:pt x="852" y="1134"/>
                </a:lnTo>
                <a:lnTo>
                  <a:pt x="852" y="734"/>
                </a:lnTo>
                <a:close/>
                <a:moveTo>
                  <a:pt x="539" y="570"/>
                </a:moveTo>
                <a:lnTo>
                  <a:pt x="849" y="570"/>
                </a:lnTo>
                <a:lnTo>
                  <a:pt x="849" y="508"/>
                </a:lnTo>
                <a:lnTo>
                  <a:pt x="539" y="508"/>
                </a:lnTo>
                <a:lnTo>
                  <a:pt x="539" y="570"/>
                </a:lnTo>
                <a:close/>
                <a:moveTo>
                  <a:pt x="536" y="1071"/>
                </a:moveTo>
                <a:lnTo>
                  <a:pt x="457" y="1071"/>
                </a:lnTo>
                <a:lnTo>
                  <a:pt x="457" y="908"/>
                </a:lnTo>
                <a:lnTo>
                  <a:pt x="536" y="908"/>
                </a:lnTo>
                <a:lnTo>
                  <a:pt x="536" y="1071"/>
                </a:lnTo>
                <a:close/>
                <a:moveTo>
                  <a:pt x="598" y="847"/>
                </a:moveTo>
                <a:lnTo>
                  <a:pt x="395" y="847"/>
                </a:lnTo>
                <a:lnTo>
                  <a:pt x="395" y="1134"/>
                </a:lnTo>
                <a:lnTo>
                  <a:pt x="598" y="1134"/>
                </a:lnTo>
                <a:lnTo>
                  <a:pt x="598" y="847"/>
                </a:lnTo>
                <a:close/>
                <a:moveTo>
                  <a:pt x="282" y="1071"/>
                </a:moveTo>
                <a:lnTo>
                  <a:pt x="203" y="1071"/>
                </a:lnTo>
                <a:lnTo>
                  <a:pt x="203" y="739"/>
                </a:lnTo>
                <a:lnTo>
                  <a:pt x="282" y="739"/>
                </a:lnTo>
                <a:lnTo>
                  <a:pt x="282" y="1071"/>
                </a:lnTo>
                <a:close/>
                <a:moveTo>
                  <a:pt x="344" y="677"/>
                </a:moveTo>
                <a:lnTo>
                  <a:pt x="141" y="677"/>
                </a:lnTo>
                <a:lnTo>
                  <a:pt x="141" y="1134"/>
                </a:lnTo>
                <a:lnTo>
                  <a:pt x="344" y="1134"/>
                </a:lnTo>
                <a:lnTo>
                  <a:pt x="344" y="677"/>
                </a:lnTo>
                <a:close/>
                <a:moveTo>
                  <a:pt x="367" y="342"/>
                </a:moveTo>
                <a:cubicBezTo>
                  <a:pt x="367" y="372"/>
                  <a:pt x="343" y="395"/>
                  <a:pt x="313" y="395"/>
                </a:cubicBezTo>
                <a:cubicBezTo>
                  <a:pt x="283" y="395"/>
                  <a:pt x="259" y="372"/>
                  <a:pt x="259" y="342"/>
                </a:cubicBezTo>
                <a:lnTo>
                  <a:pt x="259" y="313"/>
                </a:lnTo>
                <a:cubicBezTo>
                  <a:pt x="259" y="283"/>
                  <a:pt x="283" y="260"/>
                  <a:pt x="313" y="260"/>
                </a:cubicBezTo>
                <a:cubicBezTo>
                  <a:pt x="343" y="260"/>
                  <a:pt x="367" y="283"/>
                  <a:pt x="367" y="313"/>
                </a:cubicBezTo>
                <a:lnTo>
                  <a:pt x="367" y="342"/>
                </a:lnTo>
                <a:close/>
                <a:moveTo>
                  <a:pt x="423" y="567"/>
                </a:moveTo>
                <a:lnTo>
                  <a:pt x="485" y="567"/>
                </a:lnTo>
                <a:lnTo>
                  <a:pt x="485" y="511"/>
                </a:lnTo>
                <a:cubicBezTo>
                  <a:pt x="485" y="463"/>
                  <a:pt x="448" y="431"/>
                  <a:pt x="403" y="413"/>
                </a:cubicBezTo>
                <a:cubicBezTo>
                  <a:pt x="419" y="393"/>
                  <a:pt x="429" y="369"/>
                  <a:pt x="429" y="342"/>
                </a:cubicBezTo>
                <a:lnTo>
                  <a:pt x="429" y="313"/>
                </a:lnTo>
                <a:cubicBezTo>
                  <a:pt x="429" y="250"/>
                  <a:pt x="377" y="198"/>
                  <a:pt x="313" y="198"/>
                </a:cubicBezTo>
                <a:cubicBezTo>
                  <a:pt x="249" y="198"/>
                  <a:pt x="197" y="250"/>
                  <a:pt x="197" y="313"/>
                </a:cubicBezTo>
                <a:lnTo>
                  <a:pt x="197" y="342"/>
                </a:lnTo>
                <a:cubicBezTo>
                  <a:pt x="197" y="369"/>
                  <a:pt x="207" y="393"/>
                  <a:pt x="223" y="413"/>
                </a:cubicBezTo>
                <a:cubicBezTo>
                  <a:pt x="178" y="431"/>
                  <a:pt x="141" y="463"/>
                  <a:pt x="141" y="511"/>
                </a:cubicBezTo>
                <a:lnTo>
                  <a:pt x="141" y="567"/>
                </a:lnTo>
                <a:lnTo>
                  <a:pt x="203" y="567"/>
                </a:lnTo>
                <a:lnTo>
                  <a:pt x="203" y="511"/>
                </a:lnTo>
                <a:cubicBezTo>
                  <a:pt x="203" y="479"/>
                  <a:pt x="269" y="457"/>
                  <a:pt x="313" y="457"/>
                </a:cubicBezTo>
                <a:cubicBezTo>
                  <a:pt x="357" y="457"/>
                  <a:pt x="423" y="479"/>
                  <a:pt x="423" y="511"/>
                </a:cubicBezTo>
                <a:lnTo>
                  <a:pt x="423" y="567"/>
                </a:lnTo>
                <a:close/>
                <a:moveTo>
                  <a:pt x="849" y="395"/>
                </a:moveTo>
                <a:lnTo>
                  <a:pt x="539" y="395"/>
                </a:lnTo>
                <a:lnTo>
                  <a:pt x="539" y="457"/>
                </a:lnTo>
                <a:lnTo>
                  <a:pt x="849" y="457"/>
                </a:lnTo>
                <a:lnTo>
                  <a:pt x="849" y="395"/>
                </a:lnTo>
                <a:close/>
                <a:moveTo>
                  <a:pt x="877" y="316"/>
                </a:moveTo>
                <a:lnTo>
                  <a:pt x="877" y="254"/>
                </a:lnTo>
                <a:lnTo>
                  <a:pt x="739" y="254"/>
                </a:lnTo>
                <a:lnTo>
                  <a:pt x="739" y="116"/>
                </a:lnTo>
                <a:lnTo>
                  <a:pt x="677" y="116"/>
                </a:lnTo>
                <a:lnTo>
                  <a:pt x="677" y="316"/>
                </a:lnTo>
                <a:lnTo>
                  <a:pt x="877" y="316"/>
                </a:lnTo>
                <a:close/>
                <a:moveTo>
                  <a:pt x="931" y="1187"/>
                </a:moveTo>
                <a:cubicBezTo>
                  <a:pt x="931" y="1201"/>
                  <a:pt x="920" y="1213"/>
                  <a:pt x="906" y="1213"/>
                </a:cubicBezTo>
                <a:lnTo>
                  <a:pt x="87" y="1213"/>
                </a:lnTo>
                <a:cubicBezTo>
                  <a:pt x="73" y="1213"/>
                  <a:pt x="62" y="1201"/>
                  <a:pt x="62" y="1187"/>
                </a:cubicBezTo>
                <a:lnTo>
                  <a:pt x="62" y="88"/>
                </a:lnTo>
                <a:cubicBezTo>
                  <a:pt x="62" y="74"/>
                  <a:pt x="73" y="62"/>
                  <a:pt x="87" y="62"/>
                </a:cubicBezTo>
                <a:lnTo>
                  <a:pt x="723" y="62"/>
                </a:lnTo>
                <a:lnTo>
                  <a:pt x="931" y="270"/>
                </a:lnTo>
                <a:lnTo>
                  <a:pt x="931" y="1187"/>
                </a:lnTo>
                <a:close/>
                <a:moveTo>
                  <a:pt x="993" y="244"/>
                </a:moveTo>
                <a:lnTo>
                  <a:pt x="749" y="0"/>
                </a:lnTo>
                <a:lnTo>
                  <a:pt x="87" y="0"/>
                </a:lnTo>
                <a:cubicBezTo>
                  <a:pt x="39" y="0"/>
                  <a:pt x="0" y="39"/>
                  <a:pt x="0" y="88"/>
                </a:cubicBezTo>
                <a:lnTo>
                  <a:pt x="0" y="1187"/>
                </a:lnTo>
                <a:cubicBezTo>
                  <a:pt x="0" y="1235"/>
                  <a:pt x="39" y="1275"/>
                  <a:pt x="87" y="1275"/>
                </a:cubicBezTo>
                <a:lnTo>
                  <a:pt x="906" y="1275"/>
                </a:lnTo>
                <a:cubicBezTo>
                  <a:pt x="954" y="1275"/>
                  <a:pt x="993" y="1235"/>
                  <a:pt x="993" y="1187"/>
                </a:cubicBezTo>
                <a:lnTo>
                  <a:pt x="993" y="24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Freeform 18">
            <a:extLst>
              <a:ext uri="{FF2B5EF4-FFF2-40B4-BE49-F238E27FC236}">
                <a16:creationId xmlns:a16="http://schemas.microsoft.com/office/drawing/2014/main" id="{774A0F88-2F7A-E043-9D42-A978AFA3B3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76947" y="2943050"/>
            <a:ext cx="427038" cy="481013"/>
          </a:xfrm>
          <a:custGeom>
            <a:avLst/>
            <a:gdLst>
              <a:gd name="T0" fmla="*/ 1051 w 1185"/>
              <a:gd name="T1" fmla="*/ 1229 h 1334"/>
              <a:gd name="T2" fmla="*/ 1037 w 1185"/>
              <a:gd name="T3" fmla="*/ 1271 h 1334"/>
              <a:gd name="T4" fmla="*/ 1095 w 1185"/>
              <a:gd name="T5" fmla="*/ 1180 h 1334"/>
              <a:gd name="T6" fmla="*/ 711 w 1185"/>
              <a:gd name="T7" fmla="*/ 1305 h 1334"/>
              <a:gd name="T8" fmla="*/ 1150 w 1185"/>
              <a:gd name="T9" fmla="*/ 1153 h 1334"/>
              <a:gd name="T10" fmla="*/ 711 w 1185"/>
              <a:gd name="T11" fmla="*/ 1305 h 1334"/>
              <a:gd name="T12" fmla="*/ 603 w 1185"/>
              <a:gd name="T13" fmla="*/ 132 h 1334"/>
              <a:gd name="T14" fmla="*/ 55 w 1185"/>
              <a:gd name="T15" fmla="*/ 104 h 1334"/>
              <a:gd name="T16" fmla="*/ 960 w 1185"/>
              <a:gd name="T17" fmla="*/ 152 h 1334"/>
              <a:gd name="T18" fmla="*/ 0 w 1185"/>
              <a:gd name="T19" fmla="*/ 104 h 1334"/>
              <a:gd name="T20" fmla="*/ 640 w 1185"/>
              <a:gd name="T21" fmla="*/ 1305 h 1334"/>
              <a:gd name="T22" fmla="*/ 55 w 1185"/>
              <a:gd name="T23" fmla="*/ 1180 h 1334"/>
              <a:gd name="T24" fmla="*/ 55 w 1185"/>
              <a:gd name="T25" fmla="*/ 1125 h 1334"/>
              <a:gd name="T26" fmla="*/ 988 w 1185"/>
              <a:gd name="T27" fmla="*/ 493 h 1334"/>
              <a:gd name="T28" fmla="*/ 603 w 1185"/>
              <a:gd name="T29" fmla="*/ 1257 h 1334"/>
              <a:gd name="T30" fmla="*/ 567 w 1185"/>
              <a:gd name="T31" fmla="*/ 322 h 1334"/>
              <a:gd name="T32" fmla="*/ 643 w 1185"/>
              <a:gd name="T33" fmla="*/ 381 h 1334"/>
              <a:gd name="T34" fmla="*/ 567 w 1185"/>
              <a:gd name="T35" fmla="*/ 322 h 1334"/>
              <a:gd name="T36" fmla="*/ 698 w 1185"/>
              <a:gd name="T37" fmla="*/ 381 h 1334"/>
              <a:gd name="T38" fmla="*/ 511 w 1185"/>
              <a:gd name="T39" fmla="*/ 322 h 1334"/>
              <a:gd name="T40" fmla="*/ 372 w 1185"/>
              <a:gd name="T41" fmla="*/ 601 h 1334"/>
              <a:gd name="T42" fmla="*/ 431 w 1185"/>
              <a:gd name="T43" fmla="*/ 526 h 1334"/>
              <a:gd name="T44" fmla="*/ 431 w 1185"/>
              <a:gd name="T45" fmla="*/ 470 h 1334"/>
              <a:gd name="T46" fmla="*/ 372 w 1185"/>
              <a:gd name="T47" fmla="*/ 657 h 1334"/>
              <a:gd name="T48" fmla="*/ 439 w 1185"/>
              <a:gd name="T49" fmla="*/ 381 h 1334"/>
              <a:gd name="T50" fmla="*/ 364 w 1185"/>
              <a:gd name="T51" fmla="*/ 322 h 1334"/>
              <a:gd name="T52" fmla="*/ 439 w 1185"/>
              <a:gd name="T53" fmla="*/ 381 h 1334"/>
              <a:gd name="T54" fmla="*/ 308 w 1185"/>
              <a:gd name="T55" fmla="*/ 322 h 1334"/>
              <a:gd name="T56" fmla="*/ 495 w 1185"/>
              <a:gd name="T57" fmla="*/ 381 h 1334"/>
              <a:gd name="T58" fmla="*/ 372 w 1185"/>
              <a:gd name="T59" fmla="*/ 813 h 1334"/>
              <a:gd name="T60" fmla="*/ 431 w 1185"/>
              <a:gd name="T61" fmla="*/ 738 h 1334"/>
              <a:gd name="T62" fmla="*/ 431 w 1185"/>
              <a:gd name="T63" fmla="*/ 682 h 1334"/>
              <a:gd name="T64" fmla="*/ 372 w 1185"/>
              <a:gd name="T65" fmla="*/ 869 h 1334"/>
              <a:gd name="T66" fmla="*/ 236 w 1185"/>
              <a:gd name="T67" fmla="*/ 593 h 1334"/>
              <a:gd name="T68" fmla="*/ 160 w 1185"/>
              <a:gd name="T69" fmla="*/ 534 h 1334"/>
              <a:gd name="T70" fmla="*/ 236 w 1185"/>
              <a:gd name="T71" fmla="*/ 593 h 1334"/>
              <a:gd name="T72" fmla="*/ 105 w 1185"/>
              <a:gd name="T73" fmla="*/ 534 h 1334"/>
              <a:gd name="T74" fmla="*/ 292 w 1185"/>
              <a:gd name="T75" fmla="*/ 593 h 1334"/>
              <a:gd name="T76" fmla="*/ 169 w 1185"/>
              <a:gd name="T77" fmla="*/ 389 h 1334"/>
              <a:gd name="T78" fmla="*/ 228 w 1185"/>
              <a:gd name="T79" fmla="*/ 314 h 1334"/>
              <a:gd name="T80" fmla="*/ 228 w 1185"/>
              <a:gd name="T81" fmla="*/ 258 h 1334"/>
              <a:gd name="T82" fmla="*/ 169 w 1185"/>
              <a:gd name="T83" fmla="*/ 445 h 1334"/>
              <a:gd name="T84" fmla="*/ 236 w 1185"/>
              <a:gd name="T85" fmla="*/ 805 h 1334"/>
              <a:gd name="T86" fmla="*/ 160 w 1185"/>
              <a:gd name="T87" fmla="*/ 746 h 1334"/>
              <a:gd name="T88" fmla="*/ 236 w 1185"/>
              <a:gd name="T89" fmla="*/ 805 h 1334"/>
              <a:gd name="T90" fmla="*/ 105 w 1185"/>
              <a:gd name="T91" fmla="*/ 746 h 1334"/>
              <a:gd name="T92" fmla="*/ 292 w 1185"/>
              <a:gd name="T93" fmla="*/ 805 h 1334"/>
              <a:gd name="T94" fmla="*/ 1083 w 1185"/>
              <a:gd name="T95" fmla="*/ 605 h 1334"/>
              <a:gd name="T96" fmla="*/ 887 w 1185"/>
              <a:gd name="T97" fmla="*/ 505 h 1334"/>
              <a:gd name="T98" fmla="*/ 732 w 1185"/>
              <a:gd name="T99" fmla="*/ 639 h 1334"/>
              <a:gd name="T100" fmla="*/ 680 w 1185"/>
              <a:gd name="T101" fmla="*/ 944 h 1334"/>
              <a:gd name="T102" fmla="*/ 805 w 1185"/>
              <a:gd name="T103" fmla="*/ 1081 h 1334"/>
              <a:gd name="T104" fmla="*/ 671 w 1185"/>
              <a:gd name="T105" fmla="*/ 669 h 1334"/>
              <a:gd name="T106" fmla="*/ 788 w 1185"/>
              <a:gd name="T107" fmla="*/ 768 h 1334"/>
              <a:gd name="T108" fmla="*/ 831 w 1185"/>
              <a:gd name="T109" fmla="*/ 532 h 1334"/>
              <a:gd name="T110" fmla="*/ 887 w 1185"/>
              <a:gd name="T111" fmla="*/ 560 h 1334"/>
              <a:gd name="T112" fmla="*/ 958 w 1185"/>
              <a:gd name="T113" fmla="*/ 724 h 1334"/>
              <a:gd name="T114" fmla="*/ 1029 w 1185"/>
              <a:gd name="T115" fmla="*/ 619 h 1334"/>
              <a:gd name="T116" fmla="*/ 1085 w 1185"/>
              <a:gd name="T117" fmla="*/ 660 h 1334"/>
              <a:gd name="T118" fmla="*/ 1128 w 1185"/>
              <a:gd name="T119" fmla="*/ 758 h 1334"/>
              <a:gd name="T120" fmla="*/ 855 w 1185"/>
              <a:gd name="T121" fmla="*/ 1086 h 1334"/>
              <a:gd name="T122" fmla="*/ 1135 w 1185"/>
              <a:gd name="T123" fmla="*/ 1043 h 1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85" h="1334">
                <a:moveTo>
                  <a:pt x="1037" y="1242"/>
                </a:moveTo>
                <a:cubicBezTo>
                  <a:pt x="1030" y="1242"/>
                  <a:pt x="1024" y="1236"/>
                  <a:pt x="1024" y="1229"/>
                </a:cubicBezTo>
                <a:cubicBezTo>
                  <a:pt x="1024" y="1222"/>
                  <a:pt x="1030" y="1216"/>
                  <a:pt x="1037" y="1216"/>
                </a:cubicBezTo>
                <a:cubicBezTo>
                  <a:pt x="1045" y="1216"/>
                  <a:pt x="1051" y="1222"/>
                  <a:pt x="1051" y="1229"/>
                </a:cubicBezTo>
                <a:cubicBezTo>
                  <a:pt x="1051" y="1236"/>
                  <a:pt x="1045" y="1242"/>
                  <a:pt x="1037" y="1242"/>
                </a:cubicBezTo>
                <a:close/>
                <a:moveTo>
                  <a:pt x="1037" y="1187"/>
                </a:moveTo>
                <a:cubicBezTo>
                  <a:pt x="1014" y="1187"/>
                  <a:pt x="995" y="1206"/>
                  <a:pt x="995" y="1229"/>
                </a:cubicBezTo>
                <a:cubicBezTo>
                  <a:pt x="995" y="1252"/>
                  <a:pt x="1014" y="1271"/>
                  <a:pt x="1037" y="1271"/>
                </a:cubicBezTo>
                <a:cubicBezTo>
                  <a:pt x="1060" y="1271"/>
                  <a:pt x="1079" y="1252"/>
                  <a:pt x="1079" y="1229"/>
                </a:cubicBezTo>
                <a:cubicBezTo>
                  <a:pt x="1079" y="1206"/>
                  <a:pt x="1060" y="1187"/>
                  <a:pt x="1037" y="1187"/>
                </a:cubicBezTo>
                <a:close/>
                <a:moveTo>
                  <a:pt x="766" y="1180"/>
                </a:moveTo>
                <a:lnTo>
                  <a:pt x="1095" y="1180"/>
                </a:lnTo>
                <a:lnTo>
                  <a:pt x="1095" y="1277"/>
                </a:lnTo>
                <a:lnTo>
                  <a:pt x="766" y="1277"/>
                </a:lnTo>
                <a:lnTo>
                  <a:pt x="766" y="1180"/>
                </a:lnTo>
                <a:close/>
                <a:moveTo>
                  <a:pt x="711" y="1305"/>
                </a:moveTo>
                <a:cubicBezTo>
                  <a:pt x="711" y="1320"/>
                  <a:pt x="723" y="1333"/>
                  <a:pt x="738" y="1333"/>
                </a:cubicBezTo>
                <a:lnTo>
                  <a:pt x="1123" y="1333"/>
                </a:lnTo>
                <a:cubicBezTo>
                  <a:pt x="1138" y="1333"/>
                  <a:pt x="1150" y="1320"/>
                  <a:pt x="1150" y="1305"/>
                </a:cubicBezTo>
                <a:lnTo>
                  <a:pt x="1150" y="1153"/>
                </a:lnTo>
                <a:cubicBezTo>
                  <a:pt x="1150" y="1137"/>
                  <a:pt x="1138" y="1125"/>
                  <a:pt x="1123" y="1125"/>
                </a:cubicBezTo>
                <a:lnTo>
                  <a:pt x="738" y="1125"/>
                </a:lnTo>
                <a:cubicBezTo>
                  <a:pt x="723" y="1125"/>
                  <a:pt x="711" y="1137"/>
                  <a:pt x="711" y="1153"/>
                </a:cubicBezTo>
                <a:lnTo>
                  <a:pt x="711" y="1305"/>
                </a:lnTo>
                <a:close/>
                <a:moveTo>
                  <a:pt x="603" y="76"/>
                </a:moveTo>
                <a:lnTo>
                  <a:pt x="413" y="76"/>
                </a:lnTo>
                <a:lnTo>
                  <a:pt x="413" y="132"/>
                </a:lnTo>
                <a:lnTo>
                  <a:pt x="603" y="132"/>
                </a:lnTo>
                <a:lnTo>
                  <a:pt x="603" y="76"/>
                </a:lnTo>
                <a:close/>
                <a:moveTo>
                  <a:pt x="960" y="152"/>
                </a:moveTo>
                <a:lnTo>
                  <a:pt x="55" y="152"/>
                </a:lnTo>
                <a:lnTo>
                  <a:pt x="55" y="104"/>
                </a:lnTo>
                <a:cubicBezTo>
                  <a:pt x="55" y="77"/>
                  <a:pt x="77" y="55"/>
                  <a:pt x="104" y="55"/>
                </a:cubicBezTo>
                <a:lnTo>
                  <a:pt x="912" y="55"/>
                </a:lnTo>
                <a:cubicBezTo>
                  <a:pt x="939" y="55"/>
                  <a:pt x="960" y="77"/>
                  <a:pt x="960" y="104"/>
                </a:cubicBezTo>
                <a:lnTo>
                  <a:pt x="960" y="152"/>
                </a:lnTo>
                <a:close/>
                <a:moveTo>
                  <a:pt x="1016" y="104"/>
                </a:moveTo>
                <a:cubicBezTo>
                  <a:pt x="1016" y="46"/>
                  <a:pt x="969" y="0"/>
                  <a:pt x="912" y="0"/>
                </a:cubicBezTo>
                <a:lnTo>
                  <a:pt x="104" y="0"/>
                </a:lnTo>
                <a:cubicBezTo>
                  <a:pt x="46" y="0"/>
                  <a:pt x="0" y="46"/>
                  <a:pt x="0" y="104"/>
                </a:cubicBezTo>
                <a:lnTo>
                  <a:pt x="0" y="1229"/>
                </a:lnTo>
                <a:cubicBezTo>
                  <a:pt x="0" y="1286"/>
                  <a:pt x="46" y="1333"/>
                  <a:pt x="104" y="1333"/>
                </a:cubicBezTo>
                <a:lnTo>
                  <a:pt x="612" y="1333"/>
                </a:lnTo>
                <a:cubicBezTo>
                  <a:pt x="627" y="1333"/>
                  <a:pt x="640" y="1320"/>
                  <a:pt x="640" y="1305"/>
                </a:cubicBezTo>
                <a:cubicBezTo>
                  <a:pt x="640" y="1290"/>
                  <a:pt x="627" y="1277"/>
                  <a:pt x="612" y="1277"/>
                </a:cubicBezTo>
                <a:lnTo>
                  <a:pt x="104" y="1277"/>
                </a:lnTo>
                <a:cubicBezTo>
                  <a:pt x="77" y="1277"/>
                  <a:pt x="55" y="1256"/>
                  <a:pt x="55" y="1229"/>
                </a:cubicBezTo>
                <a:lnTo>
                  <a:pt x="55" y="1180"/>
                </a:lnTo>
                <a:lnTo>
                  <a:pt x="603" y="1180"/>
                </a:lnTo>
                <a:cubicBezTo>
                  <a:pt x="618" y="1180"/>
                  <a:pt x="631" y="1168"/>
                  <a:pt x="631" y="1153"/>
                </a:cubicBezTo>
                <a:cubicBezTo>
                  <a:pt x="631" y="1137"/>
                  <a:pt x="618" y="1125"/>
                  <a:pt x="603" y="1125"/>
                </a:cubicBezTo>
                <a:lnTo>
                  <a:pt x="55" y="1125"/>
                </a:lnTo>
                <a:lnTo>
                  <a:pt x="55" y="208"/>
                </a:lnTo>
                <a:lnTo>
                  <a:pt x="960" y="208"/>
                </a:lnTo>
                <a:lnTo>
                  <a:pt x="960" y="465"/>
                </a:lnTo>
                <a:cubicBezTo>
                  <a:pt x="960" y="480"/>
                  <a:pt x="973" y="493"/>
                  <a:pt x="988" y="493"/>
                </a:cubicBezTo>
                <a:cubicBezTo>
                  <a:pt x="1003" y="493"/>
                  <a:pt x="1016" y="480"/>
                  <a:pt x="1016" y="465"/>
                </a:cubicBezTo>
                <a:lnTo>
                  <a:pt x="1016" y="104"/>
                </a:lnTo>
                <a:close/>
                <a:moveTo>
                  <a:pt x="413" y="1257"/>
                </a:moveTo>
                <a:lnTo>
                  <a:pt x="603" y="1257"/>
                </a:lnTo>
                <a:lnTo>
                  <a:pt x="603" y="1201"/>
                </a:lnTo>
                <a:lnTo>
                  <a:pt x="413" y="1201"/>
                </a:lnTo>
                <a:lnTo>
                  <a:pt x="413" y="1257"/>
                </a:lnTo>
                <a:close/>
                <a:moveTo>
                  <a:pt x="567" y="322"/>
                </a:moveTo>
                <a:cubicBezTo>
                  <a:pt x="567" y="317"/>
                  <a:pt x="571" y="314"/>
                  <a:pt x="575" y="314"/>
                </a:cubicBezTo>
                <a:lnTo>
                  <a:pt x="634" y="314"/>
                </a:lnTo>
                <a:cubicBezTo>
                  <a:pt x="639" y="314"/>
                  <a:pt x="643" y="317"/>
                  <a:pt x="643" y="322"/>
                </a:cubicBezTo>
                <a:lnTo>
                  <a:pt x="643" y="381"/>
                </a:lnTo>
                <a:cubicBezTo>
                  <a:pt x="643" y="386"/>
                  <a:pt x="639" y="389"/>
                  <a:pt x="634" y="389"/>
                </a:cubicBezTo>
                <a:lnTo>
                  <a:pt x="575" y="389"/>
                </a:lnTo>
                <a:cubicBezTo>
                  <a:pt x="571" y="389"/>
                  <a:pt x="567" y="386"/>
                  <a:pt x="567" y="381"/>
                </a:cubicBezTo>
                <a:lnTo>
                  <a:pt x="567" y="322"/>
                </a:lnTo>
                <a:close/>
                <a:moveTo>
                  <a:pt x="511" y="381"/>
                </a:moveTo>
                <a:cubicBezTo>
                  <a:pt x="511" y="416"/>
                  <a:pt x="540" y="445"/>
                  <a:pt x="575" y="445"/>
                </a:cubicBezTo>
                <a:lnTo>
                  <a:pt x="634" y="445"/>
                </a:lnTo>
                <a:cubicBezTo>
                  <a:pt x="669" y="445"/>
                  <a:pt x="698" y="416"/>
                  <a:pt x="698" y="381"/>
                </a:cubicBezTo>
                <a:lnTo>
                  <a:pt x="698" y="322"/>
                </a:lnTo>
                <a:cubicBezTo>
                  <a:pt x="698" y="287"/>
                  <a:pt x="669" y="258"/>
                  <a:pt x="634" y="258"/>
                </a:cubicBezTo>
                <a:lnTo>
                  <a:pt x="575" y="258"/>
                </a:lnTo>
                <a:cubicBezTo>
                  <a:pt x="540" y="258"/>
                  <a:pt x="511" y="287"/>
                  <a:pt x="511" y="322"/>
                </a:cubicBezTo>
                <a:lnTo>
                  <a:pt x="511" y="381"/>
                </a:lnTo>
                <a:close/>
                <a:moveTo>
                  <a:pt x="439" y="593"/>
                </a:moveTo>
                <a:cubicBezTo>
                  <a:pt x="439" y="598"/>
                  <a:pt x="436" y="601"/>
                  <a:pt x="431" y="601"/>
                </a:cubicBezTo>
                <a:lnTo>
                  <a:pt x="372" y="601"/>
                </a:lnTo>
                <a:cubicBezTo>
                  <a:pt x="367" y="601"/>
                  <a:pt x="364" y="598"/>
                  <a:pt x="364" y="593"/>
                </a:cubicBezTo>
                <a:lnTo>
                  <a:pt x="364" y="534"/>
                </a:lnTo>
                <a:cubicBezTo>
                  <a:pt x="364" y="529"/>
                  <a:pt x="367" y="526"/>
                  <a:pt x="372" y="526"/>
                </a:cubicBezTo>
                <a:lnTo>
                  <a:pt x="431" y="526"/>
                </a:lnTo>
                <a:cubicBezTo>
                  <a:pt x="436" y="526"/>
                  <a:pt x="439" y="529"/>
                  <a:pt x="439" y="534"/>
                </a:cubicBezTo>
                <a:lnTo>
                  <a:pt x="439" y="593"/>
                </a:lnTo>
                <a:close/>
                <a:moveTo>
                  <a:pt x="495" y="534"/>
                </a:moveTo>
                <a:cubicBezTo>
                  <a:pt x="495" y="499"/>
                  <a:pt x="466" y="470"/>
                  <a:pt x="431" y="470"/>
                </a:cubicBezTo>
                <a:lnTo>
                  <a:pt x="372" y="470"/>
                </a:lnTo>
                <a:cubicBezTo>
                  <a:pt x="337" y="470"/>
                  <a:pt x="308" y="499"/>
                  <a:pt x="308" y="534"/>
                </a:cubicBezTo>
                <a:lnTo>
                  <a:pt x="308" y="593"/>
                </a:lnTo>
                <a:cubicBezTo>
                  <a:pt x="308" y="628"/>
                  <a:pt x="337" y="657"/>
                  <a:pt x="372" y="657"/>
                </a:cubicBezTo>
                <a:lnTo>
                  <a:pt x="431" y="657"/>
                </a:lnTo>
                <a:cubicBezTo>
                  <a:pt x="466" y="657"/>
                  <a:pt x="495" y="628"/>
                  <a:pt x="495" y="593"/>
                </a:cubicBezTo>
                <a:lnTo>
                  <a:pt x="495" y="534"/>
                </a:lnTo>
                <a:close/>
                <a:moveTo>
                  <a:pt x="439" y="381"/>
                </a:moveTo>
                <a:cubicBezTo>
                  <a:pt x="439" y="386"/>
                  <a:pt x="436" y="389"/>
                  <a:pt x="431" y="389"/>
                </a:cubicBezTo>
                <a:lnTo>
                  <a:pt x="372" y="389"/>
                </a:lnTo>
                <a:cubicBezTo>
                  <a:pt x="367" y="389"/>
                  <a:pt x="364" y="386"/>
                  <a:pt x="364" y="381"/>
                </a:cubicBezTo>
                <a:lnTo>
                  <a:pt x="364" y="322"/>
                </a:lnTo>
                <a:cubicBezTo>
                  <a:pt x="364" y="317"/>
                  <a:pt x="367" y="314"/>
                  <a:pt x="372" y="314"/>
                </a:cubicBezTo>
                <a:lnTo>
                  <a:pt x="431" y="314"/>
                </a:lnTo>
                <a:cubicBezTo>
                  <a:pt x="436" y="314"/>
                  <a:pt x="439" y="317"/>
                  <a:pt x="439" y="322"/>
                </a:cubicBezTo>
                <a:lnTo>
                  <a:pt x="439" y="381"/>
                </a:lnTo>
                <a:close/>
                <a:moveTo>
                  <a:pt x="495" y="322"/>
                </a:moveTo>
                <a:cubicBezTo>
                  <a:pt x="495" y="287"/>
                  <a:pt x="466" y="258"/>
                  <a:pt x="431" y="258"/>
                </a:cubicBezTo>
                <a:lnTo>
                  <a:pt x="372" y="258"/>
                </a:lnTo>
                <a:cubicBezTo>
                  <a:pt x="337" y="258"/>
                  <a:pt x="308" y="287"/>
                  <a:pt x="308" y="322"/>
                </a:cubicBezTo>
                <a:lnTo>
                  <a:pt x="308" y="381"/>
                </a:lnTo>
                <a:cubicBezTo>
                  <a:pt x="308" y="416"/>
                  <a:pt x="337" y="445"/>
                  <a:pt x="372" y="445"/>
                </a:cubicBezTo>
                <a:lnTo>
                  <a:pt x="431" y="445"/>
                </a:lnTo>
                <a:cubicBezTo>
                  <a:pt x="466" y="445"/>
                  <a:pt x="495" y="416"/>
                  <a:pt x="495" y="381"/>
                </a:cubicBezTo>
                <a:lnTo>
                  <a:pt x="495" y="322"/>
                </a:lnTo>
                <a:close/>
                <a:moveTo>
                  <a:pt x="439" y="805"/>
                </a:moveTo>
                <a:cubicBezTo>
                  <a:pt x="439" y="810"/>
                  <a:pt x="436" y="813"/>
                  <a:pt x="431" y="813"/>
                </a:cubicBezTo>
                <a:lnTo>
                  <a:pt x="372" y="813"/>
                </a:lnTo>
                <a:cubicBezTo>
                  <a:pt x="367" y="813"/>
                  <a:pt x="364" y="810"/>
                  <a:pt x="364" y="805"/>
                </a:cubicBezTo>
                <a:lnTo>
                  <a:pt x="364" y="746"/>
                </a:lnTo>
                <a:cubicBezTo>
                  <a:pt x="364" y="741"/>
                  <a:pt x="367" y="738"/>
                  <a:pt x="372" y="738"/>
                </a:cubicBezTo>
                <a:lnTo>
                  <a:pt x="431" y="738"/>
                </a:lnTo>
                <a:cubicBezTo>
                  <a:pt x="436" y="738"/>
                  <a:pt x="439" y="741"/>
                  <a:pt x="439" y="746"/>
                </a:cubicBezTo>
                <a:lnTo>
                  <a:pt x="439" y="805"/>
                </a:lnTo>
                <a:close/>
                <a:moveTo>
                  <a:pt x="495" y="746"/>
                </a:moveTo>
                <a:cubicBezTo>
                  <a:pt x="495" y="711"/>
                  <a:pt x="466" y="682"/>
                  <a:pt x="431" y="682"/>
                </a:cubicBezTo>
                <a:lnTo>
                  <a:pt x="372" y="682"/>
                </a:lnTo>
                <a:cubicBezTo>
                  <a:pt x="337" y="682"/>
                  <a:pt x="308" y="711"/>
                  <a:pt x="308" y="746"/>
                </a:cubicBezTo>
                <a:lnTo>
                  <a:pt x="308" y="805"/>
                </a:lnTo>
                <a:cubicBezTo>
                  <a:pt x="308" y="840"/>
                  <a:pt x="337" y="869"/>
                  <a:pt x="372" y="869"/>
                </a:cubicBezTo>
                <a:lnTo>
                  <a:pt x="431" y="869"/>
                </a:lnTo>
                <a:cubicBezTo>
                  <a:pt x="466" y="869"/>
                  <a:pt x="495" y="840"/>
                  <a:pt x="495" y="805"/>
                </a:cubicBezTo>
                <a:lnTo>
                  <a:pt x="495" y="746"/>
                </a:lnTo>
                <a:close/>
                <a:moveTo>
                  <a:pt x="236" y="593"/>
                </a:moveTo>
                <a:cubicBezTo>
                  <a:pt x="236" y="598"/>
                  <a:pt x="232" y="601"/>
                  <a:pt x="228" y="601"/>
                </a:cubicBezTo>
                <a:lnTo>
                  <a:pt x="169" y="601"/>
                </a:lnTo>
                <a:cubicBezTo>
                  <a:pt x="164" y="601"/>
                  <a:pt x="160" y="598"/>
                  <a:pt x="160" y="593"/>
                </a:cubicBezTo>
                <a:lnTo>
                  <a:pt x="160" y="534"/>
                </a:lnTo>
                <a:cubicBezTo>
                  <a:pt x="160" y="529"/>
                  <a:pt x="164" y="526"/>
                  <a:pt x="169" y="526"/>
                </a:cubicBezTo>
                <a:lnTo>
                  <a:pt x="228" y="526"/>
                </a:lnTo>
                <a:cubicBezTo>
                  <a:pt x="232" y="526"/>
                  <a:pt x="236" y="529"/>
                  <a:pt x="236" y="534"/>
                </a:cubicBezTo>
                <a:lnTo>
                  <a:pt x="236" y="593"/>
                </a:lnTo>
                <a:close/>
                <a:moveTo>
                  <a:pt x="292" y="534"/>
                </a:moveTo>
                <a:cubicBezTo>
                  <a:pt x="292" y="499"/>
                  <a:pt x="263" y="470"/>
                  <a:pt x="228" y="470"/>
                </a:cubicBezTo>
                <a:lnTo>
                  <a:pt x="169" y="470"/>
                </a:lnTo>
                <a:cubicBezTo>
                  <a:pt x="133" y="470"/>
                  <a:pt x="105" y="499"/>
                  <a:pt x="105" y="534"/>
                </a:cubicBezTo>
                <a:lnTo>
                  <a:pt x="105" y="593"/>
                </a:lnTo>
                <a:cubicBezTo>
                  <a:pt x="105" y="628"/>
                  <a:pt x="133" y="657"/>
                  <a:pt x="169" y="657"/>
                </a:cubicBezTo>
                <a:lnTo>
                  <a:pt x="228" y="657"/>
                </a:lnTo>
                <a:cubicBezTo>
                  <a:pt x="263" y="657"/>
                  <a:pt x="292" y="628"/>
                  <a:pt x="292" y="593"/>
                </a:cubicBezTo>
                <a:lnTo>
                  <a:pt x="292" y="534"/>
                </a:lnTo>
                <a:close/>
                <a:moveTo>
                  <a:pt x="236" y="381"/>
                </a:moveTo>
                <a:cubicBezTo>
                  <a:pt x="236" y="386"/>
                  <a:pt x="232" y="389"/>
                  <a:pt x="228" y="389"/>
                </a:cubicBezTo>
                <a:lnTo>
                  <a:pt x="169" y="389"/>
                </a:lnTo>
                <a:cubicBezTo>
                  <a:pt x="164" y="389"/>
                  <a:pt x="160" y="386"/>
                  <a:pt x="160" y="381"/>
                </a:cubicBezTo>
                <a:lnTo>
                  <a:pt x="160" y="322"/>
                </a:lnTo>
                <a:cubicBezTo>
                  <a:pt x="160" y="317"/>
                  <a:pt x="164" y="314"/>
                  <a:pt x="169" y="314"/>
                </a:cubicBezTo>
                <a:lnTo>
                  <a:pt x="228" y="314"/>
                </a:lnTo>
                <a:cubicBezTo>
                  <a:pt x="232" y="314"/>
                  <a:pt x="236" y="317"/>
                  <a:pt x="236" y="322"/>
                </a:cubicBezTo>
                <a:lnTo>
                  <a:pt x="236" y="381"/>
                </a:lnTo>
                <a:close/>
                <a:moveTo>
                  <a:pt x="292" y="322"/>
                </a:moveTo>
                <a:cubicBezTo>
                  <a:pt x="292" y="287"/>
                  <a:pt x="263" y="258"/>
                  <a:pt x="228" y="258"/>
                </a:cubicBezTo>
                <a:lnTo>
                  <a:pt x="169" y="258"/>
                </a:lnTo>
                <a:cubicBezTo>
                  <a:pt x="133" y="258"/>
                  <a:pt x="105" y="287"/>
                  <a:pt x="105" y="322"/>
                </a:cubicBezTo>
                <a:lnTo>
                  <a:pt x="105" y="381"/>
                </a:lnTo>
                <a:cubicBezTo>
                  <a:pt x="105" y="416"/>
                  <a:pt x="133" y="445"/>
                  <a:pt x="169" y="445"/>
                </a:cubicBezTo>
                <a:lnTo>
                  <a:pt x="228" y="445"/>
                </a:lnTo>
                <a:cubicBezTo>
                  <a:pt x="263" y="445"/>
                  <a:pt x="292" y="416"/>
                  <a:pt x="292" y="381"/>
                </a:cubicBezTo>
                <a:lnTo>
                  <a:pt x="292" y="322"/>
                </a:lnTo>
                <a:close/>
                <a:moveTo>
                  <a:pt x="236" y="805"/>
                </a:moveTo>
                <a:cubicBezTo>
                  <a:pt x="236" y="810"/>
                  <a:pt x="232" y="813"/>
                  <a:pt x="228" y="813"/>
                </a:cubicBezTo>
                <a:lnTo>
                  <a:pt x="169" y="813"/>
                </a:lnTo>
                <a:cubicBezTo>
                  <a:pt x="164" y="813"/>
                  <a:pt x="160" y="810"/>
                  <a:pt x="160" y="805"/>
                </a:cubicBezTo>
                <a:lnTo>
                  <a:pt x="160" y="746"/>
                </a:lnTo>
                <a:cubicBezTo>
                  <a:pt x="160" y="741"/>
                  <a:pt x="164" y="738"/>
                  <a:pt x="169" y="738"/>
                </a:cubicBezTo>
                <a:lnTo>
                  <a:pt x="228" y="738"/>
                </a:lnTo>
                <a:cubicBezTo>
                  <a:pt x="232" y="738"/>
                  <a:pt x="236" y="741"/>
                  <a:pt x="236" y="746"/>
                </a:cubicBezTo>
                <a:lnTo>
                  <a:pt x="236" y="805"/>
                </a:lnTo>
                <a:close/>
                <a:moveTo>
                  <a:pt x="292" y="746"/>
                </a:moveTo>
                <a:cubicBezTo>
                  <a:pt x="292" y="711"/>
                  <a:pt x="263" y="682"/>
                  <a:pt x="228" y="682"/>
                </a:cubicBezTo>
                <a:lnTo>
                  <a:pt x="169" y="682"/>
                </a:lnTo>
                <a:cubicBezTo>
                  <a:pt x="133" y="682"/>
                  <a:pt x="105" y="711"/>
                  <a:pt x="105" y="746"/>
                </a:cubicBezTo>
                <a:lnTo>
                  <a:pt x="105" y="805"/>
                </a:lnTo>
                <a:cubicBezTo>
                  <a:pt x="105" y="840"/>
                  <a:pt x="133" y="869"/>
                  <a:pt x="169" y="869"/>
                </a:cubicBezTo>
                <a:lnTo>
                  <a:pt x="228" y="869"/>
                </a:lnTo>
                <a:cubicBezTo>
                  <a:pt x="263" y="869"/>
                  <a:pt x="292" y="840"/>
                  <a:pt x="292" y="805"/>
                </a:cubicBezTo>
                <a:lnTo>
                  <a:pt x="292" y="746"/>
                </a:lnTo>
                <a:close/>
                <a:moveTo>
                  <a:pt x="1184" y="682"/>
                </a:moveTo>
                <a:cubicBezTo>
                  <a:pt x="1184" y="640"/>
                  <a:pt x="1149" y="605"/>
                  <a:pt x="1106" y="605"/>
                </a:cubicBezTo>
                <a:lnTo>
                  <a:pt x="1083" y="605"/>
                </a:lnTo>
                <a:cubicBezTo>
                  <a:pt x="1077" y="569"/>
                  <a:pt x="1045" y="542"/>
                  <a:pt x="1007" y="542"/>
                </a:cubicBezTo>
                <a:lnTo>
                  <a:pt x="974" y="542"/>
                </a:lnTo>
                <a:cubicBezTo>
                  <a:pt x="960" y="520"/>
                  <a:pt x="936" y="505"/>
                  <a:pt x="908" y="505"/>
                </a:cubicBezTo>
                <a:lnTo>
                  <a:pt x="887" y="505"/>
                </a:lnTo>
                <a:lnTo>
                  <a:pt x="887" y="401"/>
                </a:lnTo>
                <a:cubicBezTo>
                  <a:pt x="887" y="358"/>
                  <a:pt x="852" y="324"/>
                  <a:pt x="809" y="324"/>
                </a:cubicBezTo>
                <a:cubicBezTo>
                  <a:pt x="767" y="324"/>
                  <a:pt x="732" y="358"/>
                  <a:pt x="732" y="401"/>
                </a:cubicBezTo>
                <a:lnTo>
                  <a:pt x="732" y="639"/>
                </a:lnTo>
                <a:cubicBezTo>
                  <a:pt x="716" y="623"/>
                  <a:pt x="694" y="613"/>
                  <a:pt x="671" y="613"/>
                </a:cubicBezTo>
                <a:cubicBezTo>
                  <a:pt x="623" y="613"/>
                  <a:pt x="584" y="652"/>
                  <a:pt x="584" y="700"/>
                </a:cubicBezTo>
                <a:cubicBezTo>
                  <a:pt x="584" y="765"/>
                  <a:pt x="602" y="828"/>
                  <a:pt x="634" y="883"/>
                </a:cubicBezTo>
                <a:cubicBezTo>
                  <a:pt x="648" y="906"/>
                  <a:pt x="664" y="926"/>
                  <a:pt x="680" y="944"/>
                </a:cubicBezTo>
                <a:cubicBezTo>
                  <a:pt x="734" y="1005"/>
                  <a:pt x="750" y="1090"/>
                  <a:pt x="750" y="1091"/>
                </a:cubicBezTo>
                <a:cubicBezTo>
                  <a:pt x="752" y="1104"/>
                  <a:pt x="764" y="1114"/>
                  <a:pt x="777" y="1114"/>
                </a:cubicBezTo>
                <a:cubicBezTo>
                  <a:pt x="779" y="1114"/>
                  <a:pt x="781" y="1114"/>
                  <a:pt x="782" y="1113"/>
                </a:cubicBezTo>
                <a:cubicBezTo>
                  <a:pt x="797" y="1111"/>
                  <a:pt x="807" y="1096"/>
                  <a:pt x="805" y="1081"/>
                </a:cubicBezTo>
                <a:cubicBezTo>
                  <a:pt x="804" y="1077"/>
                  <a:pt x="787" y="980"/>
                  <a:pt x="721" y="908"/>
                </a:cubicBezTo>
                <a:cubicBezTo>
                  <a:pt x="707" y="893"/>
                  <a:pt x="694" y="875"/>
                  <a:pt x="682" y="855"/>
                </a:cubicBezTo>
                <a:cubicBezTo>
                  <a:pt x="654" y="808"/>
                  <a:pt x="640" y="755"/>
                  <a:pt x="640" y="700"/>
                </a:cubicBezTo>
                <a:cubicBezTo>
                  <a:pt x="640" y="683"/>
                  <a:pt x="654" y="669"/>
                  <a:pt x="671" y="669"/>
                </a:cubicBezTo>
                <a:cubicBezTo>
                  <a:pt x="684" y="669"/>
                  <a:pt x="695" y="677"/>
                  <a:pt x="700" y="689"/>
                </a:cubicBezTo>
                <a:lnTo>
                  <a:pt x="734" y="777"/>
                </a:lnTo>
                <a:cubicBezTo>
                  <a:pt x="739" y="790"/>
                  <a:pt x="752" y="797"/>
                  <a:pt x="765" y="795"/>
                </a:cubicBezTo>
                <a:cubicBezTo>
                  <a:pt x="778" y="792"/>
                  <a:pt x="788" y="781"/>
                  <a:pt x="788" y="768"/>
                </a:cubicBezTo>
                <a:lnTo>
                  <a:pt x="788" y="401"/>
                </a:lnTo>
                <a:cubicBezTo>
                  <a:pt x="788" y="389"/>
                  <a:pt x="797" y="379"/>
                  <a:pt x="809" y="379"/>
                </a:cubicBezTo>
                <a:cubicBezTo>
                  <a:pt x="821" y="379"/>
                  <a:pt x="831" y="389"/>
                  <a:pt x="831" y="401"/>
                </a:cubicBezTo>
                <a:lnTo>
                  <a:pt x="831" y="532"/>
                </a:lnTo>
                <a:lnTo>
                  <a:pt x="831" y="659"/>
                </a:lnTo>
                <a:cubicBezTo>
                  <a:pt x="831" y="674"/>
                  <a:pt x="844" y="687"/>
                  <a:pt x="859" y="687"/>
                </a:cubicBezTo>
                <a:cubicBezTo>
                  <a:pt x="874" y="687"/>
                  <a:pt x="887" y="674"/>
                  <a:pt x="887" y="659"/>
                </a:cubicBezTo>
                <a:lnTo>
                  <a:pt x="887" y="560"/>
                </a:lnTo>
                <a:lnTo>
                  <a:pt x="908" y="560"/>
                </a:lnTo>
                <a:cubicBezTo>
                  <a:pt x="920" y="560"/>
                  <a:pt x="930" y="570"/>
                  <a:pt x="930" y="582"/>
                </a:cubicBezTo>
                <a:lnTo>
                  <a:pt x="930" y="696"/>
                </a:lnTo>
                <a:cubicBezTo>
                  <a:pt x="930" y="711"/>
                  <a:pt x="943" y="724"/>
                  <a:pt x="958" y="724"/>
                </a:cubicBezTo>
                <a:cubicBezTo>
                  <a:pt x="973" y="724"/>
                  <a:pt x="986" y="711"/>
                  <a:pt x="986" y="696"/>
                </a:cubicBezTo>
                <a:lnTo>
                  <a:pt x="986" y="597"/>
                </a:lnTo>
                <a:lnTo>
                  <a:pt x="1007" y="597"/>
                </a:lnTo>
                <a:cubicBezTo>
                  <a:pt x="1019" y="597"/>
                  <a:pt x="1029" y="607"/>
                  <a:pt x="1029" y="619"/>
                </a:cubicBezTo>
                <a:lnTo>
                  <a:pt x="1029" y="739"/>
                </a:lnTo>
                <a:cubicBezTo>
                  <a:pt x="1029" y="754"/>
                  <a:pt x="1042" y="767"/>
                  <a:pt x="1057" y="767"/>
                </a:cubicBezTo>
                <a:cubicBezTo>
                  <a:pt x="1072" y="767"/>
                  <a:pt x="1085" y="754"/>
                  <a:pt x="1085" y="739"/>
                </a:cubicBezTo>
                <a:lnTo>
                  <a:pt x="1085" y="660"/>
                </a:lnTo>
                <a:lnTo>
                  <a:pt x="1106" y="660"/>
                </a:lnTo>
                <a:cubicBezTo>
                  <a:pt x="1119" y="660"/>
                  <a:pt x="1128" y="670"/>
                  <a:pt x="1128" y="682"/>
                </a:cubicBezTo>
                <a:lnTo>
                  <a:pt x="1128" y="757"/>
                </a:lnTo>
                <a:cubicBezTo>
                  <a:pt x="1128" y="758"/>
                  <a:pt x="1128" y="758"/>
                  <a:pt x="1128" y="758"/>
                </a:cubicBezTo>
                <a:cubicBezTo>
                  <a:pt x="1126" y="850"/>
                  <a:pt x="1110" y="940"/>
                  <a:pt x="1082" y="1026"/>
                </a:cubicBezTo>
                <a:cubicBezTo>
                  <a:pt x="1079" y="1038"/>
                  <a:pt x="1075" y="1049"/>
                  <a:pt x="1073" y="1058"/>
                </a:cubicBezTo>
                <a:lnTo>
                  <a:pt x="882" y="1058"/>
                </a:lnTo>
                <a:cubicBezTo>
                  <a:pt x="867" y="1058"/>
                  <a:pt x="855" y="1071"/>
                  <a:pt x="855" y="1086"/>
                </a:cubicBezTo>
                <a:cubicBezTo>
                  <a:pt x="855" y="1101"/>
                  <a:pt x="867" y="1114"/>
                  <a:pt x="882" y="1114"/>
                </a:cubicBezTo>
                <a:lnTo>
                  <a:pt x="1095" y="1114"/>
                </a:lnTo>
                <a:cubicBezTo>
                  <a:pt x="1108" y="1114"/>
                  <a:pt x="1120" y="1104"/>
                  <a:pt x="1122" y="1091"/>
                </a:cubicBezTo>
                <a:cubicBezTo>
                  <a:pt x="1122" y="1091"/>
                  <a:pt x="1127" y="1070"/>
                  <a:pt x="1135" y="1043"/>
                </a:cubicBezTo>
                <a:cubicBezTo>
                  <a:pt x="1165" y="952"/>
                  <a:pt x="1181" y="858"/>
                  <a:pt x="1183" y="761"/>
                </a:cubicBezTo>
                <a:cubicBezTo>
                  <a:pt x="1183" y="761"/>
                  <a:pt x="1184" y="760"/>
                  <a:pt x="1184" y="759"/>
                </a:cubicBezTo>
                <a:lnTo>
                  <a:pt x="1184" y="682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" name="Freeform 21">
            <a:extLst>
              <a:ext uri="{FF2B5EF4-FFF2-40B4-BE49-F238E27FC236}">
                <a16:creationId xmlns:a16="http://schemas.microsoft.com/office/drawing/2014/main" id="{36815992-8B8C-E94E-B4FD-DEF72D4EE73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70390" y="3977008"/>
            <a:ext cx="476250" cy="476250"/>
          </a:xfrm>
          <a:custGeom>
            <a:avLst/>
            <a:gdLst>
              <a:gd name="T0" fmla="*/ 629 w 1322"/>
              <a:gd name="T1" fmla="*/ 1057 h 1322"/>
              <a:gd name="T2" fmla="*/ 661 w 1322"/>
              <a:gd name="T3" fmla="*/ 1088 h 1322"/>
              <a:gd name="T4" fmla="*/ 692 w 1322"/>
              <a:gd name="T5" fmla="*/ 1057 h 1322"/>
              <a:gd name="T6" fmla="*/ 692 w 1322"/>
              <a:gd name="T7" fmla="*/ 985 h 1322"/>
              <a:gd name="T8" fmla="*/ 661 w 1322"/>
              <a:gd name="T9" fmla="*/ 954 h 1322"/>
              <a:gd name="T10" fmla="*/ 629 w 1322"/>
              <a:gd name="T11" fmla="*/ 985 h 1322"/>
              <a:gd name="T12" fmla="*/ 629 w 1322"/>
              <a:gd name="T13" fmla="*/ 1057 h 1322"/>
              <a:gd name="T14" fmla="*/ 336 w 1322"/>
              <a:gd name="T15" fmla="*/ 629 h 1322"/>
              <a:gd name="T16" fmla="*/ 264 w 1322"/>
              <a:gd name="T17" fmla="*/ 629 h 1322"/>
              <a:gd name="T18" fmla="*/ 233 w 1322"/>
              <a:gd name="T19" fmla="*/ 661 h 1322"/>
              <a:gd name="T20" fmla="*/ 264 w 1322"/>
              <a:gd name="T21" fmla="*/ 692 h 1322"/>
              <a:gd name="T22" fmla="*/ 336 w 1322"/>
              <a:gd name="T23" fmla="*/ 692 h 1322"/>
              <a:gd name="T24" fmla="*/ 368 w 1322"/>
              <a:gd name="T25" fmla="*/ 661 h 1322"/>
              <a:gd name="T26" fmla="*/ 336 w 1322"/>
              <a:gd name="T27" fmla="*/ 629 h 1322"/>
              <a:gd name="T28" fmla="*/ 692 w 1322"/>
              <a:gd name="T29" fmla="*/ 264 h 1322"/>
              <a:gd name="T30" fmla="*/ 661 w 1322"/>
              <a:gd name="T31" fmla="*/ 233 h 1322"/>
              <a:gd name="T32" fmla="*/ 629 w 1322"/>
              <a:gd name="T33" fmla="*/ 264 h 1322"/>
              <a:gd name="T34" fmla="*/ 629 w 1322"/>
              <a:gd name="T35" fmla="*/ 336 h 1322"/>
              <a:gd name="T36" fmla="*/ 661 w 1322"/>
              <a:gd name="T37" fmla="*/ 368 h 1322"/>
              <a:gd name="T38" fmla="*/ 692 w 1322"/>
              <a:gd name="T39" fmla="*/ 336 h 1322"/>
              <a:gd name="T40" fmla="*/ 692 w 1322"/>
              <a:gd name="T41" fmla="*/ 264 h 1322"/>
              <a:gd name="T42" fmla="*/ 917 w 1322"/>
              <a:gd name="T43" fmla="*/ 448 h 1322"/>
              <a:gd name="T44" fmla="*/ 913 w 1322"/>
              <a:gd name="T45" fmla="*/ 404 h 1322"/>
              <a:gd name="T46" fmla="*/ 869 w 1322"/>
              <a:gd name="T47" fmla="*/ 408 h 1322"/>
              <a:gd name="T48" fmla="*/ 653 w 1322"/>
              <a:gd name="T49" fmla="*/ 666 h 1322"/>
              <a:gd name="T50" fmla="*/ 487 w 1322"/>
              <a:gd name="T51" fmla="*/ 535 h 1322"/>
              <a:gd name="T52" fmla="*/ 443 w 1322"/>
              <a:gd name="T53" fmla="*/ 540 h 1322"/>
              <a:gd name="T54" fmla="*/ 448 w 1322"/>
              <a:gd name="T55" fmla="*/ 584 h 1322"/>
              <a:gd name="T56" fmla="*/ 638 w 1322"/>
              <a:gd name="T57" fmla="*/ 734 h 1322"/>
              <a:gd name="T58" fmla="*/ 644 w 1322"/>
              <a:gd name="T59" fmla="*/ 738 h 1322"/>
              <a:gd name="T60" fmla="*/ 647 w 1322"/>
              <a:gd name="T61" fmla="*/ 739 h 1322"/>
              <a:gd name="T62" fmla="*/ 657 w 1322"/>
              <a:gd name="T63" fmla="*/ 741 h 1322"/>
              <a:gd name="T64" fmla="*/ 671 w 1322"/>
              <a:gd name="T65" fmla="*/ 738 h 1322"/>
              <a:gd name="T66" fmla="*/ 674 w 1322"/>
              <a:gd name="T67" fmla="*/ 735 h 1322"/>
              <a:gd name="T68" fmla="*/ 681 w 1322"/>
              <a:gd name="T69" fmla="*/ 730 h 1322"/>
              <a:gd name="T70" fmla="*/ 917 w 1322"/>
              <a:gd name="T71" fmla="*/ 448 h 1322"/>
              <a:gd name="T72" fmla="*/ 1057 w 1322"/>
              <a:gd name="T73" fmla="*/ 629 h 1322"/>
              <a:gd name="T74" fmla="*/ 985 w 1322"/>
              <a:gd name="T75" fmla="*/ 629 h 1322"/>
              <a:gd name="T76" fmla="*/ 954 w 1322"/>
              <a:gd name="T77" fmla="*/ 661 h 1322"/>
              <a:gd name="T78" fmla="*/ 985 w 1322"/>
              <a:gd name="T79" fmla="*/ 692 h 1322"/>
              <a:gd name="T80" fmla="*/ 1057 w 1322"/>
              <a:gd name="T81" fmla="*/ 692 h 1322"/>
              <a:gd name="T82" fmla="*/ 1088 w 1322"/>
              <a:gd name="T83" fmla="*/ 661 h 1322"/>
              <a:gd name="T84" fmla="*/ 1057 w 1322"/>
              <a:gd name="T85" fmla="*/ 629 h 1322"/>
              <a:gd name="T86" fmla="*/ 661 w 1322"/>
              <a:gd name="T87" fmla="*/ 1111 h 1322"/>
              <a:gd name="T88" fmla="*/ 210 w 1322"/>
              <a:gd name="T89" fmla="*/ 661 h 1322"/>
              <a:gd name="T90" fmla="*/ 661 w 1322"/>
              <a:gd name="T91" fmla="*/ 210 h 1322"/>
              <a:gd name="T92" fmla="*/ 1111 w 1322"/>
              <a:gd name="T93" fmla="*/ 661 h 1322"/>
              <a:gd name="T94" fmla="*/ 661 w 1322"/>
              <a:gd name="T95" fmla="*/ 1111 h 1322"/>
              <a:gd name="T96" fmla="*/ 661 w 1322"/>
              <a:gd name="T97" fmla="*/ 148 h 1322"/>
              <a:gd name="T98" fmla="*/ 148 w 1322"/>
              <a:gd name="T99" fmla="*/ 661 h 1322"/>
              <a:gd name="T100" fmla="*/ 661 w 1322"/>
              <a:gd name="T101" fmla="*/ 1174 h 1322"/>
              <a:gd name="T102" fmla="*/ 1174 w 1322"/>
              <a:gd name="T103" fmla="*/ 661 h 1322"/>
              <a:gd name="T104" fmla="*/ 661 w 1322"/>
              <a:gd name="T105" fmla="*/ 148 h 1322"/>
              <a:gd name="T106" fmla="*/ 661 w 1322"/>
              <a:gd name="T107" fmla="*/ 1258 h 1322"/>
              <a:gd name="T108" fmla="*/ 63 w 1322"/>
              <a:gd name="T109" fmla="*/ 661 h 1322"/>
              <a:gd name="T110" fmla="*/ 661 w 1322"/>
              <a:gd name="T111" fmla="*/ 63 h 1322"/>
              <a:gd name="T112" fmla="*/ 1258 w 1322"/>
              <a:gd name="T113" fmla="*/ 661 h 1322"/>
              <a:gd name="T114" fmla="*/ 661 w 1322"/>
              <a:gd name="T115" fmla="*/ 1258 h 1322"/>
              <a:gd name="T116" fmla="*/ 661 w 1322"/>
              <a:gd name="T117" fmla="*/ 0 h 1322"/>
              <a:gd name="T118" fmla="*/ 0 w 1322"/>
              <a:gd name="T119" fmla="*/ 661 h 1322"/>
              <a:gd name="T120" fmla="*/ 661 w 1322"/>
              <a:gd name="T121" fmla="*/ 1321 h 1322"/>
              <a:gd name="T122" fmla="*/ 1321 w 1322"/>
              <a:gd name="T123" fmla="*/ 661 h 1322"/>
              <a:gd name="T124" fmla="*/ 661 w 1322"/>
              <a:gd name="T125" fmla="*/ 0 h 1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22" h="1322">
                <a:moveTo>
                  <a:pt x="629" y="1057"/>
                </a:moveTo>
                <a:cubicBezTo>
                  <a:pt x="629" y="1074"/>
                  <a:pt x="643" y="1088"/>
                  <a:pt x="661" y="1088"/>
                </a:cubicBezTo>
                <a:cubicBezTo>
                  <a:pt x="678" y="1088"/>
                  <a:pt x="692" y="1074"/>
                  <a:pt x="692" y="1057"/>
                </a:cubicBezTo>
                <a:lnTo>
                  <a:pt x="692" y="985"/>
                </a:lnTo>
                <a:cubicBezTo>
                  <a:pt x="692" y="968"/>
                  <a:pt x="678" y="954"/>
                  <a:pt x="661" y="954"/>
                </a:cubicBezTo>
                <a:cubicBezTo>
                  <a:pt x="643" y="954"/>
                  <a:pt x="629" y="968"/>
                  <a:pt x="629" y="985"/>
                </a:cubicBezTo>
                <a:lnTo>
                  <a:pt x="629" y="1057"/>
                </a:lnTo>
                <a:close/>
                <a:moveTo>
                  <a:pt x="336" y="629"/>
                </a:moveTo>
                <a:lnTo>
                  <a:pt x="264" y="629"/>
                </a:lnTo>
                <a:cubicBezTo>
                  <a:pt x="247" y="629"/>
                  <a:pt x="233" y="643"/>
                  <a:pt x="233" y="661"/>
                </a:cubicBezTo>
                <a:cubicBezTo>
                  <a:pt x="233" y="678"/>
                  <a:pt x="247" y="692"/>
                  <a:pt x="264" y="692"/>
                </a:cubicBezTo>
                <a:lnTo>
                  <a:pt x="336" y="692"/>
                </a:lnTo>
                <a:cubicBezTo>
                  <a:pt x="354" y="692"/>
                  <a:pt x="368" y="679"/>
                  <a:pt x="368" y="661"/>
                </a:cubicBezTo>
                <a:cubicBezTo>
                  <a:pt x="368" y="644"/>
                  <a:pt x="354" y="629"/>
                  <a:pt x="336" y="629"/>
                </a:cubicBezTo>
                <a:close/>
                <a:moveTo>
                  <a:pt x="692" y="264"/>
                </a:moveTo>
                <a:cubicBezTo>
                  <a:pt x="692" y="247"/>
                  <a:pt x="678" y="233"/>
                  <a:pt x="661" y="233"/>
                </a:cubicBezTo>
                <a:cubicBezTo>
                  <a:pt x="643" y="233"/>
                  <a:pt x="629" y="247"/>
                  <a:pt x="629" y="264"/>
                </a:cubicBezTo>
                <a:lnTo>
                  <a:pt x="629" y="336"/>
                </a:lnTo>
                <a:cubicBezTo>
                  <a:pt x="629" y="354"/>
                  <a:pt x="643" y="368"/>
                  <a:pt x="661" y="368"/>
                </a:cubicBezTo>
                <a:cubicBezTo>
                  <a:pt x="678" y="368"/>
                  <a:pt x="692" y="354"/>
                  <a:pt x="692" y="336"/>
                </a:cubicBezTo>
                <a:lnTo>
                  <a:pt x="692" y="264"/>
                </a:lnTo>
                <a:close/>
                <a:moveTo>
                  <a:pt x="917" y="448"/>
                </a:moveTo>
                <a:cubicBezTo>
                  <a:pt x="928" y="435"/>
                  <a:pt x="927" y="415"/>
                  <a:pt x="913" y="404"/>
                </a:cubicBezTo>
                <a:cubicBezTo>
                  <a:pt x="900" y="393"/>
                  <a:pt x="880" y="395"/>
                  <a:pt x="869" y="408"/>
                </a:cubicBezTo>
                <a:lnTo>
                  <a:pt x="653" y="666"/>
                </a:lnTo>
                <a:lnTo>
                  <a:pt x="487" y="535"/>
                </a:lnTo>
                <a:cubicBezTo>
                  <a:pt x="473" y="524"/>
                  <a:pt x="453" y="526"/>
                  <a:pt x="443" y="540"/>
                </a:cubicBezTo>
                <a:cubicBezTo>
                  <a:pt x="432" y="553"/>
                  <a:pt x="434" y="573"/>
                  <a:pt x="448" y="584"/>
                </a:cubicBezTo>
                <a:lnTo>
                  <a:pt x="638" y="734"/>
                </a:lnTo>
                <a:cubicBezTo>
                  <a:pt x="640" y="736"/>
                  <a:pt x="642" y="737"/>
                  <a:pt x="644" y="738"/>
                </a:cubicBezTo>
                <a:cubicBezTo>
                  <a:pt x="645" y="738"/>
                  <a:pt x="646" y="739"/>
                  <a:pt x="647" y="739"/>
                </a:cubicBezTo>
                <a:cubicBezTo>
                  <a:pt x="650" y="741"/>
                  <a:pt x="654" y="741"/>
                  <a:pt x="657" y="741"/>
                </a:cubicBezTo>
                <a:cubicBezTo>
                  <a:pt x="662" y="741"/>
                  <a:pt x="666" y="740"/>
                  <a:pt x="671" y="738"/>
                </a:cubicBezTo>
                <a:cubicBezTo>
                  <a:pt x="672" y="738"/>
                  <a:pt x="673" y="736"/>
                  <a:pt x="674" y="735"/>
                </a:cubicBezTo>
                <a:cubicBezTo>
                  <a:pt x="677" y="734"/>
                  <a:pt x="679" y="732"/>
                  <a:pt x="681" y="730"/>
                </a:cubicBezTo>
                <a:lnTo>
                  <a:pt x="917" y="448"/>
                </a:lnTo>
                <a:close/>
                <a:moveTo>
                  <a:pt x="1057" y="629"/>
                </a:moveTo>
                <a:lnTo>
                  <a:pt x="985" y="629"/>
                </a:lnTo>
                <a:cubicBezTo>
                  <a:pt x="968" y="629"/>
                  <a:pt x="954" y="643"/>
                  <a:pt x="954" y="661"/>
                </a:cubicBezTo>
                <a:cubicBezTo>
                  <a:pt x="954" y="678"/>
                  <a:pt x="968" y="692"/>
                  <a:pt x="985" y="692"/>
                </a:cubicBezTo>
                <a:lnTo>
                  <a:pt x="1057" y="692"/>
                </a:lnTo>
                <a:cubicBezTo>
                  <a:pt x="1074" y="692"/>
                  <a:pt x="1088" y="679"/>
                  <a:pt x="1088" y="661"/>
                </a:cubicBezTo>
                <a:cubicBezTo>
                  <a:pt x="1088" y="644"/>
                  <a:pt x="1074" y="629"/>
                  <a:pt x="1057" y="629"/>
                </a:cubicBezTo>
                <a:close/>
                <a:moveTo>
                  <a:pt x="661" y="1111"/>
                </a:moveTo>
                <a:cubicBezTo>
                  <a:pt x="412" y="1111"/>
                  <a:pt x="210" y="909"/>
                  <a:pt x="210" y="661"/>
                </a:cubicBezTo>
                <a:cubicBezTo>
                  <a:pt x="210" y="412"/>
                  <a:pt x="412" y="210"/>
                  <a:pt x="661" y="210"/>
                </a:cubicBezTo>
                <a:cubicBezTo>
                  <a:pt x="909" y="210"/>
                  <a:pt x="1111" y="412"/>
                  <a:pt x="1111" y="661"/>
                </a:cubicBezTo>
                <a:cubicBezTo>
                  <a:pt x="1111" y="909"/>
                  <a:pt x="909" y="1111"/>
                  <a:pt x="661" y="1111"/>
                </a:cubicBezTo>
                <a:close/>
                <a:moveTo>
                  <a:pt x="661" y="148"/>
                </a:moveTo>
                <a:cubicBezTo>
                  <a:pt x="378" y="148"/>
                  <a:pt x="148" y="378"/>
                  <a:pt x="148" y="661"/>
                </a:cubicBezTo>
                <a:cubicBezTo>
                  <a:pt x="148" y="943"/>
                  <a:pt x="378" y="1174"/>
                  <a:pt x="661" y="1174"/>
                </a:cubicBezTo>
                <a:cubicBezTo>
                  <a:pt x="943" y="1174"/>
                  <a:pt x="1174" y="944"/>
                  <a:pt x="1174" y="661"/>
                </a:cubicBezTo>
                <a:cubicBezTo>
                  <a:pt x="1174" y="378"/>
                  <a:pt x="943" y="148"/>
                  <a:pt x="661" y="148"/>
                </a:cubicBezTo>
                <a:close/>
                <a:moveTo>
                  <a:pt x="661" y="1258"/>
                </a:moveTo>
                <a:cubicBezTo>
                  <a:pt x="331" y="1258"/>
                  <a:pt x="63" y="990"/>
                  <a:pt x="63" y="661"/>
                </a:cubicBezTo>
                <a:cubicBezTo>
                  <a:pt x="63" y="331"/>
                  <a:pt x="331" y="63"/>
                  <a:pt x="661" y="63"/>
                </a:cubicBezTo>
                <a:cubicBezTo>
                  <a:pt x="990" y="63"/>
                  <a:pt x="1258" y="332"/>
                  <a:pt x="1258" y="661"/>
                </a:cubicBezTo>
                <a:cubicBezTo>
                  <a:pt x="1258" y="991"/>
                  <a:pt x="990" y="1258"/>
                  <a:pt x="661" y="1258"/>
                </a:cubicBezTo>
                <a:close/>
                <a:moveTo>
                  <a:pt x="661" y="0"/>
                </a:moveTo>
                <a:cubicBezTo>
                  <a:pt x="296" y="0"/>
                  <a:pt x="0" y="297"/>
                  <a:pt x="0" y="661"/>
                </a:cubicBezTo>
                <a:cubicBezTo>
                  <a:pt x="0" y="1025"/>
                  <a:pt x="296" y="1321"/>
                  <a:pt x="661" y="1321"/>
                </a:cubicBezTo>
                <a:cubicBezTo>
                  <a:pt x="1025" y="1321"/>
                  <a:pt x="1321" y="1025"/>
                  <a:pt x="1321" y="661"/>
                </a:cubicBezTo>
                <a:cubicBezTo>
                  <a:pt x="1321" y="297"/>
                  <a:pt x="1025" y="0"/>
                  <a:pt x="661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Freeform 22">
            <a:extLst>
              <a:ext uri="{FF2B5EF4-FFF2-40B4-BE49-F238E27FC236}">
                <a16:creationId xmlns:a16="http://schemas.microsoft.com/office/drawing/2014/main" id="{A50F469E-DB44-D045-8FC5-08B926A1A4A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24668" y="3975421"/>
            <a:ext cx="368300" cy="479425"/>
          </a:xfrm>
          <a:custGeom>
            <a:avLst/>
            <a:gdLst>
              <a:gd name="T0" fmla="*/ 338 w 1023"/>
              <a:gd name="T1" fmla="*/ 1188 h 1333"/>
              <a:gd name="T2" fmla="*/ 510 w 1023"/>
              <a:gd name="T3" fmla="*/ 1332 h 1333"/>
              <a:gd name="T4" fmla="*/ 683 w 1023"/>
              <a:gd name="T5" fmla="*/ 1188 h 1333"/>
              <a:gd name="T6" fmla="*/ 620 w 1023"/>
              <a:gd name="T7" fmla="*/ 1188 h 1333"/>
              <a:gd name="T8" fmla="*/ 510 w 1023"/>
              <a:gd name="T9" fmla="*/ 1270 h 1333"/>
              <a:gd name="T10" fmla="*/ 400 w 1023"/>
              <a:gd name="T11" fmla="*/ 1188 h 1333"/>
              <a:gd name="T12" fmla="*/ 338 w 1023"/>
              <a:gd name="T13" fmla="*/ 1188 h 1333"/>
              <a:gd name="T14" fmla="*/ 62 w 1023"/>
              <a:gd name="T15" fmla="*/ 1100 h 1333"/>
              <a:gd name="T16" fmla="*/ 62 w 1023"/>
              <a:gd name="T17" fmla="*/ 1036 h 1333"/>
              <a:gd name="T18" fmla="*/ 174 w 1023"/>
              <a:gd name="T19" fmla="*/ 915 h 1333"/>
              <a:gd name="T20" fmla="*/ 203 w 1023"/>
              <a:gd name="T21" fmla="*/ 604 h 1333"/>
              <a:gd name="T22" fmla="*/ 203 w 1023"/>
              <a:gd name="T23" fmla="*/ 539 h 1333"/>
              <a:gd name="T24" fmla="*/ 510 w 1023"/>
              <a:gd name="T25" fmla="*/ 231 h 1333"/>
              <a:gd name="T26" fmla="*/ 818 w 1023"/>
              <a:gd name="T27" fmla="*/ 539 h 1333"/>
              <a:gd name="T28" fmla="*/ 818 w 1023"/>
              <a:gd name="T29" fmla="*/ 597 h 1333"/>
              <a:gd name="T30" fmla="*/ 848 w 1023"/>
              <a:gd name="T31" fmla="*/ 915 h 1333"/>
              <a:gd name="T32" fmla="*/ 960 w 1023"/>
              <a:gd name="T33" fmla="*/ 1036 h 1333"/>
              <a:gd name="T34" fmla="*/ 960 w 1023"/>
              <a:gd name="T35" fmla="*/ 1100 h 1333"/>
              <a:gd name="T36" fmla="*/ 62 w 1023"/>
              <a:gd name="T37" fmla="*/ 1100 h 1333"/>
              <a:gd name="T38" fmla="*/ 457 w 1023"/>
              <a:gd name="T39" fmla="*/ 115 h 1333"/>
              <a:gd name="T40" fmla="*/ 510 w 1023"/>
              <a:gd name="T41" fmla="*/ 62 h 1333"/>
              <a:gd name="T42" fmla="*/ 564 w 1023"/>
              <a:gd name="T43" fmla="*/ 115 h 1333"/>
              <a:gd name="T44" fmla="*/ 510 w 1023"/>
              <a:gd name="T45" fmla="*/ 169 h 1333"/>
              <a:gd name="T46" fmla="*/ 457 w 1023"/>
              <a:gd name="T47" fmla="*/ 115 h 1333"/>
              <a:gd name="T48" fmla="*/ 1022 w 1023"/>
              <a:gd name="T49" fmla="*/ 1018 h 1333"/>
              <a:gd name="T50" fmla="*/ 1007 w 1023"/>
              <a:gd name="T51" fmla="*/ 992 h 1333"/>
              <a:gd name="T52" fmla="*/ 999 w 1023"/>
              <a:gd name="T53" fmla="*/ 987 h 1333"/>
              <a:gd name="T54" fmla="*/ 907 w 1023"/>
              <a:gd name="T55" fmla="*/ 896 h 1333"/>
              <a:gd name="T56" fmla="*/ 880 w 1023"/>
              <a:gd name="T57" fmla="*/ 597 h 1333"/>
              <a:gd name="T58" fmla="*/ 880 w 1023"/>
              <a:gd name="T59" fmla="*/ 539 h 1333"/>
              <a:gd name="T60" fmla="*/ 605 w 1023"/>
              <a:gd name="T61" fmla="*/ 182 h 1333"/>
              <a:gd name="T62" fmla="*/ 626 w 1023"/>
              <a:gd name="T63" fmla="*/ 115 h 1333"/>
              <a:gd name="T64" fmla="*/ 510 w 1023"/>
              <a:gd name="T65" fmla="*/ 0 h 1333"/>
              <a:gd name="T66" fmla="*/ 395 w 1023"/>
              <a:gd name="T67" fmla="*/ 115 h 1333"/>
              <a:gd name="T68" fmla="*/ 416 w 1023"/>
              <a:gd name="T69" fmla="*/ 182 h 1333"/>
              <a:gd name="T70" fmla="*/ 141 w 1023"/>
              <a:gd name="T71" fmla="*/ 539 h 1333"/>
              <a:gd name="T72" fmla="*/ 141 w 1023"/>
              <a:gd name="T73" fmla="*/ 604 h 1333"/>
              <a:gd name="T74" fmla="*/ 114 w 1023"/>
              <a:gd name="T75" fmla="*/ 896 h 1333"/>
              <a:gd name="T76" fmla="*/ 23 w 1023"/>
              <a:gd name="T77" fmla="*/ 987 h 1333"/>
              <a:gd name="T78" fmla="*/ 16 w 1023"/>
              <a:gd name="T79" fmla="*/ 992 h 1333"/>
              <a:gd name="T80" fmla="*/ 0 w 1023"/>
              <a:gd name="T81" fmla="*/ 1018 h 1333"/>
              <a:gd name="T82" fmla="*/ 0 w 1023"/>
              <a:gd name="T83" fmla="*/ 1131 h 1333"/>
              <a:gd name="T84" fmla="*/ 31 w 1023"/>
              <a:gd name="T85" fmla="*/ 1162 h 1333"/>
              <a:gd name="T86" fmla="*/ 991 w 1023"/>
              <a:gd name="T87" fmla="*/ 1162 h 1333"/>
              <a:gd name="T88" fmla="*/ 1022 w 1023"/>
              <a:gd name="T89" fmla="*/ 1131 h 1333"/>
              <a:gd name="T90" fmla="*/ 1022 w 1023"/>
              <a:gd name="T91" fmla="*/ 1018 h 1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23" h="1333">
                <a:moveTo>
                  <a:pt x="338" y="1188"/>
                </a:moveTo>
                <a:cubicBezTo>
                  <a:pt x="338" y="1267"/>
                  <a:pt x="415" y="1332"/>
                  <a:pt x="510" y="1332"/>
                </a:cubicBezTo>
                <a:cubicBezTo>
                  <a:pt x="604" y="1332"/>
                  <a:pt x="683" y="1267"/>
                  <a:pt x="683" y="1188"/>
                </a:cubicBezTo>
                <a:lnTo>
                  <a:pt x="620" y="1188"/>
                </a:lnTo>
                <a:cubicBezTo>
                  <a:pt x="620" y="1233"/>
                  <a:pt x="570" y="1270"/>
                  <a:pt x="510" y="1270"/>
                </a:cubicBezTo>
                <a:cubicBezTo>
                  <a:pt x="449" y="1270"/>
                  <a:pt x="400" y="1233"/>
                  <a:pt x="400" y="1188"/>
                </a:cubicBezTo>
                <a:lnTo>
                  <a:pt x="338" y="1188"/>
                </a:lnTo>
                <a:close/>
                <a:moveTo>
                  <a:pt x="62" y="1100"/>
                </a:moveTo>
                <a:lnTo>
                  <a:pt x="62" y="1036"/>
                </a:lnTo>
                <a:cubicBezTo>
                  <a:pt x="96" y="1017"/>
                  <a:pt x="153" y="980"/>
                  <a:pt x="174" y="915"/>
                </a:cubicBezTo>
                <a:cubicBezTo>
                  <a:pt x="204" y="817"/>
                  <a:pt x="204" y="737"/>
                  <a:pt x="203" y="604"/>
                </a:cubicBezTo>
                <a:cubicBezTo>
                  <a:pt x="203" y="583"/>
                  <a:pt x="203" y="562"/>
                  <a:pt x="203" y="539"/>
                </a:cubicBezTo>
                <a:cubicBezTo>
                  <a:pt x="203" y="369"/>
                  <a:pt x="340" y="231"/>
                  <a:pt x="510" y="231"/>
                </a:cubicBezTo>
                <a:cubicBezTo>
                  <a:pt x="679" y="231"/>
                  <a:pt x="818" y="369"/>
                  <a:pt x="818" y="539"/>
                </a:cubicBezTo>
                <a:lnTo>
                  <a:pt x="818" y="597"/>
                </a:lnTo>
                <a:cubicBezTo>
                  <a:pt x="817" y="733"/>
                  <a:pt x="817" y="815"/>
                  <a:pt x="848" y="915"/>
                </a:cubicBezTo>
                <a:cubicBezTo>
                  <a:pt x="868" y="980"/>
                  <a:pt x="924" y="1016"/>
                  <a:pt x="960" y="1036"/>
                </a:cubicBezTo>
                <a:lnTo>
                  <a:pt x="960" y="1100"/>
                </a:lnTo>
                <a:lnTo>
                  <a:pt x="62" y="1100"/>
                </a:lnTo>
                <a:close/>
                <a:moveTo>
                  <a:pt x="457" y="115"/>
                </a:moveTo>
                <a:cubicBezTo>
                  <a:pt x="457" y="86"/>
                  <a:pt x="480" y="62"/>
                  <a:pt x="510" y="62"/>
                </a:cubicBezTo>
                <a:cubicBezTo>
                  <a:pt x="539" y="62"/>
                  <a:pt x="564" y="86"/>
                  <a:pt x="564" y="115"/>
                </a:cubicBezTo>
                <a:cubicBezTo>
                  <a:pt x="564" y="145"/>
                  <a:pt x="540" y="169"/>
                  <a:pt x="510" y="169"/>
                </a:cubicBezTo>
                <a:cubicBezTo>
                  <a:pt x="481" y="169"/>
                  <a:pt x="457" y="145"/>
                  <a:pt x="457" y="115"/>
                </a:cubicBezTo>
                <a:close/>
                <a:moveTo>
                  <a:pt x="1022" y="1018"/>
                </a:moveTo>
                <a:cubicBezTo>
                  <a:pt x="1022" y="1007"/>
                  <a:pt x="1016" y="997"/>
                  <a:pt x="1007" y="992"/>
                </a:cubicBezTo>
                <a:lnTo>
                  <a:pt x="999" y="987"/>
                </a:lnTo>
                <a:cubicBezTo>
                  <a:pt x="970" y="971"/>
                  <a:pt x="922" y="943"/>
                  <a:pt x="907" y="896"/>
                </a:cubicBezTo>
                <a:cubicBezTo>
                  <a:pt x="879" y="806"/>
                  <a:pt x="879" y="732"/>
                  <a:pt x="880" y="597"/>
                </a:cubicBezTo>
                <a:lnTo>
                  <a:pt x="880" y="539"/>
                </a:lnTo>
                <a:cubicBezTo>
                  <a:pt x="880" y="368"/>
                  <a:pt x="763" y="224"/>
                  <a:pt x="605" y="182"/>
                </a:cubicBezTo>
                <a:cubicBezTo>
                  <a:pt x="618" y="163"/>
                  <a:pt x="626" y="140"/>
                  <a:pt x="626" y="115"/>
                </a:cubicBezTo>
                <a:cubicBezTo>
                  <a:pt x="626" y="52"/>
                  <a:pt x="573" y="0"/>
                  <a:pt x="510" y="0"/>
                </a:cubicBezTo>
                <a:cubicBezTo>
                  <a:pt x="446" y="0"/>
                  <a:pt x="395" y="52"/>
                  <a:pt x="395" y="115"/>
                </a:cubicBezTo>
                <a:cubicBezTo>
                  <a:pt x="395" y="140"/>
                  <a:pt x="403" y="163"/>
                  <a:pt x="416" y="182"/>
                </a:cubicBezTo>
                <a:cubicBezTo>
                  <a:pt x="258" y="224"/>
                  <a:pt x="141" y="368"/>
                  <a:pt x="141" y="539"/>
                </a:cubicBezTo>
                <a:cubicBezTo>
                  <a:pt x="141" y="562"/>
                  <a:pt x="141" y="584"/>
                  <a:pt x="141" y="604"/>
                </a:cubicBezTo>
                <a:cubicBezTo>
                  <a:pt x="142" y="735"/>
                  <a:pt x="142" y="808"/>
                  <a:pt x="114" y="896"/>
                </a:cubicBezTo>
                <a:cubicBezTo>
                  <a:pt x="99" y="944"/>
                  <a:pt x="51" y="971"/>
                  <a:pt x="23" y="987"/>
                </a:cubicBezTo>
                <a:lnTo>
                  <a:pt x="16" y="992"/>
                </a:lnTo>
                <a:cubicBezTo>
                  <a:pt x="6" y="997"/>
                  <a:pt x="0" y="1007"/>
                  <a:pt x="0" y="1018"/>
                </a:cubicBezTo>
                <a:lnTo>
                  <a:pt x="0" y="1131"/>
                </a:lnTo>
                <a:cubicBezTo>
                  <a:pt x="0" y="1148"/>
                  <a:pt x="14" y="1162"/>
                  <a:pt x="31" y="1162"/>
                </a:cubicBezTo>
                <a:lnTo>
                  <a:pt x="991" y="1162"/>
                </a:lnTo>
                <a:cubicBezTo>
                  <a:pt x="1008" y="1162"/>
                  <a:pt x="1022" y="1148"/>
                  <a:pt x="1022" y="1131"/>
                </a:cubicBezTo>
                <a:lnTo>
                  <a:pt x="1022" y="1018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" name="Freeform 25">
            <a:extLst>
              <a:ext uri="{FF2B5EF4-FFF2-40B4-BE49-F238E27FC236}">
                <a16:creationId xmlns:a16="http://schemas.microsoft.com/office/drawing/2014/main" id="{20DBF2A9-DBC6-3047-A40F-A422FCE7EB2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69666" y="3990502"/>
            <a:ext cx="474662" cy="449262"/>
          </a:xfrm>
          <a:custGeom>
            <a:avLst/>
            <a:gdLst>
              <a:gd name="T0" fmla="*/ 965 w 1320"/>
              <a:gd name="T1" fmla="*/ 285 h 1248"/>
              <a:gd name="T2" fmla="*/ 0 w 1320"/>
              <a:gd name="T3" fmla="*/ 0 h 1248"/>
              <a:gd name="T4" fmla="*/ 965 w 1320"/>
              <a:gd name="T5" fmla="*/ 1247 h 1248"/>
              <a:gd name="T6" fmla="*/ 903 w 1320"/>
              <a:gd name="T7" fmla="*/ 793 h 1248"/>
              <a:gd name="T8" fmla="*/ 62 w 1320"/>
              <a:gd name="T9" fmla="*/ 1185 h 1248"/>
              <a:gd name="T10" fmla="*/ 903 w 1320"/>
              <a:gd name="T11" fmla="*/ 62 h 1248"/>
              <a:gd name="T12" fmla="*/ 765 w 1320"/>
              <a:gd name="T13" fmla="*/ 339 h 1248"/>
              <a:gd name="T14" fmla="*/ 200 w 1320"/>
              <a:gd name="T15" fmla="*/ 401 h 1248"/>
              <a:gd name="T16" fmla="*/ 765 w 1320"/>
              <a:gd name="T17" fmla="*/ 339 h 1248"/>
              <a:gd name="T18" fmla="*/ 624 w 1320"/>
              <a:gd name="T19" fmla="*/ 260 h 1248"/>
              <a:gd name="T20" fmla="*/ 341 w 1320"/>
              <a:gd name="T21" fmla="*/ 198 h 1248"/>
              <a:gd name="T22" fmla="*/ 200 w 1320"/>
              <a:gd name="T23" fmla="*/ 514 h 1248"/>
              <a:gd name="T24" fmla="*/ 737 w 1320"/>
              <a:gd name="T25" fmla="*/ 452 h 1248"/>
              <a:gd name="T26" fmla="*/ 200 w 1320"/>
              <a:gd name="T27" fmla="*/ 514 h 1248"/>
              <a:gd name="T28" fmla="*/ 624 w 1320"/>
              <a:gd name="T29" fmla="*/ 626 h 1248"/>
              <a:gd name="T30" fmla="*/ 200 w 1320"/>
              <a:gd name="T31" fmla="*/ 564 h 1248"/>
              <a:gd name="T32" fmla="*/ 200 w 1320"/>
              <a:gd name="T33" fmla="*/ 739 h 1248"/>
              <a:gd name="T34" fmla="*/ 511 w 1320"/>
              <a:gd name="T35" fmla="*/ 677 h 1248"/>
              <a:gd name="T36" fmla="*/ 200 w 1320"/>
              <a:gd name="T37" fmla="*/ 739 h 1248"/>
              <a:gd name="T38" fmla="*/ 341 w 1320"/>
              <a:gd name="T39" fmla="*/ 1078 h 1248"/>
              <a:gd name="T40" fmla="*/ 172 w 1320"/>
              <a:gd name="T41" fmla="*/ 1016 h 1248"/>
              <a:gd name="T42" fmla="*/ 1177 w 1320"/>
              <a:gd name="T43" fmla="*/ 366 h 1248"/>
              <a:gd name="T44" fmla="*/ 1202 w 1320"/>
              <a:gd name="T45" fmla="*/ 246 h 1248"/>
              <a:gd name="T46" fmla="*/ 1217 w 1320"/>
              <a:gd name="T47" fmla="*/ 298 h 1248"/>
              <a:gd name="T48" fmla="*/ 1058 w 1320"/>
              <a:gd name="T49" fmla="*/ 335 h 1248"/>
              <a:gd name="T50" fmla="*/ 801 w 1320"/>
              <a:gd name="T51" fmla="*/ 748 h 1248"/>
              <a:gd name="T52" fmla="*/ 1058 w 1320"/>
              <a:gd name="T53" fmla="*/ 335 h 1248"/>
              <a:gd name="T54" fmla="*/ 510 w 1320"/>
              <a:gd name="T55" fmla="*/ 963 h 1248"/>
              <a:gd name="T56" fmla="*/ 756 w 1320"/>
              <a:gd name="T57" fmla="*/ 790 h 1248"/>
              <a:gd name="T58" fmla="*/ 1275 w 1320"/>
              <a:gd name="T59" fmla="*/ 150 h 1248"/>
              <a:gd name="T60" fmla="*/ 1202 w 1320"/>
              <a:gd name="T61" fmla="*/ 184 h 1248"/>
              <a:gd name="T62" fmla="*/ 680 w 1320"/>
              <a:gd name="T63" fmla="*/ 630 h 1248"/>
              <a:gd name="T64" fmla="*/ 446 w 1320"/>
              <a:gd name="T65" fmla="*/ 984 h 1248"/>
              <a:gd name="T66" fmla="*/ 399 w 1320"/>
              <a:gd name="T67" fmla="*/ 1079 h 1248"/>
              <a:gd name="T68" fmla="*/ 443 w 1320"/>
              <a:gd name="T69" fmla="*/ 1078 h 1248"/>
              <a:gd name="T70" fmla="*/ 497 w 1320"/>
              <a:gd name="T71" fmla="*/ 1027 h 1248"/>
              <a:gd name="T72" fmla="*/ 1178 w 1320"/>
              <a:gd name="T73" fmla="*/ 455 h 1248"/>
              <a:gd name="T74" fmla="*/ 1196 w 1320"/>
              <a:gd name="T75" fmla="*/ 509 h 1248"/>
              <a:gd name="T76" fmla="*/ 1040 w 1320"/>
              <a:gd name="T77" fmla="*/ 752 h 1248"/>
              <a:gd name="T78" fmla="*/ 1240 w 1320"/>
              <a:gd name="T79" fmla="*/ 429 h 1248"/>
              <a:gd name="T80" fmla="*/ 1275 w 1320"/>
              <a:gd name="T81" fmla="*/ 318 h 1248"/>
              <a:gd name="T82" fmla="*/ 1319 w 1320"/>
              <a:gd name="T83" fmla="*/ 194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20" h="1248">
                <a:moveTo>
                  <a:pt x="903" y="285"/>
                </a:moveTo>
                <a:lnTo>
                  <a:pt x="965" y="285"/>
                </a:lnTo>
                <a:lnTo>
                  <a:pt x="965" y="0"/>
                </a:lnTo>
                <a:lnTo>
                  <a:pt x="0" y="0"/>
                </a:lnTo>
                <a:lnTo>
                  <a:pt x="0" y="1247"/>
                </a:lnTo>
                <a:lnTo>
                  <a:pt x="965" y="1247"/>
                </a:lnTo>
                <a:lnTo>
                  <a:pt x="965" y="793"/>
                </a:lnTo>
                <a:lnTo>
                  <a:pt x="903" y="793"/>
                </a:lnTo>
                <a:lnTo>
                  <a:pt x="903" y="1185"/>
                </a:lnTo>
                <a:lnTo>
                  <a:pt x="62" y="1185"/>
                </a:lnTo>
                <a:lnTo>
                  <a:pt x="62" y="62"/>
                </a:lnTo>
                <a:lnTo>
                  <a:pt x="903" y="62"/>
                </a:lnTo>
                <a:lnTo>
                  <a:pt x="903" y="285"/>
                </a:lnTo>
                <a:close/>
                <a:moveTo>
                  <a:pt x="765" y="339"/>
                </a:moveTo>
                <a:lnTo>
                  <a:pt x="200" y="339"/>
                </a:lnTo>
                <a:lnTo>
                  <a:pt x="200" y="401"/>
                </a:lnTo>
                <a:lnTo>
                  <a:pt x="765" y="401"/>
                </a:lnTo>
                <a:lnTo>
                  <a:pt x="765" y="339"/>
                </a:lnTo>
                <a:close/>
                <a:moveTo>
                  <a:pt x="341" y="260"/>
                </a:moveTo>
                <a:lnTo>
                  <a:pt x="624" y="260"/>
                </a:lnTo>
                <a:lnTo>
                  <a:pt x="624" y="198"/>
                </a:lnTo>
                <a:lnTo>
                  <a:pt x="341" y="198"/>
                </a:lnTo>
                <a:lnTo>
                  <a:pt x="341" y="260"/>
                </a:lnTo>
                <a:close/>
                <a:moveTo>
                  <a:pt x="200" y="514"/>
                </a:moveTo>
                <a:lnTo>
                  <a:pt x="737" y="514"/>
                </a:lnTo>
                <a:lnTo>
                  <a:pt x="737" y="452"/>
                </a:lnTo>
                <a:lnTo>
                  <a:pt x="200" y="452"/>
                </a:lnTo>
                <a:lnTo>
                  <a:pt x="200" y="514"/>
                </a:lnTo>
                <a:close/>
                <a:moveTo>
                  <a:pt x="200" y="626"/>
                </a:moveTo>
                <a:lnTo>
                  <a:pt x="624" y="626"/>
                </a:lnTo>
                <a:lnTo>
                  <a:pt x="624" y="564"/>
                </a:lnTo>
                <a:lnTo>
                  <a:pt x="200" y="564"/>
                </a:lnTo>
                <a:lnTo>
                  <a:pt x="200" y="626"/>
                </a:lnTo>
                <a:close/>
                <a:moveTo>
                  <a:pt x="200" y="739"/>
                </a:moveTo>
                <a:lnTo>
                  <a:pt x="511" y="739"/>
                </a:lnTo>
                <a:lnTo>
                  <a:pt x="511" y="677"/>
                </a:lnTo>
                <a:lnTo>
                  <a:pt x="200" y="677"/>
                </a:lnTo>
                <a:lnTo>
                  <a:pt x="200" y="739"/>
                </a:lnTo>
                <a:close/>
                <a:moveTo>
                  <a:pt x="172" y="1078"/>
                </a:moveTo>
                <a:lnTo>
                  <a:pt x="341" y="1078"/>
                </a:lnTo>
                <a:lnTo>
                  <a:pt x="341" y="1016"/>
                </a:lnTo>
                <a:lnTo>
                  <a:pt x="172" y="1016"/>
                </a:lnTo>
                <a:lnTo>
                  <a:pt x="172" y="1078"/>
                </a:lnTo>
                <a:close/>
                <a:moveTo>
                  <a:pt x="1177" y="366"/>
                </a:moveTo>
                <a:lnTo>
                  <a:pt x="1103" y="293"/>
                </a:lnTo>
                <a:cubicBezTo>
                  <a:pt x="1142" y="262"/>
                  <a:pt x="1179" y="246"/>
                  <a:pt x="1202" y="246"/>
                </a:cubicBezTo>
                <a:cubicBezTo>
                  <a:pt x="1207" y="246"/>
                  <a:pt x="1214" y="247"/>
                  <a:pt x="1218" y="251"/>
                </a:cubicBezTo>
                <a:cubicBezTo>
                  <a:pt x="1223" y="256"/>
                  <a:pt x="1225" y="273"/>
                  <a:pt x="1217" y="298"/>
                </a:cubicBezTo>
                <a:cubicBezTo>
                  <a:pt x="1209" y="319"/>
                  <a:pt x="1195" y="343"/>
                  <a:pt x="1177" y="366"/>
                </a:cubicBezTo>
                <a:close/>
                <a:moveTo>
                  <a:pt x="1058" y="335"/>
                </a:moveTo>
                <a:lnTo>
                  <a:pt x="1134" y="411"/>
                </a:lnTo>
                <a:lnTo>
                  <a:pt x="801" y="748"/>
                </a:lnTo>
                <a:lnTo>
                  <a:pt x="725" y="672"/>
                </a:lnTo>
                <a:lnTo>
                  <a:pt x="1058" y="335"/>
                </a:lnTo>
                <a:close/>
                <a:moveTo>
                  <a:pt x="756" y="790"/>
                </a:moveTo>
                <a:cubicBezTo>
                  <a:pt x="662" y="877"/>
                  <a:pt x="556" y="948"/>
                  <a:pt x="510" y="963"/>
                </a:cubicBezTo>
                <a:cubicBezTo>
                  <a:pt x="524" y="920"/>
                  <a:pt x="594" y="815"/>
                  <a:pt x="683" y="717"/>
                </a:cubicBezTo>
                <a:lnTo>
                  <a:pt x="756" y="790"/>
                </a:lnTo>
                <a:close/>
                <a:moveTo>
                  <a:pt x="1319" y="194"/>
                </a:moveTo>
                <a:lnTo>
                  <a:pt x="1275" y="150"/>
                </a:lnTo>
                <a:lnTo>
                  <a:pt x="1235" y="190"/>
                </a:lnTo>
                <a:cubicBezTo>
                  <a:pt x="1225" y="186"/>
                  <a:pt x="1214" y="184"/>
                  <a:pt x="1202" y="184"/>
                </a:cubicBezTo>
                <a:cubicBezTo>
                  <a:pt x="1152" y="184"/>
                  <a:pt x="1088" y="217"/>
                  <a:pt x="1036" y="269"/>
                </a:cubicBezTo>
                <a:lnTo>
                  <a:pt x="680" y="630"/>
                </a:lnTo>
                <a:cubicBezTo>
                  <a:pt x="620" y="689"/>
                  <a:pt x="555" y="768"/>
                  <a:pt x="510" y="835"/>
                </a:cubicBezTo>
                <a:cubicBezTo>
                  <a:pt x="463" y="905"/>
                  <a:pt x="443" y="952"/>
                  <a:pt x="446" y="984"/>
                </a:cubicBezTo>
                <a:lnTo>
                  <a:pt x="398" y="1035"/>
                </a:lnTo>
                <a:cubicBezTo>
                  <a:pt x="386" y="1048"/>
                  <a:pt x="387" y="1068"/>
                  <a:pt x="399" y="1079"/>
                </a:cubicBezTo>
                <a:cubicBezTo>
                  <a:pt x="405" y="1085"/>
                  <a:pt x="413" y="1088"/>
                  <a:pt x="420" y="1088"/>
                </a:cubicBezTo>
                <a:cubicBezTo>
                  <a:pt x="429" y="1088"/>
                  <a:pt x="437" y="1084"/>
                  <a:pt x="443" y="1078"/>
                </a:cubicBezTo>
                <a:lnTo>
                  <a:pt x="491" y="1027"/>
                </a:lnTo>
                <a:cubicBezTo>
                  <a:pt x="493" y="1027"/>
                  <a:pt x="495" y="1027"/>
                  <a:pt x="497" y="1027"/>
                </a:cubicBezTo>
                <a:cubicBezTo>
                  <a:pt x="576" y="1027"/>
                  <a:pt x="762" y="875"/>
                  <a:pt x="843" y="793"/>
                </a:cubicBezTo>
                <a:lnTo>
                  <a:pt x="1178" y="455"/>
                </a:lnTo>
                <a:lnTo>
                  <a:pt x="1196" y="473"/>
                </a:lnTo>
                <a:cubicBezTo>
                  <a:pt x="1206" y="483"/>
                  <a:pt x="1206" y="499"/>
                  <a:pt x="1196" y="509"/>
                </a:cubicBezTo>
                <a:lnTo>
                  <a:pt x="996" y="708"/>
                </a:lnTo>
                <a:lnTo>
                  <a:pt x="1040" y="752"/>
                </a:lnTo>
                <a:lnTo>
                  <a:pt x="1240" y="553"/>
                </a:lnTo>
                <a:cubicBezTo>
                  <a:pt x="1274" y="519"/>
                  <a:pt x="1274" y="463"/>
                  <a:pt x="1240" y="429"/>
                </a:cubicBezTo>
                <a:lnTo>
                  <a:pt x="1221" y="410"/>
                </a:lnTo>
                <a:cubicBezTo>
                  <a:pt x="1245" y="380"/>
                  <a:pt x="1265" y="348"/>
                  <a:pt x="1275" y="318"/>
                </a:cubicBezTo>
                <a:cubicBezTo>
                  <a:pt x="1286" y="286"/>
                  <a:pt x="1287" y="257"/>
                  <a:pt x="1278" y="235"/>
                </a:cubicBezTo>
                <a:lnTo>
                  <a:pt x="1319" y="19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Freeform 26">
            <a:extLst>
              <a:ext uri="{FF2B5EF4-FFF2-40B4-BE49-F238E27FC236}">
                <a16:creationId xmlns:a16="http://schemas.microsoft.com/office/drawing/2014/main" id="{7EABEBF4-A914-0A49-9E97-672C9FF4528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93900" y="4000821"/>
            <a:ext cx="428625" cy="428625"/>
          </a:xfrm>
          <a:custGeom>
            <a:avLst/>
            <a:gdLst>
              <a:gd name="T0" fmla="*/ 877 w 1191"/>
              <a:gd name="T1" fmla="*/ 762 h 1192"/>
              <a:gd name="T2" fmla="*/ 990 w 1191"/>
              <a:gd name="T3" fmla="*/ 824 h 1192"/>
              <a:gd name="T4" fmla="*/ 990 w 1191"/>
              <a:gd name="T5" fmla="*/ 621 h 1192"/>
              <a:gd name="T6" fmla="*/ 877 w 1191"/>
              <a:gd name="T7" fmla="*/ 683 h 1192"/>
              <a:gd name="T8" fmla="*/ 990 w 1191"/>
              <a:gd name="T9" fmla="*/ 621 h 1192"/>
              <a:gd name="T10" fmla="*/ 651 w 1191"/>
              <a:gd name="T11" fmla="*/ 903 h 1192"/>
              <a:gd name="T12" fmla="*/ 764 w 1191"/>
              <a:gd name="T13" fmla="*/ 965 h 1192"/>
              <a:gd name="T14" fmla="*/ 764 w 1191"/>
              <a:gd name="T15" fmla="*/ 762 h 1192"/>
              <a:gd name="T16" fmla="*/ 651 w 1191"/>
              <a:gd name="T17" fmla="*/ 824 h 1192"/>
              <a:gd name="T18" fmla="*/ 764 w 1191"/>
              <a:gd name="T19" fmla="*/ 762 h 1192"/>
              <a:gd name="T20" fmla="*/ 651 w 1191"/>
              <a:gd name="T21" fmla="*/ 621 h 1192"/>
              <a:gd name="T22" fmla="*/ 764 w 1191"/>
              <a:gd name="T23" fmla="*/ 683 h 1192"/>
              <a:gd name="T24" fmla="*/ 539 w 1191"/>
              <a:gd name="T25" fmla="*/ 903 h 1192"/>
              <a:gd name="T26" fmla="*/ 426 w 1191"/>
              <a:gd name="T27" fmla="*/ 965 h 1192"/>
              <a:gd name="T28" fmla="*/ 539 w 1191"/>
              <a:gd name="T29" fmla="*/ 903 h 1192"/>
              <a:gd name="T30" fmla="*/ 426 w 1191"/>
              <a:gd name="T31" fmla="*/ 762 h 1192"/>
              <a:gd name="T32" fmla="*/ 539 w 1191"/>
              <a:gd name="T33" fmla="*/ 824 h 1192"/>
              <a:gd name="T34" fmla="*/ 539 w 1191"/>
              <a:gd name="T35" fmla="*/ 621 h 1192"/>
              <a:gd name="T36" fmla="*/ 426 w 1191"/>
              <a:gd name="T37" fmla="*/ 683 h 1192"/>
              <a:gd name="T38" fmla="*/ 539 w 1191"/>
              <a:gd name="T39" fmla="*/ 621 h 1192"/>
              <a:gd name="T40" fmla="*/ 200 w 1191"/>
              <a:gd name="T41" fmla="*/ 903 h 1192"/>
              <a:gd name="T42" fmla="*/ 313 w 1191"/>
              <a:gd name="T43" fmla="*/ 965 h 1192"/>
              <a:gd name="T44" fmla="*/ 313 w 1191"/>
              <a:gd name="T45" fmla="*/ 762 h 1192"/>
              <a:gd name="T46" fmla="*/ 200 w 1191"/>
              <a:gd name="T47" fmla="*/ 824 h 1192"/>
              <a:gd name="T48" fmla="*/ 313 w 1191"/>
              <a:gd name="T49" fmla="*/ 762 h 1192"/>
              <a:gd name="T50" fmla="*/ 62 w 1191"/>
              <a:gd name="T51" fmla="*/ 423 h 1192"/>
              <a:gd name="T52" fmla="*/ 87 w 1191"/>
              <a:gd name="T53" fmla="*/ 203 h 1192"/>
              <a:gd name="T54" fmla="*/ 169 w 1191"/>
              <a:gd name="T55" fmla="*/ 288 h 1192"/>
              <a:gd name="T56" fmla="*/ 400 w 1191"/>
              <a:gd name="T57" fmla="*/ 203 h 1192"/>
              <a:gd name="T58" fmla="*/ 790 w 1191"/>
              <a:gd name="T59" fmla="*/ 288 h 1192"/>
              <a:gd name="T60" fmla="*/ 1021 w 1191"/>
              <a:gd name="T61" fmla="*/ 203 h 1192"/>
              <a:gd name="T62" fmla="*/ 1128 w 1191"/>
              <a:gd name="T63" fmla="*/ 229 h 1192"/>
              <a:gd name="T64" fmla="*/ 959 w 1191"/>
              <a:gd name="T65" fmla="*/ 226 h 1192"/>
              <a:gd name="T66" fmla="*/ 852 w 1191"/>
              <a:gd name="T67" fmla="*/ 62 h 1192"/>
              <a:gd name="T68" fmla="*/ 959 w 1191"/>
              <a:gd name="T69" fmla="*/ 226 h 1192"/>
              <a:gd name="T70" fmla="*/ 231 w 1191"/>
              <a:gd name="T71" fmla="*/ 226 h 1192"/>
              <a:gd name="T72" fmla="*/ 338 w 1191"/>
              <a:gd name="T73" fmla="*/ 62 h 1192"/>
              <a:gd name="T74" fmla="*/ 62 w 1191"/>
              <a:gd name="T75" fmla="*/ 486 h 1192"/>
              <a:gd name="T76" fmla="*/ 1128 w 1191"/>
              <a:gd name="T77" fmla="*/ 1104 h 1192"/>
              <a:gd name="T78" fmla="*/ 87 w 1191"/>
              <a:gd name="T79" fmla="*/ 1129 h 1192"/>
              <a:gd name="T80" fmla="*/ 62 w 1191"/>
              <a:gd name="T81" fmla="*/ 486 h 1192"/>
              <a:gd name="T82" fmla="*/ 1103 w 1191"/>
              <a:gd name="T83" fmla="*/ 141 h 1192"/>
              <a:gd name="T84" fmla="*/ 1021 w 1191"/>
              <a:gd name="T85" fmla="*/ 59 h 1192"/>
              <a:gd name="T86" fmla="*/ 849 w 1191"/>
              <a:gd name="T87" fmla="*/ 0 h 1192"/>
              <a:gd name="T88" fmla="*/ 790 w 1191"/>
              <a:gd name="T89" fmla="*/ 141 h 1192"/>
              <a:gd name="T90" fmla="*/ 400 w 1191"/>
              <a:gd name="T91" fmla="*/ 59 h 1192"/>
              <a:gd name="T92" fmla="*/ 228 w 1191"/>
              <a:gd name="T93" fmla="*/ 0 h 1192"/>
              <a:gd name="T94" fmla="*/ 169 w 1191"/>
              <a:gd name="T95" fmla="*/ 141 h 1192"/>
              <a:gd name="T96" fmla="*/ 0 w 1191"/>
              <a:gd name="T97" fmla="*/ 229 h 1192"/>
              <a:gd name="T98" fmla="*/ 87 w 1191"/>
              <a:gd name="T99" fmla="*/ 1191 h 1192"/>
              <a:gd name="T100" fmla="*/ 1190 w 1191"/>
              <a:gd name="T101" fmla="*/ 1104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91" h="1192">
                <a:moveTo>
                  <a:pt x="990" y="762"/>
                </a:moveTo>
                <a:lnTo>
                  <a:pt x="877" y="762"/>
                </a:lnTo>
                <a:lnTo>
                  <a:pt x="877" y="824"/>
                </a:lnTo>
                <a:lnTo>
                  <a:pt x="990" y="824"/>
                </a:lnTo>
                <a:lnTo>
                  <a:pt x="990" y="762"/>
                </a:lnTo>
                <a:close/>
                <a:moveTo>
                  <a:pt x="990" y="621"/>
                </a:moveTo>
                <a:lnTo>
                  <a:pt x="877" y="621"/>
                </a:lnTo>
                <a:lnTo>
                  <a:pt x="877" y="683"/>
                </a:lnTo>
                <a:lnTo>
                  <a:pt x="990" y="683"/>
                </a:lnTo>
                <a:lnTo>
                  <a:pt x="990" y="621"/>
                </a:lnTo>
                <a:close/>
                <a:moveTo>
                  <a:pt x="764" y="903"/>
                </a:moveTo>
                <a:lnTo>
                  <a:pt x="651" y="903"/>
                </a:lnTo>
                <a:lnTo>
                  <a:pt x="651" y="965"/>
                </a:lnTo>
                <a:lnTo>
                  <a:pt x="764" y="965"/>
                </a:lnTo>
                <a:lnTo>
                  <a:pt x="764" y="903"/>
                </a:lnTo>
                <a:close/>
                <a:moveTo>
                  <a:pt x="764" y="762"/>
                </a:moveTo>
                <a:lnTo>
                  <a:pt x="651" y="762"/>
                </a:lnTo>
                <a:lnTo>
                  <a:pt x="651" y="824"/>
                </a:lnTo>
                <a:lnTo>
                  <a:pt x="764" y="824"/>
                </a:lnTo>
                <a:lnTo>
                  <a:pt x="764" y="762"/>
                </a:lnTo>
                <a:close/>
                <a:moveTo>
                  <a:pt x="764" y="621"/>
                </a:moveTo>
                <a:lnTo>
                  <a:pt x="651" y="621"/>
                </a:lnTo>
                <a:lnTo>
                  <a:pt x="651" y="683"/>
                </a:lnTo>
                <a:lnTo>
                  <a:pt x="764" y="683"/>
                </a:lnTo>
                <a:lnTo>
                  <a:pt x="764" y="621"/>
                </a:lnTo>
                <a:close/>
                <a:moveTo>
                  <a:pt x="539" y="903"/>
                </a:moveTo>
                <a:lnTo>
                  <a:pt x="426" y="903"/>
                </a:lnTo>
                <a:lnTo>
                  <a:pt x="426" y="965"/>
                </a:lnTo>
                <a:lnTo>
                  <a:pt x="539" y="965"/>
                </a:lnTo>
                <a:lnTo>
                  <a:pt x="539" y="903"/>
                </a:lnTo>
                <a:close/>
                <a:moveTo>
                  <a:pt x="539" y="762"/>
                </a:moveTo>
                <a:lnTo>
                  <a:pt x="426" y="762"/>
                </a:lnTo>
                <a:lnTo>
                  <a:pt x="426" y="824"/>
                </a:lnTo>
                <a:lnTo>
                  <a:pt x="539" y="824"/>
                </a:lnTo>
                <a:lnTo>
                  <a:pt x="539" y="762"/>
                </a:lnTo>
                <a:close/>
                <a:moveTo>
                  <a:pt x="539" y="621"/>
                </a:moveTo>
                <a:lnTo>
                  <a:pt x="426" y="621"/>
                </a:lnTo>
                <a:lnTo>
                  <a:pt x="426" y="683"/>
                </a:lnTo>
                <a:lnTo>
                  <a:pt x="539" y="683"/>
                </a:lnTo>
                <a:lnTo>
                  <a:pt x="539" y="621"/>
                </a:lnTo>
                <a:close/>
                <a:moveTo>
                  <a:pt x="313" y="903"/>
                </a:moveTo>
                <a:lnTo>
                  <a:pt x="200" y="903"/>
                </a:lnTo>
                <a:lnTo>
                  <a:pt x="200" y="965"/>
                </a:lnTo>
                <a:lnTo>
                  <a:pt x="313" y="965"/>
                </a:lnTo>
                <a:lnTo>
                  <a:pt x="313" y="903"/>
                </a:lnTo>
                <a:close/>
                <a:moveTo>
                  <a:pt x="313" y="762"/>
                </a:moveTo>
                <a:lnTo>
                  <a:pt x="200" y="762"/>
                </a:lnTo>
                <a:lnTo>
                  <a:pt x="200" y="824"/>
                </a:lnTo>
                <a:lnTo>
                  <a:pt x="313" y="824"/>
                </a:lnTo>
                <a:lnTo>
                  <a:pt x="313" y="762"/>
                </a:lnTo>
                <a:close/>
                <a:moveTo>
                  <a:pt x="1128" y="423"/>
                </a:moveTo>
                <a:lnTo>
                  <a:pt x="62" y="423"/>
                </a:lnTo>
                <a:lnTo>
                  <a:pt x="62" y="229"/>
                </a:lnTo>
                <a:cubicBezTo>
                  <a:pt x="62" y="215"/>
                  <a:pt x="73" y="203"/>
                  <a:pt x="87" y="203"/>
                </a:cubicBezTo>
                <a:lnTo>
                  <a:pt x="169" y="203"/>
                </a:lnTo>
                <a:lnTo>
                  <a:pt x="169" y="288"/>
                </a:lnTo>
                <a:lnTo>
                  <a:pt x="400" y="288"/>
                </a:lnTo>
                <a:lnTo>
                  <a:pt x="400" y="203"/>
                </a:lnTo>
                <a:lnTo>
                  <a:pt x="790" y="203"/>
                </a:lnTo>
                <a:lnTo>
                  <a:pt x="790" y="288"/>
                </a:lnTo>
                <a:lnTo>
                  <a:pt x="1021" y="288"/>
                </a:lnTo>
                <a:lnTo>
                  <a:pt x="1021" y="203"/>
                </a:lnTo>
                <a:lnTo>
                  <a:pt x="1103" y="203"/>
                </a:lnTo>
                <a:cubicBezTo>
                  <a:pt x="1117" y="203"/>
                  <a:pt x="1128" y="215"/>
                  <a:pt x="1128" y="229"/>
                </a:cubicBezTo>
                <a:lnTo>
                  <a:pt x="1128" y="423"/>
                </a:lnTo>
                <a:close/>
                <a:moveTo>
                  <a:pt x="959" y="226"/>
                </a:moveTo>
                <a:lnTo>
                  <a:pt x="852" y="226"/>
                </a:lnTo>
                <a:lnTo>
                  <a:pt x="852" y="62"/>
                </a:lnTo>
                <a:lnTo>
                  <a:pt x="959" y="62"/>
                </a:lnTo>
                <a:lnTo>
                  <a:pt x="959" y="226"/>
                </a:lnTo>
                <a:close/>
                <a:moveTo>
                  <a:pt x="338" y="226"/>
                </a:moveTo>
                <a:lnTo>
                  <a:pt x="231" y="226"/>
                </a:lnTo>
                <a:lnTo>
                  <a:pt x="231" y="62"/>
                </a:lnTo>
                <a:lnTo>
                  <a:pt x="338" y="62"/>
                </a:lnTo>
                <a:lnTo>
                  <a:pt x="338" y="226"/>
                </a:lnTo>
                <a:close/>
                <a:moveTo>
                  <a:pt x="62" y="486"/>
                </a:moveTo>
                <a:lnTo>
                  <a:pt x="1128" y="486"/>
                </a:lnTo>
                <a:lnTo>
                  <a:pt x="1128" y="1104"/>
                </a:lnTo>
                <a:cubicBezTo>
                  <a:pt x="1128" y="1118"/>
                  <a:pt x="1117" y="1129"/>
                  <a:pt x="1103" y="1129"/>
                </a:cubicBezTo>
                <a:lnTo>
                  <a:pt x="87" y="1129"/>
                </a:lnTo>
                <a:cubicBezTo>
                  <a:pt x="73" y="1129"/>
                  <a:pt x="62" y="1118"/>
                  <a:pt x="62" y="1104"/>
                </a:cubicBezTo>
                <a:lnTo>
                  <a:pt x="62" y="486"/>
                </a:lnTo>
                <a:close/>
                <a:moveTo>
                  <a:pt x="1190" y="229"/>
                </a:moveTo>
                <a:cubicBezTo>
                  <a:pt x="1190" y="181"/>
                  <a:pt x="1151" y="141"/>
                  <a:pt x="1103" y="141"/>
                </a:cubicBezTo>
                <a:lnTo>
                  <a:pt x="1021" y="141"/>
                </a:lnTo>
                <a:lnTo>
                  <a:pt x="1021" y="59"/>
                </a:lnTo>
                <a:cubicBezTo>
                  <a:pt x="1021" y="27"/>
                  <a:pt x="995" y="0"/>
                  <a:pt x="962" y="0"/>
                </a:cubicBezTo>
                <a:lnTo>
                  <a:pt x="849" y="0"/>
                </a:lnTo>
                <a:cubicBezTo>
                  <a:pt x="816" y="0"/>
                  <a:pt x="790" y="27"/>
                  <a:pt x="790" y="59"/>
                </a:cubicBezTo>
                <a:lnTo>
                  <a:pt x="790" y="141"/>
                </a:lnTo>
                <a:lnTo>
                  <a:pt x="400" y="141"/>
                </a:lnTo>
                <a:lnTo>
                  <a:pt x="400" y="59"/>
                </a:lnTo>
                <a:cubicBezTo>
                  <a:pt x="400" y="27"/>
                  <a:pt x="374" y="0"/>
                  <a:pt x="341" y="0"/>
                </a:cubicBezTo>
                <a:lnTo>
                  <a:pt x="228" y="0"/>
                </a:lnTo>
                <a:cubicBezTo>
                  <a:pt x="195" y="0"/>
                  <a:pt x="169" y="27"/>
                  <a:pt x="169" y="59"/>
                </a:cubicBezTo>
                <a:lnTo>
                  <a:pt x="169" y="141"/>
                </a:lnTo>
                <a:lnTo>
                  <a:pt x="87" y="141"/>
                </a:lnTo>
                <a:cubicBezTo>
                  <a:pt x="39" y="141"/>
                  <a:pt x="0" y="181"/>
                  <a:pt x="0" y="229"/>
                </a:cubicBezTo>
                <a:lnTo>
                  <a:pt x="0" y="1104"/>
                </a:lnTo>
                <a:cubicBezTo>
                  <a:pt x="0" y="1152"/>
                  <a:pt x="39" y="1191"/>
                  <a:pt x="87" y="1191"/>
                </a:cubicBezTo>
                <a:lnTo>
                  <a:pt x="1103" y="1191"/>
                </a:lnTo>
                <a:cubicBezTo>
                  <a:pt x="1151" y="1191"/>
                  <a:pt x="1190" y="1152"/>
                  <a:pt x="1190" y="1104"/>
                </a:cubicBezTo>
                <a:lnTo>
                  <a:pt x="1190" y="229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" name="Freeform 27">
            <a:extLst>
              <a:ext uri="{FF2B5EF4-FFF2-40B4-BE49-F238E27FC236}">
                <a16:creationId xmlns:a16="http://schemas.microsoft.com/office/drawing/2014/main" id="{52A9FC60-BE93-C64E-97A4-243DBDA69D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82975" y="3990502"/>
            <a:ext cx="449262" cy="449262"/>
          </a:xfrm>
          <a:custGeom>
            <a:avLst/>
            <a:gdLst>
              <a:gd name="T0" fmla="*/ 673 w 1247"/>
              <a:gd name="T1" fmla="*/ 962 h 1248"/>
              <a:gd name="T2" fmla="*/ 566 w 1247"/>
              <a:gd name="T3" fmla="*/ 962 h 1248"/>
              <a:gd name="T4" fmla="*/ 619 w 1247"/>
              <a:gd name="T5" fmla="*/ 1078 h 1248"/>
              <a:gd name="T6" fmla="*/ 619 w 1247"/>
              <a:gd name="T7" fmla="*/ 847 h 1248"/>
              <a:gd name="T8" fmla="*/ 619 w 1247"/>
              <a:gd name="T9" fmla="*/ 1078 h 1248"/>
              <a:gd name="T10" fmla="*/ 745 w 1247"/>
              <a:gd name="T11" fmla="*/ 620 h 1248"/>
              <a:gd name="T12" fmla="*/ 648 w 1247"/>
              <a:gd name="T13" fmla="*/ 762 h 1248"/>
              <a:gd name="T14" fmla="*/ 569 w 1247"/>
              <a:gd name="T15" fmla="*/ 762 h 1248"/>
              <a:gd name="T16" fmla="*/ 682 w 1247"/>
              <a:gd name="T17" fmla="*/ 565 h 1248"/>
              <a:gd name="T18" fmla="*/ 756 w 1247"/>
              <a:gd name="T19" fmla="*/ 434 h 1248"/>
              <a:gd name="T20" fmla="*/ 572 w 1247"/>
              <a:gd name="T21" fmla="*/ 342 h 1248"/>
              <a:gd name="T22" fmla="*/ 515 w 1247"/>
              <a:gd name="T23" fmla="*/ 435 h 1248"/>
              <a:gd name="T24" fmla="*/ 506 w 1247"/>
              <a:gd name="T25" fmla="*/ 452 h 1248"/>
              <a:gd name="T26" fmla="*/ 431 w 1247"/>
              <a:gd name="T27" fmla="*/ 447 h 1248"/>
              <a:gd name="T28" fmla="*/ 508 w 1247"/>
              <a:gd name="T29" fmla="*/ 280 h 1248"/>
              <a:gd name="T30" fmla="*/ 842 w 1247"/>
              <a:gd name="T31" fmla="*/ 430 h 1248"/>
              <a:gd name="T32" fmla="*/ 904 w 1247"/>
              <a:gd name="T33" fmla="*/ 424 h 1248"/>
              <a:gd name="T34" fmla="*/ 635 w 1247"/>
              <a:gd name="T35" fmla="*/ 175 h 1248"/>
              <a:gd name="T36" fmla="*/ 367 w 1247"/>
              <a:gd name="T37" fmla="*/ 435 h 1248"/>
              <a:gd name="T38" fmla="*/ 450 w 1247"/>
              <a:gd name="T39" fmla="*/ 514 h 1248"/>
              <a:gd name="T40" fmla="*/ 577 w 1247"/>
              <a:gd name="T41" fmla="*/ 437 h 1248"/>
              <a:gd name="T42" fmla="*/ 667 w 1247"/>
              <a:gd name="T43" fmla="*/ 396 h 1248"/>
              <a:gd name="T44" fmla="*/ 677 w 1247"/>
              <a:gd name="T45" fmla="*/ 485 h 1248"/>
              <a:gd name="T46" fmla="*/ 507 w 1247"/>
              <a:gd name="T47" fmla="*/ 708 h 1248"/>
              <a:gd name="T48" fmla="*/ 563 w 1247"/>
              <a:gd name="T49" fmla="*/ 824 h 1248"/>
              <a:gd name="T50" fmla="*/ 710 w 1247"/>
              <a:gd name="T51" fmla="*/ 765 h 1248"/>
              <a:gd name="T52" fmla="*/ 782 w 1247"/>
              <a:gd name="T53" fmla="*/ 670 h 1248"/>
              <a:gd name="T54" fmla="*/ 904 w 1247"/>
              <a:gd name="T55" fmla="*/ 424 h 1248"/>
              <a:gd name="T56" fmla="*/ 62 w 1247"/>
              <a:gd name="T57" fmla="*/ 624 h 1248"/>
              <a:gd name="T58" fmla="*/ 1184 w 1247"/>
              <a:gd name="T59" fmla="*/ 624 h 1248"/>
              <a:gd name="T60" fmla="*/ 622 w 1247"/>
              <a:gd name="T61" fmla="*/ 0 h 1248"/>
              <a:gd name="T62" fmla="*/ 622 w 1247"/>
              <a:gd name="T63" fmla="*/ 1247 h 1248"/>
              <a:gd name="T64" fmla="*/ 622 w 1247"/>
              <a:gd name="T65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47" h="1248">
                <a:moveTo>
                  <a:pt x="619" y="909"/>
                </a:moveTo>
                <a:cubicBezTo>
                  <a:pt x="649" y="909"/>
                  <a:pt x="673" y="933"/>
                  <a:pt x="673" y="962"/>
                </a:cubicBezTo>
                <a:cubicBezTo>
                  <a:pt x="673" y="992"/>
                  <a:pt x="649" y="1016"/>
                  <a:pt x="619" y="1016"/>
                </a:cubicBezTo>
                <a:cubicBezTo>
                  <a:pt x="590" y="1016"/>
                  <a:pt x="566" y="992"/>
                  <a:pt x="566" y="962"/>
                </a:cubicBezTo>
                <a:cubicBezTo>
                  <a:pt x="566" y="933"/>
                  <a:pt x="590" y="909"/>
                  <a:pt x="619" y="909"/>
                </a:cubicBezTo>
                <a:close/>
                <a:moveTo>
                  <a:pt x="619" y="1078"/>
                </a:moveTo>
                <a:cubicBezTo>
                  <a:pt x="683" y="1078"/>
                  <a:pt x="735" y="1026"/>
                  <a:pt x="735" y="962"/>
                </a:cubicBezTo>
                <a:cubicBezTo>
                  <a:pt x="735" y="898"/>
                  <a:pt x="683" y="847"/>
                  <a:pt x="619" y="847"/>
                </a:cubicBezTo>
                <a:cubicBezTo>
                  <a:pt x="556" y="847"/>
                  <a:pt x="504" y="899"/>
                  <a:pt x="504" y="962"/>
                </a:cubicBezTo>
                <a:cubicBezTo>
                  <a:pt x="504" y="1026"/>
                  <a:pt x="556" y="1078"/>
                  <a:pt x="619" y="1078"/>
                </a:cubicBezTo>
                <a:close/>
                <a:moveTo>
                  <a:pt x="783" y="590"/>
                </a:moveTo>
                <a:cubicBezTo>
                  <a:pt x="775" y="598"/>
                  <a:pt x="760" y="609"/>
                  <a:pt x="745" y="620"/>
                </a:cubicBezTo>
                <a:cubicBezTo>
                  <a:pt x="697" y="656"/>
                  <a:pt x="648" y="693"/>
                  <a:pt x="648" y="737"/>
                </a:cubicBezTo>
                <a:lnTo>
                  <a:pt x="648" y="762"/>
                </a:lnTo>
                <a:cubicBezTo>
                  <a:pt x="648" y="762"/>
                  <a:pt x="648" y="762"/>
                  <a:pt x="647" y="762"/>
                </a:cubicBezTo>
                <a:lnTo>
                  <a:pt x="569" y="762"/>
                </a:lnTo>
                <a:lnTo>
                  <a:pt x="569" y="708"/>
                </a:lnTo>
                <a:cubicBezTo>
                  <a:pt x="569" y="663"/>
                  <a:pt x="637" y="604"/>
                  <a:pt x="682" y="565"/>
                </a:cubicBezTo>
                <a:cubicBezTo>
                  <a:pt x="697" y="552"/>
                  <a:pt x="711" y="540"/>
                  <a:pt x="721" y="529"/>
                </a:cubicBezTo>
                <a:cubicBezTo>
                  <a:pt x="746" y="504"/>
                  <a:pt x="759" y="469"/>
                  <a:pt x="756" y="434"/>
                </a:cubicBezTo>
                <a:cubicBezTo>
                  <a:pt x="752" y="398"/>
                  <a:pt x="733" y="365"/>
                  <a:pt x="703" y="344"/>
                </a:cubicBezTo>
                <a:cubicBezTo>
                  <a:pt x="665" y="318"/>
                  <a:pt x="611" y="317"/>
                  <a:pt x="572" y="342"/>
                </a:cubicBezTo>
                <a:cubicBezTo>
                  <a:pt x="540" y="362"/>
                  <a:pt x="519" y="395"/>
                  <a:pt x="515" y="431"/>
                </a:cubicBezTo>
                <a:lnTo>
                  <a:pt x="515" y="435"/>
                </a:lnTo>
                <a:cubicBezTo>
                  <a:pt x="515" y="444"/>
                  <a:pt x="514" y="449"/>
                  <a:pt x="514" y="451"/>
                </a:cubicBezTo>
                <a:cubicBezTo>
                  <a:pt x="512" y="451"/>
                  <a:pt x="510" y="452"/>
                  <a:pt x="506" y="452"/>
                </a:cubicBezTo>
                <a:lnTo>
                  <a:pt x="450" y="452"/>
                </a:lnTo>
                <a:cubicBezTo>
                  <a:pt x="436" y="452"/>
                  <a:pt x="432" y="448"/>
                  <a:pt x="431" y="447"/>
                </a:cubicBezTo>
                <a:cubicBezTo>
                  <a:pt x="428" y="444"/>
                  <a:pt x="428" y="438"/>
                  <a:pt x="428" y="436"/>
                </a:cubicBezTo>
                <a:cubicBezTo>
                  <a:pt x="430" y="375"/>
                  <a:pt x="459" y="318"/>
                  <a:pt x="508" y="280"/>
                </a:cubicBezTo>
                <a:cubicBezTo>
                  <a:pt x="576" y="228"/>
                  <a:pt x="678" y="224"/>
                  <a:pt x="748" y="271"/>
                </a:cubicBezTo>
                <a:cubicBezTo>
                  <a:pt x="803" y="308"/>
                  <a:pt x="837" y="366"/>
                  <a:pt x="842" y="430"/>
                </a:cubicBezTo>
                <a:cubicBezTo>
                  <a:pt x="848" y="490"/>
                  <a:pt x="826" y="549"/>
                  <a:pt x="783" y="590"/>
                </a:cubicBezTo>
                <a:close/>
                <a:moveTo>
                  <a:pt x="904" y="424"/>
                </a:moveTo>
                <a:cubicBezTo>
                  <a:pt x="897" y="341"/>
                  <a:pt x="853" y="267"/>
                  <a:pt x="783" y="220"/>
                </a:cubicBezTo>
                <a:cubicBezTo>
                  <a:pt x="740" y="190"/>
                  <a:pt x="688" y="175"/>
                  <a:pt x="635" y="175"/>
                </a:cubicBezTo>
                <a:cubicBezTo>
                  <a:pt x="575" y="175"/>
                  <a:pt x="517" y="195"/>
                  <a:pt x="470" y="231"/>
                </a:cubicBezTo>
                <a:cubicBezTo>
                  <a:pt x="407" y="280"/>
                  <a:pt x="370" y="354"/>
                  <a:pt x="367" y="435"/>
                </a:cubicBezTo>
                <a:cubicBezTo>
                  <a:pt x="367" y="463"/>
                  <a:pt x="378" y="481"/>
                  <a:pt x="388" y="491"/>
                </a:cubicBezTo>
                <a:cubicBezTo>
                  <a:pt x="397" y="501"/>
                  <a:pt x="417" y="514"/>
                  <a:pt x="450" y="514"/>
                </a:cubicBezTo>
                <a:lnTo>
                  <a:pt x="506" y="514"/>
                </a:lnTo>
                <a:cubicBezTo>
                  <a:pt x="575" y="514"/>
                  <a:pt x="577" y="458"/>
                  <a:pt x="577" y="437"/>
                </a:cubicBezTo>
                <a:cubicBezTo>
                  <a:pt x="579" y="419"/>
                  <a:pt x="589" y="404"/>
                  <a:pt x="605" y="394"/>
                </a:cubicBezTo>
                <a:cubicBezTo>
                  <a:pt x="623" y="383"/>
                  <a:pt x="650" y="383"/>
                  <a:pt x="667" y="396"/>
                </a:cubicBezTo>
                <a:cubicBezTo>
                  <a:pt x="683" y="406"/>
                  <a:pt x="692" y="422"/>
                  <a:pt x="694" y="439"/>
                </a:cubicBezTo>
                <a:cubicBezTo>
                  <a:pt x="695" y="457"/>
                  <a:pt x="689" y="473"/>
                  <a:pt x="677" y="485"/>
                </a:cubicBezTo>
                <a:cubicBezTo>
                  <a:pt x="668" y="495"/>
                  <a:pt x="655" y="506"/>
                  <a:pt x="641" y="518"/>
                </a:cubicBezTo>
                <a:cubicBezTo>
                  <a:pt x="584" y="568"/>
                  <a:pt x="507" y="635"/>
                  <a:pt x="507" y="708"/>
                </a:cubicBezTo>
                <a:lnTo>
                  <a:pt x="507" y="765"/>
                </a:lnTo>
                <a:cubicBezTo>
                  <a:pt x="507" y="799"/>
                  <a:pt x="531" y="824"/>
                  <a:pt x="563" y="824"/>
                </a:cubicBezTo>
                <a:lnTo>
                  <a:pt x="648" y="824"/>
                </a:lnTo>
                <a:cubicBezTo>
                  <a:pt x="681" y="824"/>
                  <a:pt x="710" y="797"/>
                  <a:pt x="710" y="765"/>
                </a:cubicBezTo>
                <a:lnTo>
                  <a:pt x="710" y="737"/>
                </a:lnTo>
                <a:cubicBezTo>
                  <a:pt x="713" y="722"/>
                  <a:pt x="760" y="687"/>
                  <a:pt x="782" y="670"/>
                </a:cubicBezTo>
                <a:cubicBezTo>
                  <a:pt x="799" y="657"/>
                  <a:pt x="815" y="645"/>
                  <a:pt x="826" y="635"/>
                </a:cubicBezTo>
                <a:cubicBezTo>
                  <a:pt x="883" y="581"/>
                  <a:pt x="911" y="504"/>
                  <a:pt x="904" y="424"/>
                </a:cubicBezTo>
                <a:close/>
                <a:moveTo>
                  <a:pt x="623" y="1185"/>
                </a:moveTo>
                <a:cubicBezTo>
                  <a:pt x="314" y="1185"/>
                  <a:pt x="62" y="933"/>
                  <a:pt x="62" y="624"/>
                </a:cubicBezTo>
                <a:cubicBezTo>
                  <a:pt x="62" y="314"/>
                  <a:pt x="314" y="62"/>
                  <a:pt x="623" y="62"/>
                </a:cubicBezTo>
                <a:cubicBezTo>
                  <a:pt x="933" y="62"/>
                  <a:pt x="1184" y="315"/>
                  <a:pt x="1184" y="624"/>
                </a:cubicBezTo>
                <a:cubicBezTo>
                  <a:pt x="1184" y="934"/>
                  <a:pt x="933" y="1185"/>
                  <a:pt x="623" y="1185"/>
                </a:cubicBezTo>
                <a:close/>
                <a:moveTo>
                  <a:pt x="622" y="0"/>
                </a:moveTo>
                <a:cubicBezTo>
                  <a:pt x="279" y="0"/>
                  <a:pt x="0" y="280"/>
                  <a:pt x="0" y="624"/>
                </a:cubicBezTo>
                <a:cubicBezTo>
                  <a:pt x="0" y="968"/>
                  <a:pt x="279" y="1247"/>
                  <a:pt x="622" y="1247"/>
                </a:cubicBezTo>
                <a:cubicBezTo>
                  <a:pt x="966" y="1247"/>
                  <a:pt x="1246" y="968"/>
                  <a:pt x="1246" y="624"/>
                </a:cubicBezTo>
                <a:cubicBezTo>
                  <a:pt x="1246" y="280"/>
                  <a:pt x="966" y="0"/>
                  <a:pt x="622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Freeform 28">
            <a:extLst>
              <a:ext uri="{FF2B5EF4-FFF2-40B4-BE49-F238E27FC236}">
                <a16:creationId xmlns:a16="http://schemas.microsoft.com/office/drawing/2014/main" id="{57BB34BF-C9D9-9A48-A6DC-F06617B9F26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82672" y="3990502"/>
            <a:ext cx="449263" cy="449262"/>
          </a:xfrm>
          <a:custGeom>
            <a:avLst/>
            <a:gdLst>
              <a:gd name="T0" fmla="*/ 624 w 1249"/>
              <a:gd name="T1" fmla="*/ 367 h 1248"/>
              <a:gd name="T2" fmla="*/ 570 w 1249"/>
              <a:gd name="T3" fmla="*/ 313 h 1248"/>
              <a:gd name="T4" fmla="*/ 624 w 1249"/>
              <a:gd name="T5" fmla="*/ 260 h 1248"/>
              <a:gd name="T6" fmla="*/ 678 w 1249"/>
              <a:gd name="T7" fmla="*/ 313 h 1248"/>
              <a:gd name="T8" fmla="*/ 624 w 1249"/>
              <a:gd name="T9" fmla="*/ 367 h 1248"/>
              <a:gd name="T10" fmla="*/ 624 w 1249"/>
              <a:gd name="T11" fmla="*/ 198 h 1248"/>
              <a:gd name="T12" fmla="*/ 508 w 1249"/>
              <a:gd name="T13" fmla="*/ 313 h 1248"/>
              <a:gd name="T14" fmla="*/ 624 w 1249"/>
              <a:gd name="T15" fmla="*/ 429 h 1248"/>
              <a:gd name="T16" fmla="*/ 740 w 1249"/>
              <a:gd name="T17" fmla="*/ 313 h 1248"/>
              <a:gd name="T18" fmla="*/ 624 w 1249"/>
              <a:gd name="T19" fmla="*/ 198 h 1248"/>
              <a:gd name="T20" fmla="*/ 514 w 1249"/>
              <a:gd name="T21" fmla="*/ 900 h 1248"/>
              <a:gd name="T22" fmla="*/ 599 w 1249"/>
              <a:gd name="T23" fmla="*/ 872 h 1248"/>
              <a:gd name="T24" fmla="*/ 599 w 1249"/>
              <a:gd name="T25" fmla="*/ 573 h 1248"/>
              <a:gd name="T26" fmla="*/ 514 w 1249"/>
              <a:gd name="T27" fmla="*/ 545 h 1248"/>
              <a:gd name="T28" fmla="*/ 514 w 1249"/>
              <a:gd name="T29" fmla="*/ 514 h 1248"/>
              <a:gd name="T30" fmla="*/ 678 w 1249"/>
              <a:gd name="T31" fmla="*/ 514 h 1248"/>
              <a:gd name="T32" fmla="*/ 678 w 1249"/>
              <a:gd name="T33" fmla="*/ 872 h 1248"/>
              <a:gd name="T34" fmla="*/ 762 w 1249"/>
              <a:gd name="T35" fmla="*/ 900 h 1248"/>
              <a:gd name="T36" fmla="*/ 762 w 1249"/>
              <a:gd name="T37" fmla="*/ 931 h 1248"/>
              <a:gd name="T38" fmla="*/ 514 w 1249"/>
              <a:gd name="T39" fmla="*/ 931 h 1248"/>
              <a:gd name="T40" fmla="*/ 514 w 1249"/>
              <a:gd name="T41" fmla="*/ 900 h 1248"/>
              <a:gd name="T42" fmla="*/ 452 w 1249"/>
              <a:gd name="T43" fmla="*/ 993 h 1248"/>
              <a:gd name="T44" fmla="*/ 824 w 1249"/>
              <a:gd name="T45" fmla="*/ 993 h 1248"/>
              <a:gd name="T46" fmla="*/ 824 w 1249"/>
              <a:gd name="T47" fmla="*/ 855 h 1248"/>
              <a:gd name="T48" fmla="*/ 740 w 1249"/>
              <a:gd name="T49" fmla="*/ 827 h 1248"/>
              <a:gd name="T50" fmla="*/ 740 w 1249"/>
              <a:gd name="T51" fmla="*/ 451 h 1248"/>
              <a:gd name="T52" fmla="*/ 452 w 1249"/>
              <a:gd name="T53" fmla="*/ 451 h 1248"/>
              <a:gd name="T54" fmla="*/ 452 w 1249"/>
              <a:gd name="T55" fmla="*/ 590 h 1248"/>
              <a:gd name="T56" fmla="*/ 536 w 1249"/>
              <a:gd name="T57" fmla="*/ 618 h 1248"/>
              <a:gd name="T58" fmla="*/ 536 w 1249"/>
              <a:gd name="T59" fmla="*/ 827 h 1248"/>
              <a:gd name="T60" fmla="*/ 452 w 1249"/>
              <a:gd name="T61" fmla="*/ 855 h 1248"/>
              <a:gd name="T62" fmla="*/ 452 w 1249"/>
              <a:gd name="T63" fmla="*/ 993 h 1248"/>
              <a:gd name="T64" fmla="*/ 624 w 1249"/>
              <a:gd name="T65" fmla="*/ 1185 h 1248"/>
              <a:gd name="T66" fmla="*/ 62 w 1249"/>
              <a:gd name="T67" fmla="*/ 624 h 1248"/>
              <a:gd name="T68" fmla="*/ 624 w 1249"/>
              <a:gd name="T69" fmla="*/ 62 h 1248"/>
              <a:gd name="T70" fmla="*/ 1186 w 1249"/>
              <a:gd name="T71" fmla="*/ 624 h 1248"/>
              <a:gd name="T72" fmla="*/ 624 w 1249"/>
              <a:gd name="T73" fmla="*/ 1185 h 1248"/>
              <a:gd name="T74" fmla="*/ 624 w 1249"/>
              <a:gd name="T75" fmla="*/ 0 h 1248"/>
              <a:gd name="T76" fmla="*/ 0 w 1249"/>
              <a:gd name="T77" fmla="*/ 624 h 1248"/>
              <a:gd name="T78" fmla="*/ 624 w 1249"/>
              <a:gd name="T79" fmla="*/ 1247 h 1248"/>
              <a:gd name="T80" fmla="*/ 1248 w 1249"/>
              <a:gd name="T81" fmla="*/ 624 h 1248"/>
              <a:gd name="T82" fmla="*/ 624 w 1249"/>
              <a:gd name="T83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49" h="1248">
                <a:moveTo>
                  <a:pt x="624" y="367"/>
                </a:moveTo>
                <a:cubicBezTo>
                  <a:pt x="595" y="367"/>
                  <a:pt x="570" y="343"/>
                  <a:pt x="570" y="313"/>
                </a:cubicBezTo>
                <a:cubicBezTo>
                  <a:pt x="570" y="284"/>
                  <a:pt x="595" y="260"/>
                  <a:pt x="624" y="260"/>
                </a:cubicBezTo>
                <a:cubicBezTo>
                  <a:pt x="654" y="260"/>
                  <a:pt x="678" y="284"/>
                  <a:pt x="678" y="313"/>
                </a:cubicBezTo>
                <a:cubicBezTo>
                  <a:pt x="678" y="343"/>
                  <a:pt x="654" y="367"/>
                  <a:pt x="624" y="367"/>
                </a:cubicBezTo>
                <a:close/>
                <a:moveTo>
                  <a:pt x="624" y="198"/>
                </a:moveTo>
                <a:cubicBezTo>
                  <a:pt x="560" y="198"/>
                  <a:pt x="508" y="249"/>
                  <a:pt x="508" y="313"/>
                </a:cubicBezTo>
                <a:cubicBezTo>
                  <a:pt x="508" y="377"/>
                  <a:pt x="560" y="429"/>
                  <a:pt x="624" y="429"/>
                </a:cubicBezTo>
                <a:cubicBezTo>
                  <a:pt x="688" y="429"/>
                  <a:pt x="740" y="377"/>
                  <a:pt x="740" y="313"/>
                </a:cubicBezTo>
                <a:cubicBezTo>
                  <a:pt x="740" y="249"/>
                  <a:pt x="688" y="198"/>
                  <a:pt x="624" y="198"/>
                </a:cubicBezTo>
                <a:close/>
                <a:moveTo>
                  <a:pt x="514" y="900"/>
                </a:moveTo>
                <a:lnTo>
                  <a:pt x="599" y="872"/>
                </a:lnTo>
                <a:lnTo>
                  <a:pt x="599" y="573"/>
                </a:lnTo>
                <a:lnTo>
                  <a:pt x="514" y="545"/>
                </a:lnTo>
                <a:lnTo>
                  <a:pt x="514" y="514"/>
                </a:lnTo>
                <a:lnTo>
                  <a:pt x="678" y="514"/>
                </a:lnTo>
                <a:lnTo>
                  <a:pt x="678" y="872"/>
                </a:lnTo>
                <a:lnTo>
                  <a:pt x="762" y="900"/>
                </a:lnTo>
                <a:lnTo>
                  <a:pt x="762" y="931"/>
                </a:lnTo>
                <a:lnTo>
                  <a:pt x="514" y="931"/>
                </a:lnTo>
                <a:lnTo>
                  <a:pt x="514" y="900"/>
                </a:lnTo>
                <a:close/>
                <a:moveTo>
                  <a:pt x="452" y="993"/>
                </a:moveTo>
                <a:lnTo>
                  <a:pt x="824" y="993"/>
                </a:lnTo>
                <a:lnTo>
                  <a:pt x="824" y="855"/>
                </a:lnTo>
                <a:lnTo>
                  <a:pt x="740" y="827"/>
                </a:lnTo>
                <a:lnTo>
                  <a:pt x="740" y="451"/>
                </a:lnTo>
                <a:lnTo>
                  <a:pt x="452" y="451"/>
                </a:lnTo>
                <a:lnTo>
                  <a:pt x="452" y="590"/>
                </a:lnTo>
                <a:lnTo>
                  <a:pt x="536" y="618"/>
                </a:lnTo>
                <a:lnTo>
                  <a:pt x="536" y="827"/>
                </a:lnTo>
                <a:lnTo>
                  <a:pt x="452" y="855"/>
                </a:lnTo>
                <a:lnTo>
                  <a:pt x="452" y="993"/>
                </a:lnTo>
                <a:close/>
                <a:moveTo>
                  <a:pt x="624" y="1185"/>
                </a:moveTo>
                <a:cubicBezTo>
                  <a:pt x="314" y="1185"/>
                  <a:pt x="62" y="933"/>
                  <a:pt x="62" y="624"/>
                </a:cubicBezTo>
                <a:cubicBezTo>
                  <a:pt x="62" y="314"/>
                  <a:pt x="314" y="62"/>
                  <a:pt x="624" y="62"/>
                </a:cubicBezTo>
                <a:cubicBezTo>
                  <a:pt x="934" y="62"/>
                  <a:pt x="1186" y="315"/>
                  <a:pt x="1186" y="624"/>
                </a:cubicBezTo>
                <a:cubicBezTo>
                  <a:pt x="1186" y="934"/>
                  <a:pt x="934" y="1185"/>
                  <a:pt x="624" y="1185"/>
                </a:cubicBezTo>
                <a:close/>
                <a:moveTo>
                  <a:pt x="624" y="0"/>
                </a:moveTo>
                <a:cubicBezTo>
                  <a:pt x="280" y="0"/>
                  <a:pt x="0" y="280"/>
                  <a:pt x="0" y="624"/>
                </a:cubicBezTo>
                <a:cubicBezTo>
                  <a:pt x="0" y="968"/>
                  <a:pt x="280" y="1247"/>
                  <a:pt x="624" y="1247"/>
                </a:cubicBezTo>
                <a:cubicBezTo>
                  <a:pt x="968" y="1247"/>
                  <a:pt x="1248" y="968"/>
                  <a:pt x="1248" y="624"/>
                </a:cubicBezTo>
                <a:cubicBezTo>
                  <a:pt x="1248" y="280"/>
                  <a:pt x="968" y="0"/>
                  <a:pt x="624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" name="Freeform 29">
            <a:extLst>
              <a:ext uri="{FF2B5EF4-FFF2-40B4-BE49-F238E27FC236}">
                <a16:creationId xmlns:a16="http://schemas.microsoft.com/office/drawing/2014/main" id="{F7FA8ACE-F2E0-6346-BE00-591F225782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53407" y="2943050"/>
            <a:ext cx="307975" cy="481012"/>
          </a:xfrm>
          <a:custGeom>
            <a:avLst/>
            <a:gdLst>
              <a:gd name="T0" fmla="*/ 262 w 857"/>
              <a:gd name="T1" fmla="*/ 1194 h 1336"/>
              <a:gd name="T2" fmla="*/ 595 w 857"/>
              <a:gd name="T3" fmla="*/ 1194 h 1336"/>
              <a:gd name="T4" fmla="*/ 595 w 857"/>
              <a:gd name="T5" fmla="*/ 1273 h 1336"/>
              <a:gd name="T6" fmla="*/ 262 w 857"/>
              <a:gd name="T7" fmla="*/ 1273 h 1336"/>
              <a:gd name="T8" fmla="*/ 262 w 857"/>
              <a:gd name="T9" fmla="*/ 1194 h 1336"/>
              <a:gd name="T10" fmla="*/ 200 w 857"/>
              <a:gd name="T11" fmla="*/ 1304 h 1336"/>
              <a:gd name="T12" fmla="*/ 231 w 857"/>
              <a:gd name="T13" fmla="*/ 1335 h 1336"/>
              <a:gd name="T14" fmla="*/ 626 w 857"/>
              <a:gd name="T15" fmla="*/ 1335 h 1336"/>
              <a:gd name="T16" fmla="*/ 657 w 857"/>
              <a:gd name="T17" fmla="*/ 1304 h 1336"/>
              <a:gd name="T18" fmla="*/ 657 w 857"/>
              <a:gd name="T19" fmla="*/ 1163 h 1336"/>
              <a:gd name="T20" fmla="*/ 626 w 857"/>
              <a:gd name="T21" fmla="*/ 1132 h 1336"/>
              <a:gd name="T22" fmla="*/ 231 w 857"/>
              <a:gd name="T23" fmla="*/ 1132 h 1336"/>
              <a:gd name="T24" fmla="*/ 200 w 857"/>
              <a:gd name="T25" fmla="*/ 1163 h 1336"/>
              <a:gd name="T26" fmla="*/ 200 w 857"/>
              <a:gd name="T27" fmla="*/ 1304 h 1336"/>
              <a:gd name="T28" fmla="*/ 262 w 857"/>
              <a:gd name="T29" fmla="*/ 940 h 1336"/>
              <a:gd name="T30" fmla="*/ 595 w 857"/>
              <a:gd name="T31" fmla="*/ 940 h 1336"/>
              <a:gd name="T32" fmla="*/ 595 w 857"/>
              <a:gd name="T33" fmla="*/ 1019 h 1336"/>
              <a:gd name="T34" fmla="*/ 262 w 857"/>
              <a:gd name="T35" fmla="*/ 1019 h 1336"/>
              <a:gd name="T36" fmla="*/ 262 w 857"/>
              <a:gd name="T37" fmla="*/ 940 h 1336"/>
              <a:gd name="T38" fmla="*/ 200 w 857"/>
              <a:gd name="T39" fmla="*/ 1050 h 1336"/>
              <a:gd name="T40" fmla="*/ 231 w 857"/>
              <a:gd name="T41" fmla="*/ 1081 h 1336"/>
              <a:gd name="T42" fmla="*/ 626 w 857"/>
              <a:gd name="T43" fmla="*/ 1081 h 1336"/>
              <a:gd name="T44" fmla="*/ 657 w 857"/>
              <a:gd name="T45" fmla="*/ 1050 h 1336"/>
              <a:gd name="T46" fmla="*/ 657 w 857"/>
              <a:gd name="T47" fmla="*/ 909 h 1336"/>
              <a:gd name="T48" fmla="*/ 626 w 857"/>
              <a:gd name="T49" fmla="*/ 878 h 1336"/>
              <a:gd name="T50" fmla="*/ 231 w 857"/>
              <a:gd name="T51" fmla="*/ 878 h 1336"/>
              <a:gd name="T52" fmla="*/ 200 w 857"/>
              <a:gd name="T53" fmla="*/ 909 h 1336"/>
              <a:gd name="T54" fmla="*/ 200 w 857"/>
              <a:gd name="T55" fmla="*/ 1050 h 1336"/>
              <a:gd name="T56" fmla="*/ 760 w 857"/>
              <a:gd name="T57" fmla="*/ 511 h 1336"/>
              <a:gd name="T58" fmla="*/ 626 w 857"/>
              <a:gd name="T59" fmla="*/ 511 h 1336"/>
              <a:gd name="T60" fmla="*/ 595 w 857"/>
              <a:gd name="T61" fmla="*/ 542 h 1336"/>
              <a:gd name="T62" fmla="*/ 595 w 857"/>
              <a:gd name="T63" fmla="*/ 765 h 1336"/>
              <a:gd name="T64" fmla="*/ 262 w 857"/>
              <a:gd name="T65" fmla="*/ 765 h 1336"/>
              <a:gd name="T66" fmla="*/ 262 w 857"/>
              <a:gd name="T67" fmla="*/ 542 h 1336"/>
              <a:gd name="T68" fmla="*/ 231 w 857"/>
              <a:gd name="T69" fmla="*/ 511 h 1336"/>
              <a:gd name="T70" fmla="*/ 97 w 857"/>
              <a:gd name="T71" fmla="*/ 511 h 1336"/>
              <a:gd name="T72" fmla="*/ 428 w 857"/>
              <a:gd name="T73" fmla="*/ 85 h 1336"/>
              <a:gd name="T74" fmla="*/ 760 w 857"/>
              <a:gd name="T75" fmla="*/ 511 h 1336"/>
              <a:gd name="T76" fmla="*/ 453 w 857"/>
              <a:gd name="T77" fmla="*/ 15 h 1336"/>
              <a:gd name="T78" fmla="*/ 404 w 857"/>
              <a:gd name="T79" fmla="*/ 15 h 1336"/>
              <a:gd name="T80" fmla="*/ 9 w 857"/>
              <a:gd name="T81" fmla="*/ 523 h 1336"/>
              <a:gd name="T82" fmla="*/ 5 w 857"/>
              <a:gd name="T83" fmla="*/ 556 h 1336"/>
              <a:gd name="T84" fmla="*/ 33 w 857"/>
              <a:gd name="T85" fmla="*/ 573 h 1336"/>
              <a:gd name="T86" fmla="*/ 200 w 857"/>
              <a:gd name="T87" fmla="*/ 573 h 1336"/>
              <a:gd name="T88" fmla="*/ 200 w 857"/>
              <a:gd name="T89" fmla="*/ 796 h 1336"/>
              <a:gd name="T90" fmla="*/ 231 w 857"/>
              <a:gd name="T91" fmla="*/ 827 h 1336"/>
              <a:gd name="T92" fmla="*/ 626 w 857"/>
              <a:gd name="T93" fmla="*/ 827 h 1336"/>
              <a:gd name="T94" fmla="*/ 657 w 857"/>
              <a:gd name="T95" fmla="*/ 796 h 1336"/>
              <a:gd name="T96" fmla="*/ 657 w 857"/>
              <a:gd name="T97" fmla="*/ 573 h 1336"/>
              <a:gd name="T98" fmla="*/ 823 w 857"/>
              <a:gd name="T99" fmla="*/ 573 h 1336"/>
              <a:gd name="T100" fmla="*/ 851 w 857"/>
              <a:gd name="T101" fmla="*/ 556 h 1336"/>
              <a:gd name="T102" fmla="*/ 848 w 857"/>
              <a:gd name="T103" fmla="*/ 523 h 1336"/>
              <a:gd name="T104" fmla="*/ 453 w 857"/>
              <a:gd name="T105" fmla="*/ 15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57" h="1336">
                <a:moveTo>
                  <a:pt x="262" y="1194"/>
                </a:moveTo>
                <a:lnTo>
                  <a:pt x="595" y="1194"/>
                </a:lnTo>
                <a:lnTo>
                  <a:pt x="595" y="1273"/>
                </a:lnTo>
                <a:lnTo>
                  <a:pt x="262" y="1273"/>
                </a:lnTo>
                <a:lnTo>
                  <a:pt x="262" y="1194"/>
                </a:lnTo>
                <a:close/>
                <a:moveTo>
                  <a:pt x="200" y="1304"/>
                </a:moveTo>
                <a:cubicBezTo>
                  <a:pt x="200" y="1321"/>
                  <a:pt x="213" y="1335"/>
                  <a:pt x="231" y="1335"/>
                </a:cubicBezTo>
                <a:lnTo>
                  <a:pt x="626" y="1335"/>
                </a:lnTo>
                <a:cubicBezTo>
                  <a:pt x="643" y="1335"/>
                  <a:pt x="657" y="1321"/>
                  <a:pt x="657" y="1304"/>
                </a:cubicBezTo>
                <a:lnTo>
                  <a:pt x="657" y="1163"/>
                </a:lnTo>
                <a:cubicBezTo>
                  <a:pt x="657" y="1146"/>
                  <a:pt x="643" y="1132"/>
                  <a:pt x="626" y="1132"/>
                </a:cubicBezTo>
                <a:lnTo>
                  <a:pt x="231" y="1132"/>
                </a:lnTo>
                <a:cubicBezTo>
                  <a:pt x="213" y="1132"/>
                  <a:pt x="200" y="1146"/>
                  <a:pt x="200" y="1163"/>
                </a:cubicBezTo>
                <a:lnTo>
                  <a:pt x="200" y="1304"/>
                </a:lnTo>
                <a:close/>
                <a:moveTo>
                  <a:pt x="262" y="940"/>
                </a:moveTo>
                <a:lnTo>
                  <a:pt x="595" y="940"/>
                </a:lnTo>
                <a:lnTo>
                  <a:pt x="595" y="1019"/>
                </a:lnTo>
                <a:lnTo>
                  <a:pt x="262" y="1019"/>
                </a:lnTo>
                <a:lnTo>
                  <a:pt x="262" y="940"/>
                </a:lnTo>
                <a:close/>
                <a:moveTo>
                  <a:pt x="200" y="1050"/>
                </a:moveTo>
                <a:cubicBezTo>
                  <a:pt x="200" y="1067"/>
                  <a:pt x="213" y="1081"/>
                  <a:pt x="231" y="1081"/>
                </a:cubicBezTo>
                <a:lnTo>
                  <a:pt x="626" y="1081"/>
                </a:lnTo>
                <a:cubicBezTo>
                  <a:pt x="643" y="1081"/>
                  <a:pt x="657" y="1067"/>
                  <a:pt x="657" y="1050"/>
                </a:cubicBezTo>
                <a:lnTo>
                  <a:pt x="657" y="909"/>
                </a:lnTo>
                <a:cubicBezTo>
                  <a:pt x="657" y="892"/>
                  <a:pt x="643" y="878"/>
                  <a:pt x="626" y="878"/>
                </a:cubicBezTo>
                <a:lnTo>
                  <a:pt x="231" y="878"/>
                </a:lnTo>
                <a:cubicBezTo>
                  <a:pt x="213" y="878"/>
                  <a:pt x="200" y="892"/>
                  <a:pt x="200" y="909"/>
                </a:cubicBezTo>
                <a:lnTo>
                  <a:pt x="200" y="1050"/>
                </a:lnTo>
                <a:close/>
                <a:moveTo>
                  <a:pt x="760" y="511"/>
                </a:moveTo>
                <a:lnTo>
                  <a:pt x="626" y="511"/>
                </a:lnTo>
                <a:cubicBezTo>
                  <a:pt x="609" y="511"/>
                  <a:pt x="595" y="525"/>
                  <a:pt x="595" y="542"/>
                </a:cubicBezTo>
                <a:lnTo>
                  <a:pt x="595" y="765"/>
                </a:lnTo>
                <a:lnTo>
                  <a:pt x="262" y="765"/>
                </a:lnTo>
                <a:lnTo>
                  <a:pt x="262" y="542"/>
                </a:lnTo>
                <a:cubicBezTo>
                  <a:pt x="262" y="525"/>
                  <a:pt x="248" y="511"/>
                  <a:pt x="231" y="511"/>
                </a:cubicBezTo>
                <a:lnTo>
                  <a:pt x="97" y="511"/>
                </a:lnTo>
                <a:lnTo>
                  <a:pt x="428" y="85"/>
                </a:lnTo>
                <a:lnTo>
                  <a:pt x="760" y="511"/>
                </a:lnTo>
                <a:close/>
                <a:moveTo>
                  <a:pt x="453" y="15"/>
                </a:moveTo>
                <a:cubicBezTo>
                  <a:pt x="441" y="0"/>
                  <a:pt x="415" y="0"/>
                  <a:pt x="404" y="15"/>
                </a:cubicBezTo>
                <a:lnTo>
                  <a:pt x="9" y="523"/>
                </a:lnTo>
                <a:cubicBezTo>
                  <a:pt x="1" y="533"/>
                  <a:pt x="0" y="545"/>
                  <a:pt x="5" y="556"/>
                </a:cubicBezTo>
                <a:cubicBezTo>
                  <a:pt x="10" y="567"/>
                  <a:pt x="21" y="573"/>
                  <a:pt x="33" y="573"/>
                </a:cubicBezTo>
                <a:lnTo>
                  <a:pt x="200" y="573"/>
                </a:lnTo>
                <a:lnTo>
                  <a:pt x="200" y="796"/>
                </a:lnTo>
                <a:cubicBezTo>
                  <a:pt x="200" y="813"/>
                  <a:pt x="213" y="827"/>
                  <a:pt x="231" y="827"/>
                </a:cubicBezTo>
                <a:lnTo>
                  <a:pt x="626" y="827"/>
                </a:lnTo>
                <a:cubicBezTo>
                  <a:pt x="643" y="827"/>
                  <a:pt x="657" y="813"/>
                  <a:pt x="657" y="796"/>
                </a:cubicBezTo>
                <a:lnTo>
                  <a:pt x="657" y="573"/>
                </a:lnTo>
                <a:lnTo>
                  <a:pt x="823" y="573"/>
                </a:lnTo>
                <a:cubicBezTo>
                  <a:pt x="835" y="573"/>
                  <a:pt x="846" y="567"/>
                  <a:pt x="851" y="556"/>
                </a:cubicBezTo>
                <a:cubicBezTo>
                  <a:pt x="856" y="545"/>
                  <a:pt x="855" y="533"/>
                  <a:pt x="848" y="523"/>
                </a:cubicBezTo>
                <a:lnTo>
                  <a:pt x="453" y="15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" name="Freeform 30">
            <a:extLst>
              <a:ext uri="{FF2B5EF4-FFF2-40B4-BE49-F238E27FC236}">
                <a16:creationId xmlns:a16="http://schemas.microsoft.com/office/drawing/2014/main" id="{B08F2E82-87C5-384F-BFA1-5F639F26EF9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452310" y="2943050"/>
            <a:ext cx="309562" cy="481013"/>
          </a:xfrm>
          <a:custGeom>
            <a:avLst/>
            <a:gdLst>
              <a:gd name="T0" fmla="*/ 262 w 858"/>
              <a:gd name="T1" fmla="*/ 141 h 1336"/>
              <a:gd name="T2" fmla="*/ 595 w 858"/>
              <a:gd name="T3" fmla="*/ 141 h 1336"/>
              <a:gd name="T4" fmla="*/ 595 w 858"/>
              <a:gd name="T5" fmla="*/ 62 h 1336"/>
              <a:gd name="T6" fmla="*/ 262 w 858"/>
              <a:gd name="T7" fmla="*/ 62 h 1336"/>
              <a:gd name="T8" fmla="*/ 262 w 858"/>
              <a:gd name="T9" fmla="*/ 141 h 1336"/>
              <a:gd name="T10" fmla="*/ 200 w 858"/>
              <a:gd name="T11" fmla="*/ 31 h 1336"/>
              <a:gd name="T12" fmla="*/ 231 w 858"/>
              <a:gd name="T13" fmla="*/ 0 h 1336"/>
              <a:gd name="T14" fmla="*/ 626 w 858"/>
              <a:gd name="T15" fmla="*/ 0 h 1336"/>
              <a:gd name="T16" fmla="*/ 657 w 858"/>
              <a:gd name="T17" fmla="*/ 31 h 1336"/>
              <a:gd name="T18" fmla="*/ 657 w 858"/>
              <a:gd name="T19" fmla="*/ 172 h 1336"/>
              <a:gd name="T20" fmla="*/ 626 w 858"/>
              <a:gd name="T21" fmla="*/ 203 h 1336"/>
              <a:gd name="T22" fmla="*/ 231 w 858"/>
              <a:gd name="T23" fmla="*/ 203 h 1336"/>
              <a:gd name="T24" fmla="*/ 200 w 858"/>
              <a:gd name="T25" fmla="*/ 172 h 1336"/>
              <a:gd name="T26" fmla="*/ 200 w 858"/>
              <a:gd name="T27" fmla="*/ 31 h 1336"/>
              <a:gd name="T28" fmla="*/ 262 w 858"/>
              <a:gd name="T29" fmla="*/ 395 h 1336"/>
              <a:gd name="T30" fmla="*/ 595 w 858"/>
              <a:gd name="T31" fmla="*/ 395 h 1336"/>
              <a:gd name="T32" fmla="*/ 595 w 858"/>
              <a:gd name="T33" fmla="*/ 316 h 1336"/>
              <a:gd name="T34" fmla="*/ 262 w 858"/>
              <a:gd name="T35" fmla="*/ 316 h 1336"/>
              <a:gd name="T36" fmla="*/ 262 w 858"/>
              <a:gd name="T37" fmla="*/ 395 h 1336"/>
              <a:gd name="T38" fmla="*/ 200 w 858"/>
              <a:gd name="T39" fmla="*/ 285 h 1336"/>
              <a:gd name="T40" fmla="*/ 231 w 858"/>
              <a:gd name="T41" fmla="*/ 254 h 1336"/>
              <a:gd name="T42" fmla="*/ 626 w 858"/>
              <a:gd name="T43" fmla="*/ 254 h 1336"/>
              <a:gd name="T44" fmla="*/ 657 w 858"/>
              <a:gd name="T45" fmla="*/ 285 h 1336"/>
              <a:gd name="T46" fmla="*/ 657 w 858"/>
              <a:gd name="T47" fmla="*/ 426 h 1336"/>
              <a:gd name="T48" fmla="*/ 626 w 858"/>
              <a:gd name="T49" fmla="*/ 457 h 1336"/>
              <a:gd name="T50" fmla="*/ 231 w 858"/>
              <a:gd name="T51" fmla="*/ 457 h 1336"/>
              <a:gd name="T52" fmla="*/ 200 w 858"/>
              <a:gd name="T53" fmla="*/ 426 h 1336"/>
              <a:gd name="T54" fmla="*/ 200 w 858"/>
              <a:gd name="T55" fmla="*/ 285 h 1336"/>
              <a:gd name="T56" fmla="*/ 760 w 858"/>
              <a:gd name="T57" fmla="*/ 824 h 1336"/>
              <a:gd name="T58" fmla="*/ 626 w 858"/>
              <a:gd name="T59" fmla="*/ 824 h 1336"/>
              <a:gd name="T60" fmla="*/ 595 w 858"/>
              <a:gd name="T61" fmla="*/ 793 h 1336"/>
              <a:gd name="T62" fmla="*/ 595 w 858"/>
              <a:gd name="T63" fmla="*/ 570 h 1336"/>
              <a:gd name="T64" fmla="*/ 262 w 858"/>
              <a:gd name="T65" fmla="*/ 570 h 1336"/>
              <a:gd name="T66" fmla="*/ 262 w 858"/>
              <a:gd name="T67" fmla="*/ 793 h 1336"/>
              <a:gd name="T68" fmla="*/ 231 w 858"/>
              <a:gd name="T69" fmla="*/ 824 h 1336"/>
              <a:gd name="T70" fmla="*/ 97 w 858"/>
              <a:gd name="T71" fmla="*/ 824 h 1336"/>
              <a:gd name="T72" fmla="*/ 429 w 858"/>
              <a:gd name="T73" fmla="*/ 1250 h 1336"/>
              <a:gd name="T74" fmla="*/ 760 w 858"/>
              <a:gd name="T75" fmla="*/ 824 h 1336"/>
              <a:gd name="T76" fmla="*/ 453 w 858"/>
              <a:gd name="T77" fmla="*/ 1320 h 1336"/>
              <a:gd name="T78" fmla="*/ 404 w 858"/>
              <a:gd name="T79" fmla="*/ 1320 h 1336"/>
              <a:gd name="T80" fmla="*/ 9 w 858"/>
              <a:gd name="T81" fmla="*/ 812 h 1336"/>
              <a:gd name="T82" fmla="*/ 6 w 858"/>
              <a:gd name="T83" fmla="*/ 779 h 1336"/>
              <a:gd name="T84" fmla="*/ 34 w 858"/>
              <a:gd name="T85" fmla="*/ 762 h 1336"/>
              <a:gd name="T86" fmla="*/ 200 w 858"/>
              <a:gd name="T87" fmla="*/ 762 h 1336"/>
              <a:gd name="T88" fmla="*/ 200 w 858"/>
              <a:gd name="T89" fmla="*/ 539 h 1336"/>
              <a:gd name="T90" fmla="*/ 231 w 858"/>
              <a:gd name="T91" fmla="*/ 508 h 1336"/>
              <a:gd name="T92" fmla="*/ 626 w 858"/>
              <a:gd name="T93" fmla="*/ 508 h 1336"/>
              <a:gd name="T94" fmla="*/ 657 w 858"/>
              <a:gd name="T95" fmla="*/ 539 h 1336"/>
              <a:gd name="T96" fmla="*/ 657 w 858"/>
              <a:gd name="T97" fmla="*/ 762 h 1336"/>
              <a:gd name="T98" fmla="*/ 824 w 858"/>
              <a:gd name="T99" fmla="*/ 762 h 1336"/>
              <a:gd name="T100" fmla="*/ 852 w 858"/>
              <a:gd name="T101" fmla="*/ 779 h 1336"/>
              <a:gd name="T102" fmla="*/ 848 w 858"/>
              <a:gd name="T103" fmla="*/ 812 h 1336"/>
              <a:gd name="T104" fmla="*/ 453 w 858"/>
              <a:gd name="T105" fmla="*/ 1320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58" h="1336">
                <a:moveTo>
                  <a:pt x="262" y="141"/>
                </a:moveTo>
                <a:lnTo>
                  <a:pt x="595" y="141"/>
                </a:lnTo>
                <a:lnTo>
                  <a:pt x="595" y="62"/>
                </a:lnTo>
                <a:lnTo>
                  <a:pt x="262" y="62"/>
                </a:lnTo>
                <a:lnTo>
                  <a:pt x="262" y="141"/>
                </a:lnTo>
                <a:close/>
                <a:moveTo>
                  <a:pt x="200" y="31"/>
                </a:moveTo>
                <a:cubicBezTo>
                  <a:pt x="200" y="14"/>
                  <a:pt x="214" y="0"/>
                  <a:pt x="231" y="0"/>
                </a:cubicBezTo>
                <a:lnTo>
                  <a:pt x="626" y="0"/>
                </a:lnTo>
                <a:cubicBezTo>
                  <a:pt x="643" y="0"/>
                  <a:pt x="657" y="14"/>
                  <a:pt x="657" y="31"/>
                </a:cubicBezTo>
                <a:lnTo>
                  <a:pt x="657" y="172"/>
                </a:lnTo>
                <a:cubicBezTo>
                  <a:pt x="657" y="189"/>
                  <a:pt x="643" y="203"/>
                  <a:pt x="626" y="203"/>
                </a:cubicBezTo>
                <a:lnTo>
                  <a:pt x="231" y="203"/>
                </a:lnTo>
                <a:cubicBezTo>
                  <a:pt x="214" y="203"/>
                  <a:pt x="200" y="189"/>
                  <a:pt x="200" y="172"/>
                </a:cubicBezTo>
                <a:lnTo>
                  <a:pt x="200" y="31"/>
                </a:lnTo>
                <a:close/>
                <a:moveTo>
                  <a:pt x="262" y="395"/>
                </a:moveTo>
                <a:lnTo>
                  <a:pt x="595" y="395"/>
                </a:lnTo>
                <a:lnTo>
                  <a:pt x="595" y="316"/>
                </a:lnTo>
                <a:lnTo>
                  <a:pt x="262" y="316"/>
                </a:lnTo>
                <a:lnTo>
                  <a:pt x="262" y="395"/>
                </a:lnTo>
                <a:close/>
                <a:moveTo>
                  <a:pt x="200" y="285"/>
                </a:moveTo>
                <a:cubicBezTo>
                  <a:pt x="200" y="268"/>
                  <a:pt x="214" y="254"/>
                  <a:pt x="231" y="254"/>
                </a:cubicBezTo>
                <a:lnTo>
                  <a:pt x="626" y="254"/>
                </a:lnTo>
                <a:cubicBezTo>
                  <a:pt x="643" y="254"/>
                  <a:pt x="657" y="268"/>
                  <a:pt x="657" y="285"/>
                </a:cubicBezTo>
                <a:lnTo>
                  <a:pt x="657" y="426"/>
                </a:lnTo>
                <a:cubicBezTo>
                  <a:pt x="657" y="443"/>
                  <a:pt x="643" y="457"/>
                  <a:pt x="626" y="457"/>
                </a:cubicBezTo>
                <a:lnTo>
                  <a:pt x="231" y="457"/>
                </a:lnTo>
                <a:cubicBezTo>
                  <a:pt x="214" y="457"/>
                  <a:pt x="200" y="443"/>
                  <a:pt x="200" y="426"/>
                </a:cubicBezTo>
                <a:lnTo>
                  <a:pt x="200" y="285"/>
                </a:lnTo>
                <a:close/>
                <a:moveTo>
                  <a:pt x="760" y="824"/>
                </a:moveTo>
                <a:lnTo>
                  <a:pt x="626" y="824"/>
                </a:lnTo>
                <a:cubicBezTo>
                  <a:pt x="609" y="824"/>
                  <a:pt x="595" y="810"/>
                  <a:pt x="595" y="793"/>
                </a:cubicBezTo>
                <a:lnTo>
                  <a:pt x="595" y="570"/>
                </a:lnTo>
                <a:lnTo>
                  <a:pt x="262" y="570"/>
                </a:lnTo>
                <a:lnTo>
                  <a:pt x="262" y="793"/>
                </a:lnTo>
                <a:cubicBezTo>
                  <a:pt x="262" y="810"/>
                  <a:pt x="248" y="824"/>
                  <a:pt x="231" y="824"/>
                </a:cubicBezTo>
                <a:lnTo>
                  <a:pt x="97" y="824"/>
                </a:lnTo>
                <a:lnTo>
                  <a:pt x="429" y="1250"/>
                </a:lnTo>
                <a:lnTo>
                  <a:pt x="760" y="824"/>
                </a:lnTo>
                <a:close/>
                <a:moveTo>
                  <a:pt x="453" y="1320"/>
                </a:moveTo>
                <a:cubicBezTo>
                  <a:pt x="441" y="1335"/>
                  <a:pt x="416" y="1335"/>
                  <a:pt x="404" y="1320"/>
                </a:cubicBezTo>
                <a:lnTo>
                  <a:pt x="9" y="812"/>
                </a:lnTo>
                <a:cubicBezTo>
                  <a:pt x="2" y="803"/>
                  <a:pt x="0" y="790"/>
                  <a:pt x="6" y="779"/>
                </a:cubicBezTo>
                <a:cubicBezTo>
                  <a:pt x="11" y="769"/>
                  <a:pt x="22" y="762"/>
                  <a:pt x="34" y="762"/>
                </a:cubicBezTo>
                <a:lnTo>
                  <a:pt x="200" y="762"/>
                </a:lnTo>
                <a:lnTo>
                  <a:pt x="200" y="539"/>
                </a:lnTo>
                <a:cubicBezTo>
                  <a:pt x="200" y="522"/>
                  <a:pt x="214" y="508"/>
                  <a:pt x="231" y="508"/>
                </a:cubicBezTo>
                <a:lnTo>
                  <a:pt x="626" y="508"/>
                </a:lnTo>
                <a:cubicBezTo>
                  <a:pt x="643" y="508"/>
                  <a:pt x="657" y="522"/>
                  <a:pt x="657" y="539"/>
                </a:cubicBezTo>
                <a:lnTo>
                  <a:pt x="657" y="762"/>
                </a:lnTo>
                <a:lnTo>
                  <a:pt x="824" y="762"/>
                </a:lnTo>
                <a:cubicBezTo>
                  <a:pt x="836" y="762"/>
                  <a:pt x="846" y="769"/>
                  <a:pt x="852" y="779"/>
                </a:cubicBezTo>
                <a:cubicBezTo>
                  <a:pt x="857" y="790"/>
                  <a:pt x="855" y="803"/>
                  <a:pt x="848" y="812"/>
                </a:cubicBezTo>
                <a:lnTo>
                  <a:pt x="453" y="1320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" name="Freeform 31">
            <a:extLst>
              <a:ext uri="{FF2B5EF4-FFF2-40B4-BE49-F238E27FC236}">
                <a16:creationId xmlns:a16="http://schemas.microsoft.com/office/drawing/2014/main" id="{3E2016CE-2C23-A344-8023-D0B2969DAA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66282" y="3028775"/>
            <a:ext cx="481013" cy="309562"/>
          </a:xfrm>
          <a:custGeom>
            <a:avLst/>
            <a:gdLst>
              <a:gd name="T0" fmla="*/ 141 w 1336"/>
              <a:gd name="T1" fmla="*/ 262 h 858"/>
              <a:gd name="T2" fmla="*/ 62 w 1336"/>
              <a:gd name="T3" fmla="*/ 262 h 858"/>
              <a:gd name="T4" fmla="*/ 62 w 1336"/>
              <a:gd name="T5" fmla="*/ 595 h 858"/>
              <a:gd name="T6" fmla="*/ 141 w 1336"/>
              <a:gd name="T7" fmla="*/ 595 h 858"/>
              <a:gd name="T8" fmla="*/ 141 w 1336"/>
              <a:gd name="T9" fmla="*/ 262 h 858"/>
              <a:gd name="T10" fmla="*/ 31 w 1336"/>
              <a:gd name="T11" fmla="*/ 657 h 858"/>
              <a:gd name="T12" fmla="*/ 0 w 1336"/>
              <a:gd name="T13" fmla="*/ 626 h 858"/>
              <a:gd name="T14" fmla="*/ 0 w 1336"/>
              <a:gd name="T15" fmla="*/ 231 h 858"/>
              <a:gd name="T16" fmla="*/ 31 w 1336"/>
              <a:gd name="T17" fmla="*/ 200 h 858"/>
              <a:gd name="T18" fmla="*/ 173 w 1336"/>
              <a:gd name="T19" fmla="*/ 200 h 858"/>
              <a:gd name="T20" fmla="*/ 204 w 1336"/>
              <a:gd name="T21" fmla="*/ 231 h 858"/>
              <a:gd name="T22" fmla="*/ 204 w 1336"/>
              <a:gd name="T23" fmla="*/ 626 h 858"/>
              <a:gd name="T24" fmla="*/ 173 w 1336"/>
              <a:gd name="T25" fmla="*/ 657 h 858"/>
              <a:gd name="T26" fmla="*/ 31 w 1336"/>
              <a:gd name="T27" fmla="*/ 657 h 858"/>
              <a:gd name="T28" fmla="*/ 395 w 1336"/>
              <a:gd name="T29" fmla="*/ 262 h 858"/>
              <a:gd name="T30" fmla="*/ 316 w 1336"/>
              <a:gd name="T31" fmla="*/ 262 h 858"/>
              <a:gd name="T32" fmla="*/ 316 w 1336"/>
              <a:gd name="T33" fmla="*/ 595 h 858"/>
              <a:gd name="T34" fmla="*/ 395 w 1336"/>
              <a:gd name="T35" fmla="*/ 595 h 858"/>
              <a:gd name="T36" fmla="*/ 395 w 1336"/>
              <a:gd name="T37" fmla="*/ 262 h 858"/>
              <a:gd name="T38" fmla="*/ 285 w 1336"/>
              <a:gd name="T39" fmla="*/ 657 h 858"/>
              <a:gd name="T40" fmla="*/ 254 w 1336"/>
              <a:gd name="T41" fmla="*/ 626 h 858"/>
              <a:gd name="T42" fmla="*/ 254 w 1336"/>
              <a:gd name="T43" fmla="*/ 231 h 858"/>
              <a:gd name="T44" fmla="*/ 285 w 1336"/>
              <a:gd name="T45" fmla="*/ 200 h 858"/>
              <a:gd name="T46" fmla="*/ 427 w 1336"/>
              <a:gd name="T47" fmla="*/ 200 h 858"/>
              <a:gd name="T48" fmla="*/ 458 w 1336"/>
              <a:gd name="T49" fmla="*/ 231 h 858"/>
              <a:gd name="T50" fmla="*/ 458 w 1336"/>
              <a:gd name="T51" fmla="*/ 626 h 858"/>
              <a:gd name="T52" fmla="*/ 427 w 1336"/>
              <a:gd name="T53" fmla="*/ 657 h 858"/>
              <a:gd name="T54" fmla="*/ 285 w 1336"/>
              <a:gd name="T55" fmla="*/ 657 h 858"/>
              <a:gd name="T56" fmla="*/ 824 w 1336"/>
              <a:gd name="T57" fmla="*/ 97 h 858"/>
              <a:gd name="T58" fmla="*/ 824 w 1336"/>
              <a:gd name="T59" fmla="*/ 231 h 858"/>
              <a:gd name="T60" fmla="*/ 793 w 1336"/>
              <a:gd name="T61" fmla="*/ 262 h 858"/>
              <a:gd name="T62" fmla="*/ 570 w 1336"/>
              <a:gd name="T63" fmla="*/ 262 h 858"/>
              <a:gd name="T64" fmla="*/ 570 w 1336"/>
              <a:gd name="T65" fmla="*/ 595 h 858"/>
              <a:gd name="T66" fmla="*/ 793 w 1336"/>
              <a:gd name="T67" fmla="*/ 595 h 858"/>
              <a:gd name="T68" fmla="*/ 824 w 1336"/>
              <a:gd name="T69" fmla="*/ 626 h 858"/>
              <a:gd name="T70" fmla="*/ 824 w 1336"/>
              <a:gd name="T71" fmla="*/ 760 h 858"/>
              <a:gd name="T72" fmla="*/ 1251 w 1336"/>
              <a:gd name="T73" fmla="*/ 429 h 858"/>
              <a:gd name="T74" fmla="*/ 824 w 1336"/>
              <a:gd name="T75" fmla="*/ 97 h 858"/>
              <a:gd name="T76" fmla="*/ 1320 w 1336"/>
              <a:gd name="T77" fmla="*/ 404 h 858"/>
              <a:gd name="T78" fmla="*/ 1320 w 1336"/>
              <a:gd name="T79" fmla="*/ 453 h 858"/>
              <a:gd name="T80" fmla="*/ 812 w 1336"/>
              <a:gd name="T81" fmla="*/ 848 h 858"/>
              <a:gd name="T82" fmla="*/ 780 w 1336"/>
              <a:gd name="T83" fmla="*/ 852 h 858"/>
              <a:gd name="T84" fmla="*/ 762 w 1336"/>
              <a:gd name="T85" fmla="*/ 824 h 858"/>
              <a:gd name="T86" fmla="*/ 762 w 1336"/>
              <a:gd name="T87" fmla="*/ 657 h 858"/>
              <a:gd name="T88" fmla="*/ 539 w 1336"/>
              <a:gd name="T89" fmla="*/ 657 h 858"/>
              <a:gd name="T90" fmla="*/ 508 w 1336"/>
              <a:gd name="T91" fmla="*/ 626 h 858"/>
              <a:gd name="T92" fmla="*/ 508 w 1336"/>
              <a:gd name="T93" fmla="*/ 231 h 858"/>
              <a:gd name="T94" fmla="*/ 539 w 1336"/>
              <a:gd name="T95" fmla="*/ 200 h 858"/>
              <a:gd name="T96" fmla="*/ 762 w 1336"/>
              <a:gd name="T97" fmla="*/ 200 h 858"/>
              <a:gd name="T98" fmla="*/ 762 w 1336"/>
              <a:gd name="T99" fmla="*/ 34 h 858"/>
              <a:gd name="T100" fmla="*/ 780 w 1336"/>
              <a:gd name="T101" fmla="*/ 6 h 858"/>
              <a:gd name="T102" fmla="*/ 812 w 1336"/>
              <a:gd name="T103" fmla="*/ 9 h 858"/>
              <a:gd name="T104" fmla="*/ 1320 w 1336"/>
              <a:gd name="T105" fmla="*/ 404 h 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36" h="858">
                <a:moveTo>
                  <a:pt x="141" y="262"/>
                </a:moveTo>
                <a:lnTo>
                  <a:pt x="62" y="262"/>
                </a:lnTo>
                <a:lnTo>
                  <a:pt x="62" y="595"/>
                </a:lnTo>
                <a:lnTo>
                  <a:pt x="141" y="595"/>
                </a:lnTo>
                <a:lnTo>
                  <a:pt x="141" y="262"/>
                </a:lnTo>
                <a:close/>
                <a:moveTo>
                  <a:pt x="31" y="657"/>
                </a:moveTo>
                <a:cubicBezTo>
                  <a:pt x="14" y="657"/>
                  <a:pt x="0" y="643"/>
                  <a:pt x="0" y="626"/>
                </a:cubicBezTo>
                <a:lnTo>
                  <a:pt x="0" y="231"/>
                </a:lnTo>
                <a:cubicBezTo>
                  <a:pt x="0" y="214"/>
                  <a:pt x="14" y="200"/>
                  <a:pt x="31" y="200"/>
                </a:cubicBezTo>
                <a:lnTo>
                  <a:pt x="173" y="200"/>
                </a:lnTo>
                <a:cubicBezTo>
                  <a:pt x="190" y="200"/>
                  <a:pt x="204" y="214"/>
                  <a:pt x="204" y="231"/>
                </a:cubicBezTo>
                <a:lnTo>
                  <a:pt x="204" y="626"/>
                </a:lnTo>
                <a:cubicBezTo>
                  <a:pt x="204" y="643"/>
                  <a:pt x="190" y="657"/>
                  <a:pt x="173" y="657"/>
                </a:cubicBezTo>
                <a:lnTo>
                  <a:pt x="31" y="657"/>
                </a:lnTo>
                <a:close/>
                <a:moveTo>
                  <a:pt x="395" y="262"/>
                </a:moveTo>
                <a:lnTo>
                  <a:pt x="316" y="262"/>
                </a:lnTo>
                <a:lnTo>
                  <a:pt x="316" y="595"/>
                </a:lnTo>
                <a:lnTo>
                  <a:pt x="395" y="595"/>
                </a:lnTo>
                <a:lnTo>
                  <a:pt x="395" y="262"/>
                </a:lnTo>
                <a:close/>
                <a:moveTo>
                  <a:pt x="285" y="657"/>
                </a:moveTo>
                <a:cubicBezTo>
                  <a:pt x="268" y="657"/>
                  <a:pt x="254" y="643"/>
                  <a:pt x="254" y="626"/>
                </a:cubicBezTo>
                <a:lnTo>
                  <a:pt x="254" y="231"/>
                </a:lnTo>
                <a:cubicBezTo>
                  <a:pt x="254" y="214"/>
                  <a:pt x="268" y="200"/>
                  <a:pt x="285" y="200"/>
                </a:cubicBezTo>
                <a:lnTo>
                  <a:pt x="427" y="200"/>
                </a:lnTo>
                <a:cubicBezTo>
                  <a:pt x="444" y="200"/>
                  <a:pt x="458" y="214"/>
                  <a:pt x="458" y="231"/>
                </a:cubicBezTo>
                <a:lnTo>
                  <a:pt x="458" y="626"/>
                </a:lnTo>
                <a:cubicBezTo>
                  <a:pt x="458" y="643"/>
                  <a:pt x="444" y="657"/>
                  <a:pt x="427" y="657"/>
                </a:cubicBezTo>
                <a:lnTo>
                  <a:pt x="285" y="657"/>
                </a:lnTo>
                <a:close/>
                <a:moveTo>
                  <a:pt x="824" y="97"/>
                </a:moveTo>
                <a:lnTo>
                  <a:pt x="824" y="231"/>
                </a:lnTo>
                <a:cubicBezTo>
                  <a:pt x="824" y="248"/>
                  <a:pt x="811" y="262"/>
                  <a:pt x="793" y="262"/>
                </a:cubicBezTo>
                <a:lnTo>
                  <a:pt x="570" y="262"/>
                </a:lnTo>
                <a:lnTo>
                  <a:pt x="570" y="595"/>
                </a:lnTo>
                <a:lnTo>
                  <a:pt x="793" y="595"/>
                </a:lnTo>
                <a:cubicBezTo>
                  <a:pt x="811" y="595"/>
                  <a:pt x="824" y="609"/>
                  <a:pt x="824" y="626"/>
                </a:cubicBezTo>
                <a:lnTo>
                  <a:pt x="824" y="760"/>
                </a:lnTo>
                <a:lnTo>
                  <a:pt x="1251" y="429"/>
                </a:lnTo>
                <a:lnTo>
                  <a:pt x="824" y="97"/>
                </a:lnTo>
                <a:close/>
                <a:moveTo>
                  <a:pt x="1320" y="404"/>
                </a:moveTo>
                <a:cubicBezTo>
                  <a:pt x="1335" y="416"/>
                  <a:pt x="1335" y="441"/>
                  <a:pt x="1320" y="453"/>
                </a:cubicBezTo>
                <a:lnTo>
                  <a:pt x="812" y="848"/>
                </a:lnTo>
                <a:cubicBezTo>
                  <a:pt x="803" y="855"/>
                  <a:pt x="790" y="857"/>
                  <a:pt x="780" y="852"/>
                </a:cubicBezTo>
                <a:cubicBezTo>
                  <a:pt x="769" y="846"/>
                  <a:pt x="762" y="836"/>
                  <a:pt x="762" y="824"/>
                </a:cubicBezTo>
                <a:lnTo>
                  <a:pt x="762" y="657"/>
                </a:lnTo>
                <a:lnTo>
                  <a:pt x="539" y="657"/>
                </a:lnTo>
                <a:cubicBezTo>
                  <a:pt x="522" y="657"/>
                  <a:pt x="508" y="643"/>
                  <a:pt x="508" y="626"/>
                </a:cubicBezTo>
                <a:lnTo>
                  <a:pt x="508" y="231"/>
                </a:lnTo>
                <a:cubicBezTo>
                  <a:pt x="508" y="214"/>
                  <a:pt x="522" y="200"/>
                  <a:pt x="539" y="200"/>
                </a:cubicBezTo>
                <a:lnTo>
                  <a:pt x="762" y="200"/>
                </a:lnTo>
                <a:lnTo>
                  <a:pt x="762" y="34"/>
                </a:lnTo>
                <a:cubicBezTo>
                  <a:pt x="762" y="22"/>
                  <a:pt x="769" y="11"/>
                  <a:pt x="780" y="6"/>
                </a:cubicBezTo>
                <a:cubicBezTo>
                  <a:pt x="790" y="0"/>
                  <a:pt x="803" y="2"/>
                  <a:pt x="812" y="9"/>
                </a:cubicBezTo>
                <a:lnTo>
                  <a:pt x="1320" y="40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" name="Freeform 33">
            <a:extLst>
              <a:ext uri="{FF2B5EF4-FFF2-40B4-BE49-F238E27FC236}">
                <a16:creationId xmlns:a16="http://schemas.microsoft.com/office/drawing/2014/main" id="{7A6D8D44-4BDD-E543-975A-E23B6433D8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82003" y="4998402"/>
            <a:ext cx="466725" cy="430212"/>
          </a:xfrm>
          <a:custGeom>
            <a:avLst/>
            <a:gdLst>
              <a:gd name="T0" fmla="*/ 1239 w 1297"/>
              <a:gd name="T1" fmla="*/ 571 h 1193"/>
              <a:gd name="T2" fmla="*/ 799 w 1297"/>
              <a:gd name="T3" fmla="*/ 672 h 1193"/>
              <a:gd name="T4" fmla="*/ 799 w 1297"/>
              <a:gd name="T5" fmla="*/ 640 h 1193"/>
              <a:gd name="T6" fmla="*/ 763 w 1297"/>
              <a:gd name="T7" fmla="*/ 603 h 1193"/>
              <a:gd name="T8" fmla="*/ 542 w 1297"/>
              <a:gd name="T9" fmla="*/ 603 h 1193"/>
              <a:gd name="T10" fmla="*/ 506 w 1297"/>
              <a:gd name="T11" fmla="*/ 640 h 1193"/>
              <a:gd name="T12" fmla="*/ 506 w 1297"/>
              <a:gd name="T13" fmla="*/ 673 h 1193"/>
              <a:gd name="T14" fmla="*/ 56 w 1297"/>
              <a:gd name="T15" fmla="*/ 571 h 1193"/>
              <a:gd name="T16" fmla="*/ 56 w 1297"/>
              <a:gd name="T17" fmla="*/ 316 h 1193"/>
              <a:gd name="T18" fmla="*/ 116 w 1297"/>
              <a:gd name="T19" fmla="*/ 256 h 1193"/>
              <a:gd name="T20" fmla="*/ 1180 w 1297"/>
              <a:gd name="T21" fmla="*/ 256 h 1193"/>
              <a:gd name="T22" fmla="*/ 1239 w 1297"/>
              <a:gd name="T23" fmla="*/ 316 h 1193"/>
              <a:gd name="T24" fmla="*/ 1239 w 1297"/>
              <a:gd name="T25" fmla="*/ 571 h 1193"/>
              <a:gd name="T26" fmla="*/ 819 w 1297"/>
              <a:gd name="T27" fmla="*/ 200 h 1193"/>
              <a:gd name="T28" fmla="*/ 477 w 1297"/>
              <a:gd name="T29" fmla="*/ 200 h 1193"/>
              <a:gd name="T30" fmla="*/ 477 w 1297"/>
              <a:gd name="T31" fmla="*/ 149 h 1193"/>
              <a:gd name="T32" fmla="*/ 570 w 1297"/>
              <a:gd name="T33" fmla="*/ 56 h 1193"/>
              <a:gd name="T34" fmla="*/ 726 w 1297"/>
              <a:gd name="T35" fmla="*/ 56 h 1193"/>
              <a:gd name="T36" fmla="*/ 819 w 1297"/>
              <a:gd name="T37" fmla="*/ 149 h 1193"/>
              <a:gd name="T38" fmla="*/ 819 w 1297"/>
              <a:gd name="T39" fmla="*/ 200 h 1193"/>
              <a:gd name="T40" fmla="*/ 744 w 1297"/>
              <a:gd name="T41" fmla="*/ 710 h 1193"/>
              <a:gd name="T42" fmla="*/ 744 w 1297"/>
              <a:gd name="T43" fmla="*/ 820 h 1193"/>
              <a:gd name="T44" fmla="*/ 561 w 1297"/>
              <a:gd name="T45" fmla="*/ 820 h 1193"/>
              <a:gd name="T46" fmla="*/ 561 w 1297"/>
              <a:gd name="T47" fmla="*/ 660 h 1193"/>
              <a:gd name="T48" fmla="*/ 744 w 1297"/>
              <a:gd name="T49" fmla="*/ 660 h 1193"/>
              <a:gd name="T50" fmla="*/ 744 w 1297"/>
              <a:gd name="T51" fmla="*/ 695 h 1193"/>
              <a:gd name="T52" fmla="*/ 743 w 1297"/>
              <a:gd name="T53" fmla="*/ 705 h 1193"/>
              <a:gd name="T54" fmla="*/ 744 w 1297"/>
              <a:gd name="T55" fmla="*/ 710 h 1193"/>
              <a:gd name="T56" fmla="*/ 506 w 1297"/>
              <a:gd name="T57" fmla="*/ 730 h 1193"/>
              <a:gd name="T58" fmla="*/ 506 w 1297"/>
              <a:gd name="T59" fmla="*/ 839 h 1193"/>
              <a:gd name="T60" fmla="*/ 542 w 1297"/>
              <a:gd name="T61" fmla="*/ 876 h 1193"/>
              <a:gd name="T62" fmla="*/ 763 w 1297"/>
              <a:gd name="T63" fmla="*/ 876 h 1193"/>
              <a:gd name="T64" fmla="*/ 799 w 1297"/>
              <a:gd name="T65" fmla="*/ 839 h 1193"/>
              <a:gd name="T66" fmla="*/ 799 w 1297"/>
              <a:gd name="T67" fmla="*/ 729 h 1193"/>
              <a:gd name="T68" fmla="*/ 1178 w 1297"/>
              <a:gd name="T69" fmla="*/ 653 h 1193"/>
              <a:gd name="T70" fmla="*/ 1178 w 1297"/>
              <a:gd name="T71" fmla="*/ 1076 h 1193"/>
              <a:gd name="T72" fmla="*/ 1127 w 1297"/>
              <a:gd name="T73" fmla="*/ 1135 h 1193"/>
              <a:gd name="T74" fmla="*/ 169 w 1297"/>
              <a:gd name="T75" fmla="*/ 1135 h 1193"/>
              <a:gd name="T76" fmla="*/ 118 w 1297"/>
              <a:gd name="T77" fmla="*/ 1076 h 1193"/>
              <a:gd name="T78" fmla="*/ 118 w 1297"/>
              <a:gd name="T79" fmla="*/ 654 h 1193"/>
              <a:gd name="T80" fmla="*/ 506 w 1297"/>
              <a:gd name="T81" fmla="*/ 730 h 1193"/>
              <a:gd name="T82" fmla="*/ 1296 w 1297"/>
              <a:gd name="T83" fmla="*/ 316 h 1193"/>
              <a:gd name="T84" fmla="*/ 1180 w 1297"/>
              <a:gd name="T85" fmla="*/ 200 h 1193"/>
              <a:gd name="T86" fmla="*/ 875 w 1297"/>
              <a:gd name="T87" fmla="*/ 200 h 1193"/>
              <a:gd name="T88" fmla="*/ 875 w 1297"/>
              <a:gd name="T89" fmla="*/ 149 h 1193"/>
              <a:gd name="T90" fmla="*/ 726 w 1297"/>
              <a:gd name="T91" fmla="*/ 0 h 1193"/>
              <a:gd name="T92" fmla="*/ 570 w 1297"/>
              <a:gd name="T93" fmla="*/ 0 h 1193"/>
              <a:gd name="T94" fmla="*/ 420 w 1297"/>
              <a:gd name="T95" fmla="*/ 149 h 1193"/>
              <a:gd name="T96" fmla="*/ 420 w 1297"/>
              <a:gd name="T97" fmla="*/ 200 h 1193"/>
              <a:gd name="T98" fmla="*/ 116 w 1297"/>
              <a:gd name="T99" fmla="*/ 200 h 1193"/>
              <a:gd name="T100" fmla="*/ 0 w 1297"/>
              <a:gd name="T101" fmla="*/ 316 h 1193"/>
              <a:gd name="T102" fmla="*/ 0 w 1297"/>
              <a:gd name="T103" fmla="*/ 589 h 1193"/>
              <a:gd name="T104" fmla="*/ 17 w 1297"/>
              <a:gd name="T105" fmla="*/ 615 h 1193"/>
              <a:gd name="T106" fmla="*/ 62 w 1297"/>
              <a:gd name="T107" fmla="*/ 633 h 1193"/>
              <a:gd name="T108" fmla="*/ 62 w 1297"/>
              <a:gd name="T109" fmla="*/ 1076 h 1193"/>
              <a:gd name="T110" fmla="*/ 169 w 1297"/>
              <a:gd name="T111" fmla="*/ 1192 h 1193"/>
              <a:gd name="T112" fmla="*/ 1127 w 1297"/>
              <a:gd name="T113" fmla="*/ 1192 h 1193"/>
              <a:gd name="T114" fmla="*/ 1234 w 1297"/>
              <a:gd name="T115" fmla="*/ 1076 h 1193"/>
              <a:gd name="T116" fmla="*/ 1234 w 1297"/>
              <a:gd name="T117" fmla="*/ 632 h 1193"/>
              <a:gd name="T118" fmla="*/ 1279 w 1297"/>
              <a:gd name="T119" fmla="*/ 615 h 1193"/>
              <a:gd name="T120" fmla="*/ 1296 w 1297"/>
              <a:gd name="T121" fmla="*/ 589 h 1193"/>
              <a:gd name="T122" fmla="*/ 1296 w 1297"/>
              <a:gd name="T123" fmla="*/ 316 h 1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97" h="1193">
                <a:moveTo>
                  <a:pt x="1239" y="571"/>
                </a:moveTo>
                <a:cubicBezTo>
                  <a:pt x="1111" y="624"/>
                  <a:pt x="960" y="659"/>
                  <a:pt x="799" y="672"/>
                </a:cubicBezTo>
                <a:lnTo>
                  <a:pt x="799" y="640"/>
                </a:lnTo>
                <a:cubicBezTo>
                  <a:pt x="799" y="620"/>
                  <a:pt x="783" y="603"/>
                  <a:pt x="763" y="603"/>
                </a:cubicBezTo>
                <a:lnTo>
                  <a:pt x="542" y="603"/>
                </a:lnTo>
                <a:cubicBezTo>
                  <a:pt x="522" y="603"/>
                  <a:pt x="506" y="620"/>
                  <a:pt x="506" y="640"/>
                </a:cubicBezTo>
                <a:lnTo>
                  <a:pt x="506" y="673"/>
                </a:lnTo>
                <a:cubicBezTo>
                  <a:pt x="342" y="660"/>
                  <a:pt x="187" y="625"/>
                  <a:pt x="56" y="571"/>
                </a:cubicBezTo>
                <a:lnTo>
                  <a:pt x="56" y="316"/>
                </a:lnTo>
                <a:cubicBezTo>
                  <a:pt x="56" y="283"/>
                  <a:pt x="83" y="256"/>
                  <a:pt x="116" y="256"/>
                </a:cubicBezTo>
                <a:lnTo>
                  <a:pt x="1180" y="256"/>
                </a:lnTo>
                <a:cubicBezTo>
                  <a:pt x="1213" y="256"/>
                  <a:pt x="1239" y="283"/>
                  <a:pt x="1239" y="316"/>
                </a:cubicBezTo>
                <a:lnTo>
                  <a:pt x="1239" y="571"/>
                </a:lnTo>
                <a:close/>
                <a:moveTo>
                  <a:pt x="819" y="200"/>
                </a:moveTo>
                <a:lnTo>
                  <a:pt x="477" y="200"/>
                </a:lnTo>
                <a:lnTo>
                  <a:pt x="477" y="149"/>
                </a:lnTo>
                <a:cubicBezTo>
                  <a:pt x="477" y="98"/>
                  <a:pt x="518" y="56"/>
                  <a:pt x="570" y="56"/>
                </a:cubicBezTo>
                <a:lnTo>
                  <a:pt x="726" y="56"/>
                </a:lnTo>
                <a:cubicBezTo>
                  <a:pt x="777" y="56"/>
                  <a:pt x="819" y="98"/>
                  <a:pt x="819" y="149"/>
                </a:cubicBezTo>
                <a:lnTo>
                  <a:pt x="819" y="200"/>
                </a:lnTo>
                <a:close/>
                <a:moveTo>
                  <a:pt x="744" y="710"/>
                </a:moveTo>
                <a:lnTo>
                  <a:pt x="744" y="820"/>
                </a:lnTo>
                <a:lnTo>
                  <a:pt x="561" y="820"/>
                </a:lnTo>
                <a:lnTo>
                  <a:pt x="561" y="660"/>
                </a:lnTo>
                <a:lnTo>
                  <a:pt x="744" y="660"/>
                </a:lnTo>
                <a:lnTo>
                  <a:pt x="744" y="695"/>
                </a:lnTo>
                <a:cubicBezTo>
                  <a:pt x="743" y="698"/>
                  <a:pt x="743" y="702"/>
                  <a:pt x="743" y="705"/>
                </a:cubicBezTo>
                <a:cubicBezTo>
                  <a:pt x="743" y="707"/>
                  <a:pt x="744" y="708"/>
                  <a:pt x="744" y="710"/>
                </a:cubicBezTo>
                <a:close/>
                <a:moveTo>
                  <a:pt x="506" y="730"/>
                </a:moveTo>
                <a:lnTo>
                  <a:pt x="506" y="839"/>
                </a:lnTo>
                <a:cubicBezTo>
                  <a:pt x="506" y="859"/>
                  <a:pt x="522" y="876"/>
                  <a:pt x="542" y="876"/>
                </a:cubicBezTo>
                <a:lnTo>
                  <a:pt x="763" y="876"/>
                </a:lnTo>
                <a:cubicBezTo>
                  <a:pt x="783" y="876"/>
                  <a:pt x="799" y="859"/>
                  <a:pt x="799" y="839"/>
                </a:cubicBezTo>
                <a:lnTo>
                  <a:pt x="799" y="729"/>
                </a:lnTo>
                <a:cubicBezTo>
                  <a:pt x="934" y="718"/>
                  <a:pt x="1063" y="692"/>
                  <a:pt x="1178" y="653"/>
                </a:cubicBezTo>
                <a:lnTo>
                  <a:pt x="1178" y="1076"/>
                </a:lnTo>
                <a:cubicBezTo>
                  <a:pt x="1178" y="1108"/>
                  <a:pt x="1155" y="1135"/>
                  <a:pt x="1127" y="1135"/>
                </a:cubicBezTo>
                <a:lnTo>
                  <a:pt x="169" y="1135"/>
                </a:lnTo>
                <a:cubicBezTo>
                  <a:pt x="141" y="1135"/>
                  <a:pt x="118" y="1108"/>
                  <a:pt x="118" y="1076"/>
                </a:cubicBezTo>
                <a:lnTo>
                  <a:pt x="118" y="654"/>
                </a:lnTo>
                <a:cubicBezTo>
                  <a:pt x="236" y="693"/>
                  <a:pt x="368" y="719"/>
                  <a:pt x="506" y="730"/>
                </a:cubicBezTo>
                <a:close/>
                <a:moveTo>
                  <a:pt x="1296" y="316"/>
                </a:moveTo>
                <a:cubicBezTo>
                  <a:pt x="1296" y="252"/>
                  <a:pt x="1244" y="200"/>
                  <a:pt x="1180" y="200"/>
                </a:cubicBezTo>
                <a:lnTo>
                  <a:pt x="875" y="200"/>
                </a:lnTo>
                <a:lnTo>
                  <a:pt x="875" y="149"/>
                </a:lnTo>
                <a:cubicBezTo>
                  <a:pt x="875" y="67"/>
                  <a:pt x="809" y="0"/>
                  <a:pt x="726" y="0"/>
                </a:cubicBezTo>
                <a:lnTo>
                  <a:pt x="570" y="0"/>
                </a:lnTo>
                <a:cubicBezTo>
                  <a:pt x="487" y="0"/>
                  <a:pt x="420" y="67"/>
                  <a:pt x="420" y="149"/>
                </a:cubicBezTo>
                <a:lnTo>
                  <a:pt x="420" y="200"/>
                </a:lnTo>
                <a:lnTo>
                  <a:pt x="116" y="200"/>
                </a:lnTo>
                <a:cubicBezTo>
                  <a:pt x="52" y="200"/>
                  <a:pt x="0" y="252"/>
                  <a:pt x="0" y="316"/>
                </a:cubicBezTo>
                <a:lnTo>
                  <a:pt x="0" y="589"/>
                </a:lnTo>
                <a:cubicBezTo>
                  <a:pt x="0" y="601"/>
                  <a:pt x="7" y="611"/>
                  <a:pt x="17" y="615"/>
                </a:cubicBezTo>
                <a:cubicBezTo>
                  <a:pt x="32" y="621"/>
                  <a:pt x="46" y="627"/>
                  <a:pt x="62" y="633"/>
                </a:cubicBezTo>
                <a:lnTo>
                  <a:pt x="62" y="1076"/>
                </a:lnTo>
                <a:cubicBezTo>
                  <a:pt x="62" y="1140"/>
                  <a:pt x="110" y="1192"/>
                  <a:pt x="169" y="1192"/>
                </a:cubicBezTo>
                <a:lnTo>
                  <a:pt x="1127" y="1192"/>
                </a:lnTo>
                <a:cubicBezTo>
                  <a:pt x="1186" y="1192"/>
                  <a:pt x="1234" y="1140"/>
                  <a:pt x="1234" y="1076"/>
                </a:cubicBezTo>
                <a:lnTo>
                  <a:pt x="1234" y="632"/>
                </a:lnTo>
                <a:cubicBezTo>
                  <a:pt x="1249" y="626"/>
                  <a:pt x="1265" y="621"/>
                  <a:pt x="1279" y="615"/>
                </a:cubicBezTo>
                <a:cubicBezTo>
                  <a:pt x="1289" y="611"/>
                  <a:pt x="1296" y="601"/>
                  <a:pt x="1296" y="589"/>
                </a:cubicBezTo>
                <a:lnTo>
                  <a:pt x="1296" y="316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" name="Freeform 34">
            <a:extLst>
              <a:ext uri="{FF2B5EF4-FFF2-40B4-BE49-F238E27FC236}">
                <a16:creationId xmlns:a16="http://schemas.microsoft.com/office/drawing/2014/main" id="{3FD4A125-E17E-674E-923C-1641E903D5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90431" y="4988877"/>
            <a:ext cx="449262" cy="449262"/>
          </a:xfrm>
          <a:custGeom>
            <a:avLst/>
            <a:gdLst>
              <a:gd name="T0" fmla="*/ 904 w 1248"/>
              <a:gd name="T1" fmla="*/ 468 h 1248"/>
              <a:gd name="T2" fmla="*/ 525 w 1248"/>
              <a:gd name="T3" fmla="*/ 848 h 1248"/>
              <a:gd name="T4" fmla="*/ 343 w 1248"/>
              <a:gd name="T5" fmla="*/ 666 h 1248"/>
              <a:gd name="T6" fmla="*/ 412 w 1248"/>
              <a:gd name="T7" fmla="*/ 597 h 1248"/>
              <a:gd name="T8" fmla="*/ 525 w 1248"/>
              <a:gd name="T9" fmla="*/ 710 h 1248"/>
              <a:gd name="T10" fmla="*/ 835 w 1248"/>
              <a:gd name="T11" fmla="*/ 399 h 1248"/>
              <a:gd name="T12" fmla="*/ 904 w 1248"/>
              <a:gd name="T13" fmla="*/ 468 h 1248"/>
              <a:gd name="T14" fmla="*/ 525 w 1248"/>
              <a:gd name="T15" fmla="*/ 936 h 1248"/>
              <a:gd name="T16" fmla="*/ 992 w 1248"/>
              <a:gd name="T17" fmla="*/ 468 h 1248"/>
              <a:gd name="T18" fmla="*/ 835 w 1248"/>
              <a:gd name="T19" fmla="*/ 312 h 1248"/>
              <a:gd name="T20" fmla="*/ 525 w 1248"/>
              <a:gd name="T21" fmla="*/ 622 h 1248"/>
              <a:gd name="T22" fmla="*/ 412 w 1248"/>
              <a:gd name="T23" fmla="*/ 509 h 1248"/>
              <a:gd name="T24" fmla="*/ 255 w 1248"/>
              <a:gd name="T25" fmla="*/ 666 h 1248"/>
              <a:gd name="T26" fmla="*/ 525 w 1248"/>
              <a:gd name="T27" fmla="*/ 936 h 1248"/>
              <a:gd name="T28" fmla="*/ 623 w 1248"/>
              <a:gd name="T29" fmla="*/ 1185 h 1248"/>
              <a:gd name="T30" fmla="*/ 62 w 1248"/>
              <a:gd name="T31" fmla="*/ 624 h 1248"/>
              <a:gd name="T32" fmla="*/ 623 w 1248"/>
              <a:gd name="T33" fmla="*/ 62 h 1248"/>
              <a:gd name="T34" fmla="*/ 1185 w 1248"/>
              <a:gd name="T35" fmla="*/ 624 h 1248"/>
              <a:gd name="T36" fmla="*/ 623 w 1248"/>
              <a:gd name="T37" fmla="*/ 1185 h 1248"/>
              <a:gd name="T38" fmla="*/ 623 w 1248"/>
              <a:gd name="T39" fmla="*/ 0 h 1248"/>
              <a:gd name="T40" fmla="*/ 0 w 1248"/>
              <a:gd name="T41" fmla="*/ 624 h 1248"/>
              <a:gd name="T42" fmla="*/ 623 w 1248"/>
              <a:gd name="T43" fmla="*/ 1247 h 1248"/>
              <a:gd name="T44" fmla="*/ 1247 w 1248"/>
              <a:gd name="T45" fmla="*/ 624 h 1248"/>
              <a:gd name="T46" fmla="*/ 623 w 1248"/>
              <a:gd name="T47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48" h="1248">
                <a:moveTo>
                  <a:pt x="904" y="468"/>
                </a:moveTo>
                <a:lnTo>
                  <a:pt x="525" y="848"/>
                </a:lnTo>
                <a:lnTo>
                  <a:pt x="343" y="666"/>
                </a:lnTo>
                <a:lnTo>
                  <a:pt x="412" y="597"/>
                </a:lnTo>
                <a:lnTo>
                  <a:pt x="525" y="710"/>
                </a:lnTo>
                <a:lnTo>
                  <a:pt x="835" y="399"/>
                </a:lnTo>
                <a:lnTo>
                  <a:pt x="904" y="468"/>
                </a:lnTo>
                <a:close/>
                <a:moveTo>
                  <a:pt x="525" y="936"/>
                </a:moveTo>
                <a:lnTo>
                  <a:pt x="992" y="468"/>
                </a:lnTo>
                <a:lnTo>
                  <a:pt x="835" y="312"/>
                </a:lnTo>
                <a:lnTo>
                  <a:pt x="525" y="622"/>
                </a:lnTo>
                <a:lnTo>
                  <a:pt x="412" y="509"/>
                </a:lnTo>
                <a:lnTo>
                  <a:pt x="255" y="666"/>
                </a:lnTo>
                <a:lnTo>
                  <a:pt x="525" y="936"/>
                </a:lnTo>
                <a:close/>
                <a:moveTo>
                  <a:pt x="623" y="1185"/>
                </a:moveTo>
                <a:cubicBezTo>
                  <a:pt x="314" y="1185"/>
                  <a:pt x="62" y="933"/>
                  <a:pt x="62" y="624"/>
                </a:cubicBezTo>
                <a:cubicBezTo>
                  <a:pt x="62" y="314"/>
                  <a:pt x="314" y="62"/>
                  <a:pt x="623" y="62"/>
                </a:cubicBezTo>
                <a:cubicBezTo>
                  <a:pt x="933" y="62"/>
                  <a:pt x="1185" y="314"/>
                  <a:pt x="1185" y="624"/>
                </a:cubicBezTo>
                <a:cubicBezTo>
                  <a:pt x="1185" y="933"/>
                  <a:pt x="933" y="1185"/>
                  <a:pt x="623" y="1185"/>
                </a:cubicBezTo>
                <a:close/>
                <a:moveTo>
                  <a:pt x="623" y="0"/>
                </a:moveTo>
                <a:cubicBezTo>
                  <a:pt x="279" y="0"/>
                  <a:pt x="0" y="280"/>
                  <a:pt x="0" y="624"/>
                </a:cubicBezTo>
                <a:cubicBezTo>
                  <a:pt x="0" y="967"/>
                  <a:pt x="279" y="1247"/>
                  <a:pt x="623" y="1247"/>
                </a:cubicBezTo>
                <a:cubicBezTo>
                  <a:pt x="967" y="1247"/>
                  <a:pt x="1247" y="967"/>
                  <a:pt x="1247" y="624"/>
                </a:cubicBezTo>
                <a:cubicBezTo>
                  <a:pt x="1247" y="280"/>
                  <a:pt x="967" y="0"/>
                  <a:pt x="623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" name="Freeform 35">
            <a:extLst>
              <a:ext uri="{FF2B5EF4-FFF2-40B4-BE49-F238E27FC236}">
                <a16:creationId xmlns:a16="http://schemas.microsoft.com/office/drawing/2014/main" id="{5BB9F82C-142E-1743-997A-1417264335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90128" y="4986802"/>
            <a:ext cx="449262" cy="449262"/>
          </a:xfrm>
          <a:custGeom>
            <a:avLst/>
            <a:gdLst>
              <a:gd name="T0" fmla="*/ 693 w 1248"/>
              <a:gd name="T1" fmla="*/ 624 h 1248"/>
              <a:gd name="T2" fmla="*/ 862 w 1248"/>
              <a:gd name="T3" fmla="*/ 793 h 1248"/>
              <a:gd name="T4" fmla="*/ 793 w 1248"/>
              <a:gd name="T5" fmla="*/ 862 h 1248"/>
              <a:gd name="T6" fmla="*/ 624 w 1248"/>
              <a:gd name="T7" fmla="*/ 693 h 1248"/>
              <a:gd name="T8" fmla="*/ 455 w 1248"/>
              <a:gd name="T9" fmla="*/ 862 h 1248"/>
              <a:gd name="T10" fmla="*/ 386 w 1248"/>
              <a:gd name="T11" fmla="*/ 793 h 1248"/>
              <a:gd name="T12" fmla="*/ 555 w 1248"/>
              <a:gd name="T13" fmla="*/ 624 h 1248"/>
              <a:gd name="T14" fmla="*/ 386 w 1248"/>
              <a:gd name="T15" fmla="*/ 454 h 1248"/>
              <a:gd name="T16" fmla="*/ 455 w 1248"/>
              <a:gd name="T17" fmla="*/ 385 h 1248"/>
              <a:gd name="T18" fmla="*/ 624 w 1248"/>
              <a:gd name="T19" fmla="*/ 555 h 1248"/>
              <a:gd name="T20" fmla="*/ 793 w 1248"/>
              <a:gd name="T21" fmla="*/ 385 h 1248"/>
              <a:gd name="T22" fmla="*/ 862 w 1248"/>
              <a:gd name="T23" fmla="*/ 454 h 1248"/>
              <a:gd name="T24" fmla="*/ 693 w 1248"/>
              <a:gd name="T25" fmla="*/ 624 h 1248"/>
              <a:gd name="T26" fmla="*/ 950 w 1248"/>
              <a:gd name="T27" fmla="*/ 793 h 1248"/>
              <a:gd name="T28" fmla="*/ 781 w 1248"/>
              <a:gd name="T29" fmla="*/ 624 h 1248"/>
              <a:gd name="T30" fmla="*/ 950 w 1248"/>
              <a:gd name="T31" fmla="*/ 454 h 1248"/>
              <a:gd name="T32" fmla="*/ 793 w 1248"/>
              <a:gd name="T33" fmla="*/ 297 h 1248"/>
              <a:gd name="T34" fmla="*/ 624 w 1248"/>
              <a:gd name="T35" fmla="*/ 467 h 1248"/>
              <a:gd name="T36" fmla="*/ 454 w 1248"/>
              <a:gd name="T37" fmla="*/ 297 h 1248"/>
              <a:gd name="T38" fmla="*/ 298 w 1248"/>
              <a:gd name="T39" fmla="*/ 454 h 1248"/>
              <a:gd name="T40" fmla="*/ 467 w 1248"/>
              <a:gd name="T41" fmla="*/ 624 h 1248"/>
              <a:gd name="T42" fmla="*/ 298 w 1248"/>
              <a:gd name="T43" fmla="*/ 793 h 1248"/>
              <a:gd name="T44" fmla="*/ 454 w 1248"/>
              <a:gd name="T45" fmla="*/ 950 h 1248"/>
              <a:gd name="T46" fmla="*/ 624 w 1248"/>
              <a:gd name="T47" fmla="*/ 780 h 1248"/>
              <a:gd name="T48" fmla="*/ 793 w 1248"/>
              <a:gd name="T49" fmla="*/ 950 h 1248"/>
              <a:gd name="T50" fmla="*/ 950 w 1248"/>
              <a:gd name="T51" fmla="*/ 793 h 1248"/>
              <a:gd name="T52" fmla="*/ 624 w 1248"/>
              <a:gd name="T53" fmla="*/ 1185 h 1248"/>
              <a:gd name="T54" fmla="*/ 62 w 1248"/>
              <a:gd name="T55" fmla="*/ 624 h 1248"/>
              <a:gd name="T56" fmla="*/ 624 w 1248"/>
              <a:gd name="T57" fmla="*/ 62 h 1248"/>
              <a:gd name="T58" fmla="*/ 1185 w 1248"/>
              <a:gd name="T59" fmla="*/ 624 h 1248"/>
              <a:gd name="T60" fmla="*/ 624 w 1248"/>
              <a:gd name="T61" fmla="*/ 1185 h 1248"/>
              <a:gd name="T62" fmla="*/ 624 w 1248"/>
              <a:gd name="T63" fmla="*/ 0 h 1248"/>
              <a:gd name="T64" fmla="*/ 0 w 1248"/>
              <a:gd name="T65" fmla="*/ 624 h 1248"/>
              <a:gd name="T66" fmla="*/ 624 w 1248"/>
              <a:gd name="T67" fmla="*/ 1247 h 1248"/>
              <a:gd name="T68" fmla="*/ 1247 w 1248"/>
              <a:gd name="T69" fmla="*/ 624 h 1248"/>
              <a:gd name="T70" fmla="*/ 624 w 1248"/>
              <a:gd name="T71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48" h="1248">
                <a:moveTo>
                  <a:pt x="693" y="624"/>
                </a:moveTo>
                <a:lnTo>
                  <a:pt x="862" y="793"/>
                </a:lnTo>
                <a:lnTo>
                  <a:pt x="793" y="862"/>
                </a:lnTo>
                <a:lnTo>
                  <a:pt x="624" y="693"/>
                </a:lnTo>
                <a:lnTo>
                  <a:pt x="455" y="862"/>
                </a:lnTo>
                <a:lnTo>
                  <a:pt x="386" y="793"/>
                </a:lnTo>
                <a:lnTo>
                  <a:pt x="555" y="624"/>
                </a:lnTo>
                <a:lnTo>
                  <a:pt x="386" y="454"/>
                </a:lnTo>
                <a:lnTo>
                  <a:pt x="455" y="385"/>
                </a:lnTo>
                <a:lnTo>
                  <a:pt x="624" y="555"/>
                </a:lnTo>
                <a:lnTo>
                  <a:pt x="793" y="385"/>
                </a:lnTo>
                <a:lnTo>
                  <a:pt x="862" y="454"/>
                </a:lnTo>
                <a:lnTo>
                  <a:pt x="693" y="624"/>
                </a:lnTo>
                <a:close/>
                <a:moveTo>
                  <a:pt x="950" y="793"/>
                </a:moveTo>
                <a:lnTo>
                  <a:pt x="781" y="624"/>
                </a:lnTo>
                <a:lnTo>
                  <a:pt x="950" y="454"/>
                </a:lnTo>
                <a:lnTo>
                  <a:pt x="793" y="297"/>
                </a:lnTo>
                <a:lnTo>
                  <a:pt x="624" y="467"/>
                </a:lnTo>
                <a:lnTo>
                  <a:pt x="454" y="297"/>
                </a:lnTo>
                <a:lnTo>
                  <a:pt x="298" y="454"/>
                </a:lnTo>
                <a:lnTo>
                  <a:pt x="467" y="624"/>
                </a:lnTo>
                <a:lnTo>
                  <a:pt x="298" y="793"/>
                </a:lnTo>
                <a:lnTo>
                  <a:pt x="454" y="950"/>
                </a:lnTo>
                <a:lnTo>
                  <a:pt x="624" y="780"/>
                </a:lnTo>
                <a:lnTo>
                  <a:pt x="793" y="950"/>
                </a:lnTo>
                <a:lnTo>
                  <a:pt x="950" y="793"/>
                </a:lnTo>
                <a:close/>
                <a:moveTo>
                  <a:pt x="624" y="1185"/>
                </a:moveTo>
                <a:cubicBezTo>
                  <a:pt x="315" y="1185"/>
                  <a:pt x="62" y="933"/>
                  <a:pt x="62" y="624"/>
                </a:cubicBezTo>
                <a:cubicBezTo>
                  <a:pt x="62" y="314"/>
                  <a:pt x="315" y="62"/>
                  <a:pt x="624" y="62"/>
                </a:cubicBezTo>
                <a:cubicBezTo>
                  <a:pt x="934" y="62"/>
                  <a:pt x="1185" y="314"/>
                  <a:pt x="1185" y="624"/>
                </a:cubicBezTo>
                <a:cubicBezTo>
                  <a:pt x="1185" y="933"/>
                  <a:pt x="934" y="1185"/>
                  <a:pt x="624" y="1185"/>
                </a:cubicBezTo>
                <a:close/>
                <a:moveTo>
                  <a:pt x="624" y="0"/>
                </a:moveTo>
                <a:cubicBezTo>
                  <a:pt x="280" y="0"/>
                  <a:pt x="0" y="280"/>
                  <a:pt x="0" y="624"/>
                </a:cubicBezTo>
                <a:cubicBezTo>
                  <a:pt x="0" y="967"/>
                  <a:pt x="280" y="1247"/>
                  <a:pt x="624" y="1247"/>
                </a:cubicBezTo>
                <a:cubicBezTo>
                  <a:pt x="968" y="1247"/>
                  <a:pt x="1247" y="967"/>
                  <a:pt x="1247" y="624"/>
                </a:cubicBezTo>
                <a:cubicBezTo>
                  <a:pt x="1247" y="280"/>
                  <a:pt x="968" y="0"/>
                  <a:pt x="624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" name="Freeform 1">
            <a:extLst>
              <a:ext uri="{FF2B5EF4-FFF2-40B4-BE49-F238E27FC236}">
                <a16:creationId xmlns:a16="http://schemas.microsoft.com/office/drawing/2014/main" id="{8C5B3DB3-45E5-184B-9384-186F464495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64396" y="4993640"/>
            <a:ext cx="469900" cy="439737"/>
          </a:xfrm>
          <a:custGeom>
            <a:avLst/>
            <a:gdLst>
              <a:gd name="T0" fmla="*/ 705 w 1304"/>
              <a:gd name="T1" fmla="*/ 709 h 1222"/>
              <a:gd name="T2" fmla="*/ 598 w 1304"/>
              <a:gd name="T3" fmla="*/ 709 h 1222"/>
              <a:gd name="T4" fmla="*/ 651 w 1304"/>
              <a:gd name="T5" fmla="*/ 824 h 1222"/>
              <a:gd name="T6" fmla="*/ 651 w 1304"/>
              <a:gd name="T7" fmla="*/ 593 h 1222"/>
              <a:gd name="T8" fmla="*/ 651 w 1304"/>
              <a:gd name="T9" fmla="*/ 824 h 1222"/>
              <a:gd name="T10" fmla="*/ 535 w 1304"/>
              <a:gd name="T11" fmla="*/ 599 h 1222"/>
              <a:gd name="T12" fmla="*/ 572 w 1304"/>
              <a:gd name="T13" fmla="*/ 578 h 1222"/>
              <a:gd name="T14" fmla="*/ 668 w 1304"/>
              <a:gd name="T15" fmla="*/ 550 h 1222"/>
              <a:gd name="T16" fmla="*/ 767 w 1304"/>
              <a:gd name="T17" fmla="*/ 599 h 1222"/>
              <a:gd name="T18" fmla="*/ 817 w 1304"/>
              <a:gd name="T19" fmla="*/ 683 h 1222"/>
              <a:gd name="T20" fmla="*/ 799 w 1304"/>
              <a:gd name="T21" fmla="*/ 780 h 1222"/>
              <a:gd name="T22" fmla="*/ 782 w 1304"/>
              <a:gd name="T23" fmla="*/ 810 h 1222"/>
              <a:gd name="T24" fmla="*/ 690 w 1304"/>
              <a:gd name="T25" fmla="*/ 873 h 1222"/>
              <a:gd name="T26" fmla="*/ 613 w 1304"/>
              <a:gd name="T27" fmla="*/ 873 h 1222"/>
              <a:gd name="T28" fmla="*/ 521 w 1304"/>
              <a:gd name="T29" fmla="*/ 810 h 1222"/>
              <a:gd name="T30" fmla="*/ 504 w 1304"/>
              <a:gd name="T31" fmla="*/ 780 h 1222"/>
              <a:gd name="T32" fmla="*/ 486 w 1304"/>
              <a:gd name="T33" fmla="*/ 683 h 1222"/>
              <a:gd name="T34" fmla="*/ 598 w 1304"/>
              <a:gd name="T35" fmla="*/ 937 h 1222"/>
              <a:gd name="T36" fmla="*/ 642 w 1304"/>
              <a:gd name="T37" fmla="*/ 928 h 1222"/>
              <a:gd name="T38" fmla="*/ 701 w 1304"/>
              <a:gd name="T39" fmla="*/ 937 h 1222"/>
              <a:gd name="T40" fmla="*/ 704 w 1304"/>
              <a:gd name="T41" fmla="*/ 1130 h 1222"/>
              <a:gd name="T42" fmla="*/ 635 w 1304"/>
              <a:gd name="T43" fmla="*/ 1106 h 1222"/>
              <a:gd name="T44" fmla="*/ 598 w 1304"/>
              <a:gd name="T45" fmla="*/ 937 h 1222"/>
              <a:gd name="T46" fmla="*/ 536 w 1304"/>
              <a:gd name="T47" fmla="*/ 906 h 1222"/>
              <a:gd name="T48" fmla="*/ 536 w 1304"/>
              <a:gd name="T49" fmla="*/ 1188 h 1222"/>
              <a:gd name="T50" fmla="*/ 584 w 1304"/>
              <a:gd name="T51" fmla="*/ 1214 h 1222"/>
              <a:gd name="T52" fmla="*/ 718 w 1304"/>
              <a:gd name="T53" fmla="*/ 1214 h 1222"/>
              <a:gd name="T54" fmla="*/ 750 w 1304"/>
              <a:gd name="T55" fmla="*/ 1216 h 1222"/>
              <a:gd name="T56" fmla="*/ 767 w 1304"/>
              <a:gd name="T57" fmla="*/ 906 h 1222"/>
              <a:gd name="T58" fmla="*/ 779 w 1304"/>
              <a:gd name="T59" fmla="*/ 884 h 1222"/>
              <a:gd name="T60" fmla="*/ 851 w 1304"/>
              <a:gd name="T61" fmla="*/ 830 h 1222"/>
              <a:gd name="T62" fmla="*/ 862 w 1304"/>
              <a:gd name="T63" fmla="*/ 740 h 1222"/>
              <a:gd name="T64" fmla="*/ 840 w 1304"/>
              <a:gd name="T65" fmla="*/ 615 h 1222"/>
              <a:gd name="T66" fmla="*/ 733 w 1304"/>
              <a:gd name="T67" fmla="*/ 515 h 1222"/>
              <a:gd name="T68" fmla="*/ 589 w 1304"/>
              <a:gd name="T69" fmla="*/ 508 h 1222"/>
              <a:gd name="T70" fmla="*/ 473 w 1304"/>
              <a:gd name="T71" fmla="*/ 597 h 1222"/>
              <a:gd name="T72" fmla="*/ 425 w 1304"/>
              <a:gd name="T73" fmla="*/ 673 h 1222"/>
              <a:gd name="T74" fmla="*/ 445 w 1304"/>
              <a:gd name="T75" fmla="*/ 761 h 1222"/>
              <a:gd name="T76" fmla="*/ 507 w 1304"/>
              <a:gd name="T77" fmla="*/ 870 h 1222"/>
              <a:gd name="T78" fmla="*/ 341 w 1304"/>
              <a:gd name="T79" fmla="*/ 288 h 1222"/>
              <a:gd name="T80" fmla="*/ 961 w 1304"/>
              <a:gd name="T81" fmla="*/ 226 h 1222"/>
              <a:gd name="T82" fmla="*/ 341 w 1304"/>
              <a:gd name="T83" fmla="*/ 288 h 1222"/>
              <a:gd name="T84" fmla="*/ 454 w 1304"/>
              <a:gd name="T85" fmla="*/ 339 h 1222"/>
              <a:gd name="T86" fmla="*/ 848 w 1304"/>
              <a:gd name="T87" fmla="*/ 401 h 1222"/>
              <a:gd name="T88" fmla="*/ 1303 w 1304"/>
              <a:gd name="T89" fmla="*/ 966 h 1222"/>
              <a:gd name="T90" fmla="*/ 0 w 1304"/>
              <a:gd name="T91" fmla="*/ 0 h 1222"/>
              <a:gd name="T92" fmla="*/ 483 w 1304"/>
              <a:gd name="T93" fmla="*/ 966 h 1222"/>
              <a:gd name="T94" fmla="*/ 62 w 1304"/>
              <a:gd name="T95" fmla="*/ 903 h 1222"/>
              <a:gd name="T96" fmla="*/ 1241 w 1304"/>
              <a:gd name="T97" fmla="*/ 62 h 1222"/>
              <a:gd name="T98" fmla="*/ 820 w 1304"/>
              <a:gd name="T99" fmla="*/ 903 h 1222"/>
              <a:gd name="T100" fmla="*/ 1303 w 1304"/>
              <a:gd name="T101" fmla="*/ 966 h 1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04" h="1222">
                <a:moveTo>
                  <a:pt x="651" y="655"/>
                </a:moveTo>
                <a:cubicBezTo>
                  <a:pt x="681" y="655"/>
                  <a:pt x="705" y="679"/>
                  <a:pt x="705" y="709"/>
                </a:cubicBezTo>
                <a:cubicBezTo>
                  <a:pt x="705" y="738"/>
                  <a:pt x="681" y="762"/>
                  <a:pt x="651" y="762"/>
                </a:cubicBezTo>
                <a:cubicBezTo>
                  <a:pt x="622" y="762"/>
                  <a:pt x="598" y="738"/>
                  <a:pt x="598" y="709"/>
                </a:cubicBezTo>
                <a:cubicBezTo>
                  <a:pt x="598" y="679"/>
                  <a:pt x="622" y="655"/>
                  <a:pt x="651" y="655"/>
                </a:cubicBezTo>
                <a:close/>
                <a:moveTo>
                  <a:pt x="651" y="824"/>
                </a:moveTo>
                <a:cubicBezTo>
                  <a:pt x="715" y="824"/>
                  <a:pt x="767" y="773"/>
                  <a:pt x="767" y="709"/>
                </a:cubicBezTo>
                <a:cubicBezTo>
                  <a:pt x="767" y="645"/>
                  <a:pt x="715" y="593"/>
                  <a:pt x="651" y="593"/>
                </a:cubicBezTo>
                <a:cubicBezTo>
                  <a:pt x="588" y="593"/>
                  <a:pt x="536" y="645"/>
                  <a:pt x="536" y="709"/>
                </a:cubicBezTo>
                <a:cubicBezTo>
                  <a:pt x="536" y="773"/>
                  <a:pt x="588" y="824"/>
                  <a:pt x="651" y="824"/>
                </a:cubicBezTo>
                <a:close/>
                <a:moveTo>
                  <a:pt x="496" y="668"/>
                </a:moveTo>
                <a:cubicBezTo>
                  <a:pt x="519" y="653"/>
                  <a:pt x="534" y="627"/>
                  <a:pt x="535" y="599"/>
                </a:cubicBezTo>
                <a:cubicBezTo>
                  <a:pt x="536" y="586"/>
                  <a:pt x="547" y="575"/>
                  <a:pt x="561" y="577"/>
                </a:cubicBezTo>
                <a:cubicBezTo>
                  <a:pt x="565" y="577"/>
                  <a:pt x="568" y="578"/>
                  <a:pt x="572" y="578"/>
                </a:cubicBezTo>
                <a:cubicBezTo>
                  <a:pt x="596" y="578"/>
                  <a:pt x="619" y="567"/>
                  <a:pt x="635" y="550"/>
                </a:cubicBezTo>
                <a:cubicBezTo>
                  <a:pt x="644" y="540"/>
                  <a:pt x="659" y="540"/>
                  <a:pt x="668" y="550"/>
                </a:cubicBezTo>
                <a:cubicBezTo>
                  <a:pt x="686" y="570"/>
                  <a:pt x="714" y="580"/>
                  <a:pt x="741" y="577"/>
                </a:cubicBezTo>
                <a:cubicBezTo>
                  <a:pt x="755" y="575"/>
                  <a:pt x="767" y="586"/>
                  <a:pt x="767" y="599"/>
                </a:cubicBezTo>
                <a:cubicBezTo>
                  <a:pt x="769" y="627"/>
                  <a:pt x="783" y="653"/>
                  <a:pt x="807" y="668"/>
                </a:cubicBezTo>
                <a:cubicBezTo>
                  <a:pt x="812" y="671"/>
                  <a:pt x="816" y="677"/>
                  <a:pt x="817" y="683"/>
                </a:cubicBezTo>
                <a:cubicBezTo>
                  <a:pt x="818" y="690"/>
                  <a:pt x="817" y="697"/>
                  <a:pt x="813" y="702"/>
                </a:cubicBezTo>
                <a:cubicBezTo>
                  <a:pt x="796" y="724"/>
                  <a:pt x="791" y="753"/>
                  <a:pt x="799" y="780"/>
                </a:cubicBezTo>
                <a:cubicBezTo>
                  <a:pt x="801" y="786"/>
                  <a:pt x="800" y="793"/>
                  <a:pt x="797" y="799"/>
                </a:cubicBezTo>
                <a:cubicBezTo>
                  <a:pt x="794" y="805"/>
                  <a:pt x="788" y="809"/>
                  <a:pt x="782" y="810"/>
                </a:cubicBezTo>
                <a:cubicBezTo>
                  <a:pt x="755" y="816"/>
                  <a:pt x="733" y="835"/>
                  <a:pt x="722" y="861"/>
                </a:cubicBezTo>
                <a:cubicBezTo>
                  <a:pt x="717" y="873"/>
                  <a:pt x="702" y="879"/>
                  <a:pt x="690" y="873"/>
                </a:cubicBezTo>
                <a:cubicBezTo>
                  <a:pt x="678" y="866"/>
                  <a:pt x="665" y="863"/>
                  <a:pt x="651" y="863"/>
                </a:cubicBezTo>
                <a:cubicBezTo>
                  <a:pt x="638" y="863"/>
                  <a:pt x="625" y="866"/>
                  <a:pt x="613" y="873"/>
                </a:cubicBezTo>
                <a:cubicBezTo>
                  <a:pt x="601" y="879"/>
                  <a:pt x="586" y="873"/>
                  <a:pt x="581" y="861"/>
                </a:cubicBezTo>
                <a:cubicBezTo>
                  <a:pt x="570" y="835"/>
                  <a:pt x="548" y="816"/>
                  <a:pt x="521" y="810"/>
                </a:cubicBezTo>
                <a:cubicBezTo>
                  <a:pt x="515" y="809"/>
                  <a:pt x="509" y="805"/>
                  <a:pt x="506" y="799"/>
                </a:cubicBezTo>
                <a:cubicBezTo>
                  <a:pt x="503" y="793"/>
                  <a:pt x="502" y="786"/>
                  <a:pt x="504" y="780"/>
                </a:cubicBezTo>
                <a:cubicBezTo>
                  <a:pt x="512" y="753"/>
                  <a:pt x="507" y="724"/>
                  <a:pt x="490" y="702"/>
                </a:cubicBezTo>
                <a:cubicBezTo>
                  <a:pt x="486" y="697"/>
                  <a:pt x="485" y="690"/>
                  <a:pt x="486" y="683"/>
                </a:cubicBezTo>
                <a:cubicBezTo>
                  <a:pt x="487" y="677"/>
                  <a:pt x="491" y="671"/>
                  <a:pt x="496" y="668"/>
                </a:cubicBezTo>
                <a:close/>
                <a:moveTo>
                  <a:pt x="598" y="937"/>
                </a:moveTo>
                <a:cubicBezTo>
                  <a:pt x="600" y="937"/>
                  <a:pt x="601" y="937"/>
                  <a:pt x="602" y="937"/>
                </a:cubicBezTo>
                <a:cubicBezTo>
                  <a:pt x="616" y="937"/>
                  <a:pt x="629" y="934"/>
                  <a:pt x="642" y="928"/>
                </a:cubicBezTo>
                <a:cubicBezTo>
                  <a:pt x="647" y="924"/>
                  <a:pt x="655" y="924"/>
                  <a:pt x="662" y="928"/>
                </a:cubicBezTo>
                <a:cubicBezTo>
                  <a:pt x="674" y="934"/>
                  <a:pt x="687" y="937"/>
                  <a:pt x="701" y="937"/>
                </a:cubicBezTo>
                <a:cubicBezTo>
                  <a:pt x="702" y="937"/>
                  <a:pt x="703" y="937"/>
                  <a:pt x="704" y="937"/>
                </a:cubicBezTo>
                <a:lnTo>
                  <a:pt x="704" y="1130"/>
                </a:lnTo>
                <a:lnTo>
                  <a:pt x="668" y="1106"/>
                </a:lnTo>
                <a:cubicBezTo>
                  <a:pt x="658" y="1099"/>
                  <a:pt x="645" y="1099"/>
                  <a:pt x="635" y="1106"/>
                </a:cubicBezTo>
                <a:lnTo>
                  <a:pt x="598" y="1130"/>
                </a:lnTo>
                <a:lnTo>
                  <a:pt x="598" y="937"/>
                </a:lnTo>
                <a:close/>
                <a:moveTo>
                  <a:pt x="524" y="884"/>
                </a:moveTo>
                <a:cubicBezTo>
                  <a:pt x="527" y="892"/>
                  <a:pt x="531" y="899"/>
                  <a:pt x="536" y="906"/>
                </a:cubicBezTo>
                <a:lnTo>
                  <a:pt x="536" y="906"/>
                </a:lnTo>
                <a:lnTo>
                  <a:pt x="536" y="1188"/>
                </a:lnTo>
                <a:cubicBezTo>
                  <a:pt x="536" y="1200"/>
                  <a:pt x="542" y="1210"/>
                  <a:pt x="553" y="1216"/>
                </a:cubicBezTo>
                <a:cubicBezTo>
                  <a:pt x="563" y="1221"/>
                  <a:pt x="575" y="1221"/>
                  <a:pt x="584" y="1214"/>
                </a:cubicBezTo>
                <a:lnTo>
                  <a:pt x="651" y="1169"/>
                </a:lnTo>
                <a:lnTo>
                  <a:pt x="718" y="1214"/>
                </a:lnTo>
                <a:cubicBezTo>
                  <a:pt x="724" y="1218"/>
                  <a:pt x="729" y="1220"/>
                  <a:pt x="736" y="1220"/>
                </a:cubicBezTo>
                <a:cubicBezTo>
                  <a:pt x="741" y="1220"/>
                  <a:pt x="746" y="1218"/>
                  <a:pt x="750" y="1216"/>
                </a:cubicBezTo>
                <a:cubicBezTo>
                  <a:pt x="760" y="1210"/>
                  <a:pt x="767" y="1200"/>
                  <a:pt x="767" y="1188"/>
                </a:cubicBezTo>
                <a:lnTo>
                  <a:pt x="767" y="906"/>
                </a:lnTo>
                <a:lnTo>
                  <a:pt x="767" y="906"/>
                </a:lnTo>
                <a:cubicBezTo>
                  <a:pt x="772" y="900"/>
                  <a:pt x="776" y="892"/>
                  <a:pt x="779" y="884"/>
                </a:cubicBezTo>
                <a:cubicBezTo>
                  <a:pt x="782" y="877"/>
                  <a:pt x="788" y="872"/>
                  <a:pt x="796" y="870"/>
                </a:cubicBezTo>
                <a:cubicBezTo>
                  <a:pt x="819" y="865"/>
                  <a:pt x="839" y="851"/>
                  <a:pt x="851" y="830"/>
                </a:cubicBezTo>
                <a:cubicBezTo>
                  <a:pt x="863" y="809"/>
                  <a:pt x="865" y="784"/>
                  <a:pt x="858" y="761"/>
                </a:cubicBezTo>
                <a:cubicBezTo>
                  <a:pt x="856" y="754"/>
                  <a:pt x="857" y="746"/>
                  <a:pt x="862" y="740"/>
                </a:cubicBezTo>
                <a:cubicBezTo>
                  <a:pt x="876" y="721"/>
                  <a:pt x="882" y="696"/>
                  <a:pt x="878" y="673"/>
                </a:cubicBezTo>
                <a:cubicBezTo>
                  <a:pt x="874" y="649"/>
                  <a:pt x="860" y="628"/>
                  <a:pt x="840" y="615"/>
                </a:cubicBezTo>
                <a:cubicBezTo>
                  <a:pt x="834" y="611"/>
                  <a:pt x="830" y="604"/>
                  <a:pt x="829" y="597"/>
                </a:cubicBezTo>
                <a:cubicBezTo>
                  <a:pt x="827" y="547"/>
                  <a:pt x="783" y="509"/>
                  <a:pt x="733" y="515"/>
                </a:cubicBezTo>
                <a:cubicBezTo>
                  <a:pt x="726" y="516"/>
                  <a:pt x="719" y="514"/>
                  <a:pt x="714" y="508"/>
                </a:cubicBezTo>
                <a:cubicBezTo>
                  <a:pt x="681" y="473"/>
                  <a:pt x="621" y="473"/>
                  <a:pt x="589" y="508"/>
                </a:cubicBezTo>
                <a:cubicBezTo>
                  <a:pt x="584" y="514"/>
                  <a:pt x="577" y="516"/>
                  <a:pt x="569" y="515"/>
                </a:cubicBezTo>
                <a:cubicBezTo>
                  <a:pt x="519" y="509"/>
                  <a:pt x="475" y="547"/>
                  <a:pt x="473" y="597"/>
                </a:cubicBezTo>
                <a:cubicBezTo>
                  <a:pt x="473" y="604"/>
                  <a:pt x="469" y="611"/>
                  <a:pt x="462" y="615"/>
                </a:cubicBezTo>
                <a:cubicBezTo>
                  <a:pt x="443" y="628"/>
                  <a:pt x="429" y="649"/>
                  <a:pt x="425" y="673"/>
                </a:cubicBezTo>
                <a:cubicBezTo>
                  <a:pt x="420" y="696"/>
                  <a:pt x="426" y="721"/>
                  <a:pt x="441" y="739"/>
                </a:cubicBezTo>
                <a:cubicBezTo>
                  <a:pt x="445" y="746"/>
                  <a:pt x="447" y="754"/>
                  <a:pt x="445" y="761"/>
                </a:cubicBezTo>
                <a:cubicBezTo>
                  <a:pt x="437" y="784"/>
                  <a:pt x="440" y="809"/>
                  <a:pt x="452" y="830"/>
                </a:cubicBezTo>
                <a:cubicBezTo>
                  <a:pt x="464" y="851"/>
                  <a:pt x="484" y="865"/>
                  <a:pt x="507" y="870"/>
                </a:cubicBezTo>
                <a:cubicBezTo>
                  <a:pt x="515" y="872"/>
                  <a:pt x="521" y="877"/>
                  <a:pt x="524" y="884"/>
                </a:cubicBezTo>
                <a:close/>
                <a:moveTo>
                  <a:pt x="341" y="288"/>
                </a:moveTo>
                <a:lnTo>
                  <a:pt x="961" y="288"/>
                </a:lnTo>
                <a:lnTo>
                  <a:pt x="961" y="226"/>
                </a:lnTo>
                <a:lnTo>
                  <a:pt x="341" y="226"/>
                </a:lnTo>
                <a:lnTo>
                  <a:pt x="341" y="288"/>
                </a:lnTo>
                <a:close/>
                <a:moveTo>
                  <a:pt x="848" y="339"/>
                </a:moveTo>
                <a:lnTo>
                  <a:pt x="454" y="339"/>
                </a:lnTo>
                <a:lnTo>
                  <a:pt x="454" y="401"/>
                </a:lnTo>
                <a:lnTo>
                  <a:pt x="848" y="401"/>
                </a:lnTo>
                <a:lnTo>
                  <a:pt x="848" y="339"/>
                </a:lnTo>
                <a:close/>
                <a:moveTo>
                  <a:pt x="1303" y="966"/>
                </a:moveTo>
                <a:lnTo>
                  <a:pt x="1303" y="0"/>
                </a:lnTo>
                <a:lnTo>
                  <a:pt x="0" y="0"/>
                </a:lnTo>
                <a:lnTo>
                  <a:pt x="0" y="966"/>
                </a:lnTo>
                <a:lnTo>
                  <a:pt x="483" y="966"/>
                </a:lnTo>
                <a:lnTo>
                  <a:pt x="483" y="903"/>
                </a:lnTo>
                <a:lnTo>
                  <a:pt x="62" y="903"/>
                </a:lnTo>
                <a:lnTo>
                  <a:pt x="62" y="62"/>
                </a:lnTo>
                <a:lnTo>
                  <a:pt x="1241" y="62"/>
                </a:lnTo>
                <a:lnTo>
                  <a:pt x="1241" y="903"/>
                </a:lnTo>
                <a:lnTo>
                  <a:pt x="820" y="903"/>
                </a:lnTo>
                <a:lnTo>
                  <a:pt x="820" y="966"/>
                </a:lnTo>
                <a:lnTo>
                  <a:pt x="1303" y="966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" name="Freeform 2">
            <a:extLst>
              <a:ext uri="{FF2B5EF4-FFF2-40B4-BE49-F238E27FC236}">
                <a16:creationId xmlns:a16="http://schemas.microsoft.com/office/drawing/2014/main" id="{609DCE8B-FFDB-F24A-A976-7AC5E065B2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89822" y="4988877"/>
            <a:ext cx="449263" cy="449263"/>
          </a:xfrm>
          <a:custGeom>
            <a:avLst/>
            <a:gdLst>
              <a:gd name="T0" fmla="*/ 704 w 1247"/>
              <a:gd name="T1" fmla="*/ 706 h 1248"/>
              <a:gd name="T2" fmla="*/ 704 w 1247"/>
              <a:gd name="T3" fmla="*/ 931 h 1248"/>
              <a:gd name="T4" fmla="*/ 542 w 1247"/>
              <a:gd name="T5" fmla="*/ 931 h 1248"/>
              <a:gd name="T6" fmla="*/ 542 w 1247"/>
              <a:gd name="T7" fmla="*/ 706 h 1248"/>
              <a:gd name="T8" fmla="*/ 316 w 1247"/>
              <a:gd name="T9" fmla="*/ 706 h 1248"/>
              <a:gd name="T10" fmla="*/ 316 w 1247"/>
              <a:gd name="T11" fmla="*/ 542 h 1248"/>
              <a:gd name="T12" fmla="*/ 542 w 1247"/>
              <a:gd name="T13" fmla="*/ 542 h 1248"/>
              <a:gd name="T14" fmla="*/ 542 w 1247"/>
              <a:gd name="T15" fmla="*/ 316 h 1248"/>
              <a:gd name="T16" fmla="*/ 704 w 1247"/>
              <a:gd name="T17" fmla="*/ 316 h 1248"/>
              <a:gd name="T18" fmla="*/ 704 w 1247"/>
              <a:gd name="T19" fmla="*/ 542 h 1248"/>
              <a:gd name="T20" fmla="*/ 930 w 1247"/>
              <a:gd name="T21" fmla="*/ 542 h 1248"/>
              <a:gd name="T22" fmla="*/ 930 w 1247"/>
              <a:gd name="T23" fmla="*/ 706 h 1248"/>
              <a:gd name="T24" fmla="*/ 704 w 1247"/>
              <a:gd name="T25" fmla="*/ 706 h 1248"/>
              <a:gd name="T26" fmla="*/ 767 w 1247"/>
              <a:gd name="T27" fmla="*/ 768 h 1248"/>
              <a:gd name="T28" fmla="*/ 992 w 1247"/>
              <a:gd name="T29" fmla="*/ 768 h 1248"/>
              <a:gd name="T30" fmla="*/ 992 w 1247"/>
              <a:gd name="T31" fmla="*/ 480 h 1248"/>
              <a:gd name="T32" fmla="*/ 767 w 1247"/>
              <a:gd name="T33" fmla="*/ 480 h 1248"/>
              <a:gd name="T34" fmla="*/ 767 w 1247"/>
              <a:gd name="T35" fmla="*/ 254 h 1248"/>
              <a:gd name="T36" fmla="*/ 480 w 1247"/>
              <a:gd name="T37" fmla="*/ 254 h 1248"/>
              <a:gd name="T38" fmla="*/ 480 w 1247"/>
              <a:gd name="T39" fmla="*/ 480 h 1248"/>
              <a:gd name="T40" fmla="*/ 254 w 1247"/>
              <a:gd name="T41" fmla="*/ 480 h 1248"/>
              <a:gd name="T42" fmla="*/ 254 w 1247"/>
              <a:gd name="T43" fmla="*/ 768 h 1248"/>
              <a:gd name="T44" fmla="*/ 480 w 1247"/>
              <a:gd name="T45" fmla="*/ 768 h 1248"/>
              <a:gd name="T46" fmla="*/ 480 w 1247"/>
              <a:gd name="T47" fmla="*/ 994 h 1248"/>
              <a:gd name="T48" fmla="*/ 767 w 1247"/>
              <a:gd name="T49" fmla="*/ 994 h 1248"/>
              <a:gd name="T50" fmla="*/ 767 w 1247"/>
              <a:gd name="T51" fmla="*/ 768 h 1248"/>
              <a:gd name="T52" fmla="*/ 623 w 1247"/>
              <a:gd name="T53" fmla="*/ 1185 h 1248"/>
              <a:gd name="T54" fmla="*/ 62 w 1247"/>
              <a:gd name="T55" fmla="*/ 624 h 1248"/>
              <a:gd name="T56" fmla="*/ 623 w 1247"/>
              <a:gd name="T57" fmla="*/ 62 h 1248"/>
              <a:gd name="T58" fmla="*/ 1184 w 1247"/>
              <a:gd name="T59" fmla="*/ 624 h 1248"/>
              <a:gd name="T60" fmla="*/ 623 w 1247"/>
              <a:gd name="T61" fmla="*/ 1185 h 1248"/>
              <a:gd name="T62" fmla="*/ 623 w 1247"/>
              <a:gd name="T63" fmla="*/ 0 h 1248"/>
              <a:gd name="T64" fmla="*/ 0 w 1247"/>
              <a:gd name="T65" fmla="*/ 624 h 1248"/>
              <a:gd name="T66" fmla="*/ 623 w 1247"/>
              <a:gd name="T67" fmla="*/ 1247 h 1248"/>
              <a:gd name="T68" fmla="*/ 1246 w 1247"/>
              <a:gd name="T69" fmla="*/ 624 h 1248"/>
              <a:gd name="T70" fmla="*/ 623 w 1247"/>
              <a:gd name="T71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47" h="1248">
                <a:moveTo>
                  <a:pt x="704" y="706"/>
                </a:moveTo>
                <a:lnTo>
                  <a:pt x="704" y="931"/>
                </a:lnTo>
                <a:lnTo>
                  <a:pt x="542" y="931"/>
                </a:lnTo>
                <a:lnTo>
                  <a:pt x="542" y="706"/>
                </a:lnTo>
                <a:lnTo>
                  <a:pt x="316" y="706"/>
                </a:lnTo>
                <a:lnTo>
                  <a:pt x="316" y="542"/>
                </a:lnTo>
                <a:lnTo>
                  <a:pt x="542" y="542"/>
                </a:lnTo>
                <a:lnTo>
                  <a:pt x="542" y="316"/>
                </a:lnTo>
                <a:lnTo>
                  <a:pt x="704" y="316"/>
                </a:lnTo>
                <a:lnTo>
                  <a:pt x="704" y="542"/>
                </a:lnTo>
                <a:lnTo>
                  <a:pt x="930" y="542"/>
                </a:lnTo>
                <a:lnTo>
                  <a:pt x="930" y="706"/>
                </a:lnTo>
                <a:lnTo>
                  <a:pt x="704" y="706"/>
                </a:lnTo>
                <a:close/>
                <a:moveTo>
                  <a:pt x="767" y="768"/>
                </a:moveTo>
                <a:lnTo>
                  <a:pt x="992" y="768"/>
                </a:lnTo>
                <a:lnTo>
                  <a:pt x="992" y="480"/>
                </a:lnTo>
                <a:lnTo>
                  <a:pt x="767" y="480"/>
                </a:lnTo>
                <a:lnTo>
                  <a:pt x="767" y="254"/>
                </a:lnTo>
                <a:lnTo>
                  <a:pt x="480" y="254"/>
                </a:lnTo>
                <a:lnTo>
                  <a:pt x="480" y="480"/>
                </a:lnTo>
                <a:lnTo>
                  <a:pt x="254" y="480"/>
                </a:lnTo>
                <a:lnTo>
                  <a:pt x="254" y="768"/>
                </a:lnTo>
                <a:lnTo>
                  <a:pt x="480" y="768"/>
                </a:lnTo>
                <a:lnTo>
                  <a:pt x="480" y="994"/>
                </a:lnTo>
                <a:lnTo>
                  <a:pt x="767" y="994"/>
                </a:lnTo>
                <a:lnTo>
                  <a:pt x="767" y="768"/>
                </a:lnTo>
                <a:close/>
                <a:moveTo>
                  <a:pt x="623" y="1185"/>
                </a:moveTo>
                <a:cubicBezTo>
                  <a:pt x="314" y="1185"/>
                  <a:pt x="62" y="934"/>
                  <a:pt x="62" y="624"/>
                </a:cubicBezTo>
                <a:cubicBezTo>
                  <a:pt x="62" y="315"/>
                  <a:pt x="314" y="62"/>
                  <a:pt x="623" y="62"/>
                </a:cubicBezTo>
                <a:cubicBezTo>
                  <a:pt x="932" y="62"/>
                  <a:pt x="1184" y="314"/>
                  <a:pt x="1184" y="624"/>
                </a:cubicBezTo>
                <a:cubicBezTo>
                  <a:pt x="1184" y="933"/>
                  <a:pt x="932" y="1185"/>
                  <a:pt x="623" y="1185"/>
                </a:cubicBezTo>
                <a:close/>
                <a:moveTo>
                  <a:pt x="623" y="0"/>
                </a:moveTo>
                <a:cubicBezTo>
                  <a:pt x="280" y="0"/>
                  <a:pt x="0" y="280"/>
                  <a:pt x="0" y="624"/>
                </a:cubicBezTo>
                <a:cubicBezTo>
                  <a:pt x="0" y="968"/>
                  <a:pt x="280" y="1247"/>
                  <a:pt x="623" y="1247"/>
                </a:cubicBezTo>
                <a:cubicBezTo>
                  <a:pt x="967" y="1247"/>
                  <a:pt x="1246" y="968"/>
                  <a:pt x="1246" y="624"/>
                </a:cubicBezTo>
                <a:cubicBezTo>
                  <a:pt x="1246" y="280"/>
                  <a:pt x="967" y="0"/>
                  <a:pt x="623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553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t kopioitavissa Master-sivuil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7" name="TextBox 196"/>
          <p:cNvSpPr txBox="1"/>
          <p:nvPr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err="1"/>
              <a:t>Ikonit</a:t>
            </a:r>
            <a:r>
              <a:rPr lang="en-US" sz="1800"/>
              <a:t> </a:t>
            </a:r>
            <a:r>
              <a:rPr lang="en-US" sz="1800" err="1"/>
              <a:t>ovat</a:t>
            </a:r>
            <a:r>
              <a:rPr lang="en-US" sz="1800"/>
              <a:t> </a:t>
            </a:r>
            <a:r>
              <a:rPr lang="en-US" sz="1800" err="1"/>
              <a:t>kopioitavissa</a:t>
            </a:r>
            <a:r>
              <a:rPr lang="en-US" sz="1800"/>
              <a:t> Master-</a:t>
            </a:r>
            <a:r>
              <a:rPr lang="en-US" sz="1800" err="1"/>
              <a:t>sivuilta</a:t>
            </a:r>
            <a:r>
              <a:rPr lang="en-US" sz="1800"/>
              <a:t>.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0C4DCBFF-5ECB-7846-87E9-7C23215E7715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B0AC8B33-F251-F94A-94D7-FBB30047F0AE}"/>
              </a:ext>
            </a:extLst>
          </p:cNvPr>
          <p:cNvSpPr txBox="1"/>
          <p:nvPr userDrawn="1"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800" noProof="0"/>
              <a:t>Ikonit ovat kopioitavissa Master-sivuilta.</a:t>
            </a:r>
          </a:p>
        </p:txBody>
      </p: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C6CEDCB2-06D0-3441-8D21-ED37E80D58AB}"/>
              </a:ext>
            </a:extLst>
          </p:cNvPr>
          <p:cNvGrpSpPr/>
          <p:nvPr userDrawn="1"/>
        </p:nvGrpSpPr>
        <p:grpSpPr>
          <a:xfrm>
            <a:off x="2974629" y="2424629"/>
            <a:ext cx="710291" cy="710292"/>
            <a:chOff x="1475612" y="2498626"/>
            <a:chExt cx="710291" cy="710292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EFA13AB0-9701-7E4D-A0F5-46EA564EFC2A}"/>
                </a:ext>
              </a:extLst>
            </p:cNvPr>
            <p:cNvSpPr/>
            <p:nvPr/>
          </p:nvSpPr>
          <p:spPr>
            <a:xfrm>
              <a:off x="1475612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45" name="Freeform 1">
              <a:extLst>
                <a:ext uri="{FF2B5EF4-FFF2-40B4-BE49-F238E27FC236}">
                  <a16:creationId xmlns:a16="http://schemas.microsoft.com/office/drawing/2014/main" id="{29D29DD9-F96C-364C-982B-23D54CB57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7245" y="2609297"/>
              <a:ext cx="327025" cy="488950"/>
            </a:xfrm>
            <a:custGeom>
              <a:avLst/>
              <a:gdLst>
                <a:gd name="T0" fmla="*/ 798 w 909"/>
                <a:gd name="T1" fmla="*/ 1125 h 1359"/>
                <a:gd name="T2" fmla="*/ 818 w 909"/>
                <a:gd name="T3" fmla="*/ 1160 h 1359"/>
                <a:gd name="T4" fmla="*/ 880 w 909"/>
                <a:gd name="T5" fmla="*/ 1273 h 1359"/>
                <a:gd name="T6" fmla="*/ 848 w 909"/>
                <a:gd name="T7" fmla="*/ 1088 h 1359"/>
                <a:gd name="T8" fmla="*/ 714 w 909"/>
                <a:gd name="T9" fmla="*/ 1041 h 1359"/>
                <a:gd name="T10" fmla="*/ 28 w 909"/>
                <a:gd name="T11" fmla="*/ 1160 h 1359"/>
                <a:gd name="T12" fmla="*/ 90 w 909"/>
                <a:gd name="T13" fmla="*/ 1273 h 1359"/>
                <a:gd name="T14" fmla="*/ 106 w 909"/>
                <a:gd name="T15" fmla="*/ 1130 h 1359"/>
                <a:gd name="T16" fmla="*/ 150 w 909"/>
                <a:gd name="T17" fmla="*/ 997 h 1359"/>
                <a:gd name="T18" fmla="*/ 60 w 909"/>
                <a:gd name="T19" fmla="*/ 1088 h 1359"/>
                <a:gd name="T20" fmla="*/ 711 w 909"/>
                <a:gd name="T21" fmla="*/ 861 h 1359"/>
                <a:gd name="T22" fmla="*/ 482 w 909"/>
                <a:gd name="T23" fmla="*/ 1016 h 1359"/>
                <a:gd name="T24" fmla="*/ 306 w 909"/>
                <a:gd name="T25" fmla="*/ 968 h 1359"/>
                <a:gd name="T26" fmla="*/ 175 w 909"/>
                <a:gd name="T27" fmla="*/ 737 h 1359"/>
                <a:gd name="T28" fmla="*/ 734 w 909"/>
                <a:gd name="T29" fmla="*/ 570 h 1359"/>
                <a:gd name="T30" fmla="*/ 3 w 909"/>
                <a:gd name="T31" fmla="*/ 508 h 1359"/>
                <a:gd name="T32" fmla="*/ 113 w 909"/>
                <a:gd name="T33" fmla="*/ 570 h 1359"/>
                <a:gd name="T34" fmla="*/ 146 w 909"/>
                <a:gd name="T35" fmla="*/ 895 h 1359"/>
                <a:gd name="T36" fmla="*/ 197 w 909"/>
                <a:gd name="T37" fmla="*/ 1157 h 1359"/>
                <a:gd name="T38" fmla="*/ 127 w 909"/>
                <a:gd name="T39" fmla="*/ 1187 h 1359"/>
                <a:gd name="T40" fmla="*/ 338 w 909"/>
                <a:gd name="T41" fmla="*/ 1358 h 1359"/>
                <a:gd name="T42" fmla="*/ 400 w 909"/>
                <a:gd name="T43" fmla="*/ 1301 h 1359"/>
                <a:gd name="T44" fmla="*/ 259 w 909"/>
                <a:gd name="T45" fmla="*/ 1196 h 1359"/>
                <a:gd name="T46" fmla="*/ 263 w 909"/>
                <a:gd name="T47" fmla="*/ 1013 h 1359"/>
                <a:gd name="T48" fmla="*/ 482 w 909"/>
                <a:gd name="T49" fmla="*/ 1078 h 1359"/>
                <a:gd name="T50" fmla="*/ 649 w 909"/>
                <a:gd name="T51" fmla="*/ 1010 h 1359"/>
                <a:gd name="T52" fmla="*/ 522 w 909"/>
                <a:gd name="T53" fmla="*/ 1275 h 1359"/>
                <a:gd name="T54" fmla="*/ 508 w 909"/>
                <a:gd name="T55" fmla="*/ 1358 h 1359"/>
                <a:gd name="T56" fmla="*/ 570 w 909"/>
                <a:gd name="T57" fmla="*/ 1319 h 1359"/>
                <a:gd name="T58" fmla="*/ 748 w 909"/>
                <a:gd name="T59" fmla="*/ 1134 h 1359"/>
                <a:gd name="T60" fmla="*/ 711 w 909"/>
                <a:gd name="T61" fmla="*/ 952 h 1359"/>
                <a:gd name="T62" fmla="*/ 796 w 909"/>
                <a:gd name="T63" fmla="*/ 737 h 1359"/>
                <a:gd name="T64" fmla="*/ 906 w 909"/>
                <a:gd name="T65" fmla="*/ 571 h 1359"/>
                <a:gd name="T66" fmla="*/ 3 w 909"/>
                <a:gd name="T67" fmla="*/ 508 h 1359"/>
                <a:gd name="T68" fmla="*/ 316 w 909"/>
                <a:gd name="T69" fmla="*/ 201 h 1359"/>
                <a:gd name="T70" fmla="*/ 301 w 909"/>
                <a:gd name="T71" fmla="*/ 33 h 1359"/>
                <a:gd name="T72" fmla="*/ 56 w 909"/>
                <a:gd name="T73" fmla="*/ 342 h 1359"/>
                <a:gd name="T74" fmla="*/ 17 w 909"/>
                <a:gd name="T75" fmla="*/ 399 h 1359"/>
                <a:gd name="T76" fmla="*/ 0 w 909"/>
                <a:gd name="T77" fmla="*/ 483 h 1359"/>
                <a:gd name="T78" fmla="*/ 62 w 909"/>
                <a:gd name="T79" fmla="*/ 446 h 1359"/>
                <a:gd name="T80" fmla="*/ 118 w 909"/>
                <a:gd name="T81" fmla="*/ 398 h 1359"/>
                <a:gd name="T82" fmla="*/ 254 w 909"/>
                <a:gd name="T83" fmla="*/ 114 h 1359"/>
                <a:gd name="T84" fmla="*/ 508 w 909"/>
                <a:gd name="T85" fmla="*/ 285 h 1359"/>
                <a:gd name="T86" fmla="*/ 570 w 909"/>
                <a:gd name="T87" fmla="*/ 31 h 1359"/>
                <a:gd name="T88" fmla="*/ 369 w 909"/>
                <a:gd name="T89" fmla="*/ 0 h 1359"/>
                <a:gd name="T90" fmla="*/ 338 w 909"/>
                <a:gd name="T91" fmla="*/ 285 h 1359"/>
                <a:gd name="T92" fmla="*/ 400 w 909"/>
                <a:gd name="T93" fmla="*/ 63 h 1359"/>
                <a:gd name="T94" fmla="*/ 508 w 909"/>
                <a:gd name="T95" fmla="*/ 285 h 1359"/>
                <a:gd name="T96" fmla="*/ 908 w 909"/>
                <a:gd name="T97" fmla="*/ 427 h 1359"/>
                <a:gd name="T98" fmla="*/ 852 w 909"/>
                <a:gd name="T99" fmla="*/ 379 h 1359"/>
                <a:gd name="T100" fmla="*/ 639 w 909"/>
                <a:gd name="T101" fmla="*/ 33 h 1359"/>
                <a:gd name="T102" fmla="*/ 592 w 909"/>
                <a:gd name="T103" fmla="*/ 60 h 1359"/>
                <a:gd name="T104" fmla="*/ 654 w 909"/>
                <a:gd name="T105" fmla="*/ 201 h 1359"/>
                <a:gd name="T106" fmla="*/ 790 w 909"/>
                <a:gd name="T107" fmla="*/ 342 h 1359"/>
                <a:gd name="T108" fmla="*/ 807 w 909"/>
                <a:gd name="T109" fmla="*/ 426 h 1359"/>
                <a:gd name="T110" fmla="*/ 846 w 909"/>
                <a:gd name="T111" fmla="*/ 483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09" h="1359">
                  <a:moveTo>
                    <a:pt x="714" y="1041"/>
                  </a:moveTo>
                  <a:lnTo>
                    <a:pt x="798" y="1125"/>
                  </a:lnTo>
                  <a:lnTo>
                    <a:pt x="802" y="1130"/>
                  </a:lnTo>
                  <a:cubicBezTo>
                    <a:pt x="815" y="1143"/>
                    <a:pt x="818" y="1147"/>
                    <a:pt x="818" y="1160"/>
                  </a:cubicBezTo>
                  <a:lnTo>
                    <a:pt x="818" y="1273"/>
                  </a:lnTo>
                  <a:lnTo>
                    <a:pt x="880" y="1273"/>
                  </a:lnTo>
                  <a:lnTo>
                    <a:pt x="880" y="1160"/>
                  </a:lnTo>
                  <a:cubicBezTo>
                    <a:pt x="880" y="1123"/>
                    <a:pt x="863" y="1104"/>
                    <a:pt x="848" y="1088"/>
                  </a:cubicBezTo>
                  <a:lnTo>
                    <a:pt x="758" y="997"/>
                  </a:lnTo>
                  <a:lnTo>
                    <a:pt x="714" y="1041"/>
                  </a:lnTo>
                  <a:close/>
                  <a:moveTo>
                    <a:pt x="60" y="1088"/>
                  </a:moveTo>
                  <a:cubicBezTo>
                    <a:pt x="46" y="1103"/>
                    <a:pt x="28" y="1123"/>
                    <a:pt x="28" y="1160"/>
                  </a:cubicBezTo>
                  <a:lnTo>
                    <a:pt x="28" y="1273"/>
                  </a:lnTo>
                  <a:lnTo>
                    <a:pt x="90" y="1273"/>
                  </a:lnTo>
                  <a:lnTo>
                    <a:pt x="90" y="1160"/>
                  </a:lnTo>
                  <a:cubicBezTo>
                    <a:pt x="90" y="1147"/>
                    <a:pt x="94" y="1143"/>
                    <a:pt x="106" y="1130"/>
                  </a:cubicBezTo>
                  <a:lnTo>
                    <a:pt x="194" y="1041"/>
                  </a:lnTo>
                  <a:lnTo>
                    <a:pt x="150" y="997"/>
                  </a:lnTo>
                  <a:lnTo>
                    <a:pt x="64" y="1083"/>
                  </a:lnTo>
                  <a:lnTo>
                    <a:pt x="60" y="1088"/>
                  </a:lnTo>
                  <a:close/>
                  <a:moveTo>
                    <a:pt x="734" y="737"/>
                  </a:moveTo>
                  <a:cubicBezTo>
                    <a:pt x="734" y="777"/>
                    <a:pt x="723" y="842"/>
                    <a:pt x="711" y="861"/>
                  </a:cubicBezTo>
                  <a:cubicBezTo>
                    <a:pt x="698" y="880"/>
                    <a:pt x="638" y="936"/>
                    <a:pt x="602" y="969"/>
                  </a:cubicBezTo>
                  <a:cubicBezTo>
                    <a:pt x="570" y="999"/>
                    <a:pt x="527" y="1016"/>
                    <a:pt x="482" y="1016"/>
                  </a:cubicBezTo>
                  <a:lnTo>
                    <a:pt x="426" y="1016"/>
                  </a:lnTo>
                  <a:cubicBezTo>
                    <a:pt x="381" y="1016"/>
                    <a:pt x="338" y="999"/>
                    <a:pt x="306" y="968"/>
                  </a:cubicBezTo>
                  <a:cubicBezTo>
                    <a:pt x="271" y="936"/>
                    <a:pt x="210" y="880"/>
                    <a:pt x="198" y="861"/>
                  </a:cubicBezTo>
                  <a:cubicBezTo>
                    <a:pt x="185" y="842"/>
                    <a:pt x="175" y="777"/>
                    <a:pt x="175" y="737"/>
                  </a:cubicBezTo>
                  <a:lnTo>
                    <a:pt x="175" y="570"/>
                  </a:lnTo>
                  <a:lnTo>
                    <a:pt x="734" y="570"/>
                  </a:lnTo>
                  <a:lnTo>
                    <a:pt x="734" y="737"/>
                  </a:lnTo>
                  <a:close/>
                  <a:moveTo>
                    <a:pt x="3" y="508"/>
                  </a:moveTo>
                  <a:lnTo>
                    <a:pt x="3" y="570"/>
                  </a:lnTo>
                  <a:lnTo>
                    <a:pt x="113" y="570"/>
                  </a:lnTo>
                  <a:lnTo>
                    <a:pt x="113" y="737"/>
                  </a:lnTo>
                  <a:cubicBezTo>
                    <a:pt x="113" y="772"/>
                    <a:pt x="121" y="857"/>
                    <a:pt x="146" y="895"/>
                  </a:cubicBezTo>
                  <a:cubicBezTo>
                    <a:pt x="155" y="909"/>
                    <a:pt x="176" y="930"/>
                    <a:pt x="197" y="952"/>
                  </a:cubicBezTo>
                  <a:lnTo>
                    <a:pt x="197" y="1157"/>
                  </a:lnTo>
                  <a:lnTo>
                    <a:pt x="160" y="1134"/>
                  </a:lnTo>
                  <a:lnTo>
                    <a:pt x="127" y="1187"/>
                  </a:lnTo>
                  <a:lnTo>
                    <a:pt x="338" y="1319"/>
                  </a:lnTo>
                  <a:lnTo>
                    <a:pt x="338" y="1358"/>
                  </a:lnTo>
                  <a:lnTo>
                    <a:pt x="400" y="1358"/>
                  </a:lnTo>
                  <a:lnTo>
                    <a:pt x="400" y="1301"/>
                  </a:lnTo>
                  <a:cubicBezTo>
                    <a:pt x="400" y="1291"/>
                    <a:pt x="395" y="1281"/>
                    <a:pt x="386" y="1275"/>
                  </a:cubicBezTo>
                  <a:lnTo>
                    <a:pt x="259" y="1196"/>
                  </a:lnTo>
                  <a:lnTo>
                    <a:pt x="259" y="1010"/>
                  </a:lnTo>
                  <a:cubicBezTo>
                    <a:pt x="261" y="1011"/>
                    <a:pt x="262" y="1013"/>
                    <a:pt x="263" y="1013"/>
                  </a:cubicBezTo>
                  <a:cubicBezTo>
                    <a:pt x="307" y="1055"/>
                    <a:pt x="365" y="1078"/>
                    <a:pt x="426" y="1078"/>
                  </a:cubicBezTo>
                  <a:lnTo>
                    <a:pt x="482" y="1078"/>
                  </a:lnTo>
                  <a:cubicBezTo>
                    <a:pt x="543" y="1078"/>
                    <a:pt x="601" y="1055"/>
                    <a:pt x="644" y="1014"/>
                  </a:cubicBezTo>
                  <a:cubicBezTo>
                    <a:pt x="645" y="1013"/>
                    <a:pt x="647" y="1011"/>
                    <a:pt x="649" y="1010"/>
                  </a:cubicBezTo>
                  <a:lnTo>
                    <a:pt x="649" y="1196"/>
                  </a:lnTo>
                  <a:lnTo>
                    <a:pt x="522" y="1275"/>
                  </a:lnTo>
                  <a:cubicBezTo>
                    <a:pt x="513" y="1281"/>
                    <a:pt x="508" y="1291"/>
                    <a:pt x="508" y="1301"/>
                  </a:cubicBezTo>
                  <a:lnTo>
                    <a:pt x="508" y="1358"/>
                  </a:lnTo>
                  <a:lnTo>
                    <a:pt x="570" y="1358"/>
                  </a:lnTo>
                  <a:lnTo>
                    <a:pt x="570" y="1319"/>
                  </a:lnTo>
                  <a:lnTo>
                    <a:pt x="781" y="1187"/>
                  </a:lnTo>
                  <a:lnTo>
                    <a:pt x="748" y="1134"/>
                  </a:lnTo>
                  <a:lnTo>
                    <a:pt x="711" y="1157"/>
                  </a:lnTo>
                  <a:lnTo>
                    <a:pt x="711" y="952"/>
                  </a:lnTo>
                  <a:cubicBezTo>
                    <a:pt x="733" y="930"/>
                    <a:pt x="753" y="909"/>
                    <a:pt x="762" y="895"/>
                  </a:cubicBezTo>
                  <a:cubicBezTo>
                    <a:pt x="787" y="857"/>
                    <a:pt x="796" y="772"/>
                    <a:pt x="796" y="737"/>
                  </a:cubicBezTo>
                  <a:lnTo>
                    <a:pt x="796" y="571"/>
                  </a:lnTo>
                  <a:lnTo>
                    <a:pt x="906" y="571"/>
                  </a:lnTo>
                  <a:lnTo>
                    <a:pt x="906" y="508"/>
                  </a:lnTo>
                  <a:lnTo>
                    <a:pt x="3" y="508"/>
                  </a:lnTo>
                  <a:close/>
                  <a:moveTo>
                    <a:pt x="254" y="201"/>
                  </a:moveTo>
                  <a:lnTo>
                    <a:pt x="316" y="201"/>
                  </a:lnTo>
                  <a:lnTo>
                    <a:pt x="316" y="60"/>
                  </a:lnTo>
                  <a:cubicBezTo>
                    <a:pt x="316" y="49"/>
                    <a:pt x="310" y="39"/>
                    <a:pt x="301" y="33"/>
                  </a:cubicBezTo>
                  <a:cubicBezTo>
                    <a:pt x="291" y="27"/>
                    <a:pt x="280" y="27"/>
                    <a:pt x="270" y="32"/>
                  </a:cubicBezTo>
                  <a:cubicBezTo>
                    <a:pt x="170" y="87"/>
                    <a:pt x="56" y="171"/>
                    <a:pt x="56" y="342"/>
                  </a:cubicBezTo>
                  <a:lnTo>
                    <a:pt x="56" y="379"/>
                  </a:lnTo>
                  <a:lnTo>
                    <a:pt x="17" y="399"/>
                  </a:lnTo>
                  <a:cubicBezTo>
                    <a:pt x="6" y="404"/>
                    <a:pt x="0" y="415"/>
                    <a:pt x="0" y="427"/>
                  </a:cubicBezTo>
                  <a:lnTo>
                    <a:pt x="0" y="483"/>
                  </a:lnTo>
                  <a:lnTo>
                    <a:pt x="62" y="483"/>
                  </a:lnTo>
                  <a:lnTo>
                    <a:pt x="62" y="446"/>
                  </a:lnTo>
                  <a:lnTo>
                    <a:pt x="101" y="426"/>
                  </a:lnTo>
                  <a:cubicBezTo>
                    <a:pt x="112" y="421"/>
                    <a:pt x="118" y="410"/>
                    <a:pt x="118" y="398"/>
                  </a:cubicBezTo>
                  <a:lnTo>
                    <a:pt x="118" y="342"/>
                  </a:lnTo>
                  <a:cubicBezTo>
                    <a:pt x="118" y="247"/>
                    <a:pt x="159" y="176"/>
                    <a:pt x="254" y="114"/>
                  </a:cubicBezTo>
                  <a:lnTo>
                    <a:pt x="254" y="201"/>
                  </a:lnTo>
                  <a:close/>
                  <a:moveTo>
                    <a:pt x="508" y="285"/>
                  </a:moveTo>
                  <a:lnTo>
                    <a:pt x="570" y="285"/>
                  </a:lnTo>
                  <a:lnTo>
                    <a:pt x="570" y="31"/>
                  </a:lnTo>
                  <a:cubicBezTo>
                    <a:pt x="570" y="14"/>
                    <a:pt x="556" y="0"/>
                    <a:pt x="539" y="0"/>
                  </a:cubicBezTo>
                  <a:lnTo>
                    <a:pt x="369" y="0"/>
                  </a:lnTo>
                  <a:cubicBezTo>
                    <a:pt x="352" y="0"/>
                    <a:pt x="338" y="14"/>
                    <a:pt x="338" y="31"/>
                  </a:cubicBezTo>
                  <a:lnTo>
                    <a:pt x="338" y="285"/>
                  </a:lnTo>
                  <a:lnTo>
                    <a:pt x="400" y="285"/>
                  </a:lnTo>
                  <a:lnTo>
                    <a:pt x="400" y="63"/>
                  </a:lnTo>
                  <a:lnTo>
                    <a:pt x="508" y="63"/>
                  </a:lnTo>
                  <a:lnTo>
                    <a:pt x="508" y="285"/>
                  </a:lnTo>
                  <a:close/>
                  <a:moveTo>
                    <a:pt x="908" y="483"/>
                  </a:moveTo>
                  <a:lnTo>
                    <a:pt x="908" y="427"/>
                  </a:lnTo>
                  <a:cubicBezTo>
                    <a:pt x="908" y="415"/>
                    <a:pt x="902" y="404"/>
                    <a:pt x="891" y="399"/>
                  </a:cubicBezTo>
                  <a:lnTo>
                    <a:pt x="852" y="379"/>
                  </a:lnTo>
                  <a:lnTo>
                    <a:pt x="852" y="342"/>
                  </a:lnTo>
                  <a:cubicBezTo>
                    <a:pt x="852" y="173"/>
                    <a:pt x="738" y="88"/>
                    <a:pt x="639" y="33"/>
                  </a:cubicBezTo>
                  <a:cubicBezTo>
                    <a:pt x="629" y="27"/>
                    <a:pt x="617" y="27"/>
                    <a:pt x="608" y="33"/>
                  </a:cubicBezTo>
                  <a:cubicBezTo>
                    <a:pt x="598" y="39"/>
                    <a:pt x="592" y="49"/>
                    <a:pt x="592" y="60"/>
                  </a:cubicBezTo>
                  <a:lnTo>
                    <a:pt x="592" y="201"/>
                  </a:lnTo>
                  <a:lnTo>
                    <a:pt x="654" y="201"/>
                  </a:lnTo>
                  <a:lnTo>
                    <a:pt x="654" y="115"/>
                  </a:lnTo>
                  <a:cubicBezTo>
                    <a:pt x="750" y="178"/>
                    <a:pt x="790" y="247"/>
                    <a:pt x="790" y="342"/>
                  </a:cubicBezTo>
                  <a:lnTo>
                    <a:pt x="790" y="398"/>
                  </a:lnTo>
                  <a:cubicBezTo>
                    <a:pt x="790" y="410"/>
                    <a:pt x="797" y="421"/>
                    <a:pt x="807" y="426"/>
                  </a:cubicBezTo>
                  <a:lnTo>
                    <a:pt x="846" y="446"/>
                  </a:lnTo>
                  <a:lnTo>
                    <a:pt x="846" y="483"/>
                  </a:lnTo>
                  <a:lnTo>
                    <a:pt x="908" y="4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BAD48A27-55CF-B345-A421-F495017E2D44}"/>
              </a:ext>
            </a:extLst>
          </p:cNvPr>
          <p:cNvGrpSpPr/>
          <p:nvPr userDrawn="1"/>
        </p:nvGrpSpPr>
        <p:grpSpPr>
          <a:xfrm>
            <a:off x="1882388" y="1446339"/>
            <a:ext cx="710291" cy="710292"/>
            <a:chOff x="383371" y="1520336"/>
            <a:chExt cx="710291" cy="710292"/>
          </a:xfrm>
        </p:grpSpPr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CA032C97-8CFA-9341-8FE9-B7BA660A8525}"/>
                </a:ext>
              </a:extLst>
            </p:cNvPr>
            <p:cNvSpPr/>
            <p:nvPr/>
          </p:nvSpPr>
          <p:spPr>
            <a:xfrm>
              <a:off x="383371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48" name="Freeform 2">
              <a:extLst>
                <a:ext uri="{FF2B5EF4-FFF2-40B4-BE49-F238E27FC236}">
                  <a16:creationId xmlns:a16="http://schemas.microsoft.com/office/drawing/2014/main" id="{97578225-4F31-DA4A-9985-B28299DCB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679" y="1652438"/>
              <a:ext cx="447675" cy="446088"/>
            </a:xfrm>
            <a:custGeom>
              <a:avLst/>
              <a:gdLst>
                <a:gd name="T0" fmla="*/ 230 w 1245"/>
                <a:gd name="T1" fmla="*/ 479 h 1238"/>
                <a:gd name="T2" fmla="*/ 248 w 1245"/>
                <a:gd name="T3" fmla="*/ 572 h 1238"/>
                <a:gd name="T4" fmla="*/ 276 w 1245"/>
                <a:gd name="T5" fmla="*/ 591 h 1238"/>
                <a:gd name="T6" fmla="*/ 287 w 1245"/>
                <a:gd name="T7" fmla="*/ 588 h 1238"/>
                <a:gd name="T8" fmla="*/ 303 w 1245"/>
                <a:gd name="T9" fmla="*/ 550 h 1238"/>
                <a:gd name="T10" fmla="*/ 290 w 1245"/>
                <a:gd name="T11" fmla="*/ 479 h 1238"/>
                <a:gd name="T12" fmla="*/ 260 w 1245"/>
                <a:gd name="T13" fmla="*/ 450 h 1238"/>
                <a:gd name="T14" fmla="*/ 230 w 1245"/>
                <a:gd name="T15" fmla="*/ 479 h 1238"/>
                <a:gd name="T16" fmla="*/ 477 w 1245"/>
                <a:gd name="T17" fmla="*/ 233 h 1238"/>
                <a:gd name="T18" fmla="*/ 248 w 1245"/>
                <a:gd name="T19" fmla="*/ 387 h 1238"/>
                <a:gd name="T20" fmla="*/ 265 w 1245"/>
                <a:gd name="T21" fmla="*/ 426 h 1238"/>
                <a:gd name="T22" fmla="*/ 276 w 1245"/>
                <a:gd name="T23" fmla="*/ 428 h 1238"/>
                <a:gd name="T24" fmla="*/ 303 w 1245"/>
                <a:gd name="T25" fmla="*/ 409 h 1238"/>
                <a:gd name="T26" fmla="*/ 477 w 1245"/>
                <a:gd name="T27" fmla="*/ 292 h 1238"/>
                <a:gd name="T28" fmla="*/ 507 w 1245"/>
                <a:gd name="T29" fmla="*/ 263 h 1238"/>
                <a:gd name="T30" fmla="*/ 477 w 1245"/>
                <a:gd name="T31" fmla="*/ 233 h 1238"/>
                <a:gd name="T32" fmla="*/ 477 w 1245"/>
                <a:gd name="T33" fmla="*/ 775 h 1238"/>
                <a:gd name="T34" fmla="*/ 181 w 1245"/>
                <a:gd name="T35" fmla="*/ 479 h 1238"/>
                <a:gd name="T36" fmla="*/ 477 w 1245"/>
                <a:gd name="T37" fmla="*/ 184 h 1238"/>
                <a:gd name="T38" fmla="*/ 772 w 1245"/>
                <a:gd name="T39" fmla="*/ 479 h 1238"/>
                <a:gd name="T40" fmla="*/ 477 w 1245"/>
                <a:gd name="T41" fmla="*/ 775 h 1238"/>
                <a:gd name="T42" fmla="*/ 477 w 1245"/>
                <a:gd name="T43" fmla="*/ 124 h 1238"/>
                <a:gd name="T44" fmla="*/ 122 w 1245"/>
                <a:gd name="T45" fmla="*/ 479 h 1238"/>
                <a:gd name="T46" fmla="*/ 477 w 1245"/>
                <a:gd name="T47" fmla="*/ 835 h 1238"/>
                <a:gd name="T48" fmla="*/ 832 w 1245"/>
                <a:gd name="T49" fmla="*/ 479 h 1238"/>
                <a:gd name="T50" fmla="*/ 477 w 1245"/>
                <a:gd name="T51" fmla="*/ 124 h 1238"/>
                <a:gd name="T52" fmla="*/ 1094 w 1245"/>
                <a:gd name="T53" fmla="*/ 1163 h 1238"/>
                <a:gd name="T54" fmla="*/ 728 w 1245"/>
                <a:gd name="T55" fmla="*/ 797 h 1238"/>
                <a:gd name="T56" fmla="*/ 707 w 1245"/>
                <a:gd name="T57" fmla="*/ 811 h 1238"/>
                <a:gd name="T58" fmla="*/ 418 w 1245"/>
                <a:gd name="T59" fmla="*/ 879 h 1238"/>
                <a:gd name="T60" fmla="*/ 76 w 1245"/>
                <a:gd name="T61" fmla="*/ 533 h 1238"/>
                <a:gd name="T62" fmla="*/ 173 w 1245"/>
                <a:gd name="T63" fmla="*/ 213 h 1238"/>
                <a:gd name="T64" fmla="*/ 530 w 1245"/>
                <a:gd name="T65" fmla="*/ 79 h 1238"/>
                <a:gd name="T66" fmla="*/ 876 w 1245"/>
                <a:gd name="T67" fmla="*/ 420 h 1238"/>
                <a:gd name="T68" fmla="*/ 808 w 1245"/>
                <a:gd name="T69" fmla="*/ 710 h 1238"/>
                <a:gd name="T70" fmla="*/ 794 w 1245"/>
                <a:gd name="T71" fmla="*/ 730 h 1238"/>
                <a:gd name="T72" fmla="*/ 1161 w 1245"/>
                <a:gd name="T73" fmla="*/ 1097 h 1238"/>
                <a:gd name="T74" fmla="*/ 1161 w 1245"/>
                <a:gd name="T75" fmla="*/ 1163 h 1238"/>
                <a:gd name="T76" fmla="*/ 1094 w 1245"/>
                <a:gd name="T77" fmla="*/ 1163 h 1238"/>
                <a:gd name="T78" fmla="*/ 871 w 1245"/>
                <a:gd name="T79" fmla="*/ 723 h 1238"/>
                <a:gd name="T80" fmla="*/ 936 w 1245"/>
                <a:gd name="T81" fmla="*/ 412 h 1238"/>
                <a:gd name="T82" fmla="*/ 538 w 1245"/>
                <a:gd name="T83" fmla="*/ 20 h 1238"/>
                <a:gd name="T84" fmla="*/ 129 w 1245"/>
                <a:gd name="T85" fmla="*/ 173 h 1238"/>
                <a:gd name="T86" fmla="*/ 17 w 1245"/>
                <a:gd name="T87" fmla="*/ 541 h 1238"/>
                <a:gd name="T88" fmla="*/ 409 w 1245"/>
                <a:gd name="T89" fmla="*/ 938 h 1238"/>
                <a:gd name="T90" fmla="*/ 720 w 1245"/>
                <a:gd name="T91" fmla="*/ 874 h 1238"/>
                <a:gd name="T92" fmla="*/ 1052 w 1245"/>
                <a:gd name="T93" fmla="*/ 1205 h 1238"/>
                <a:gd name="T94" fmla="*/ 1127 w 1245"/>
                <a:gd name="T95" fmla="*/ 1237 h 1238"/>
                <a:gd name="T96" fmla="*/ 1203 w 1245"/>
                <a:gd name="T97" fmla="*/ 1205 h 1238"/>
                <a:gd name="T98" fmla="*/ 1203 w 1245"/>
                <a:gd name="T99" fmla="*/ 1055 h 1238"/>
                <a:gd name="T100" fmla="*/ 871 w 1245"/>
                <a:gd name="T101" fmla="*/ 723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45" h="1238">
                  <a:moveTo>
                    <a:pt x="230" y="479"/>
                  </a:moveTo>
                  <a:cubicBezTo>
                    <a:pt x="230" y="511"/>
                    <a:pt x="236" y="543"/>
                    <a:pt x="248" y="572"/>
                  </a:cubicBezTo>
                  <a:cubicBezTo>
                    <a:pt x="253" y="584"/>
                    <a:pt x="264" y="591"/>
                    <a:pt x="276" y="591"/>
                  </a:cubicBezTo>
                  <a:cubicBezTo>
                    <a:pt x="279" y="591"/>
                    <a:pt x="283" y="590"/>
                    <a:pt x="287" y="588"/>
                  </a:cubicBezTo>
                  <a:cubicBezTo>
                    <a:pt x="302" y="582"/>
                    <a:pt x="310" y="565"/>
                    <a:pt x="303" y="550"/>
                  </a:cubicBezTo>
                  <a:cubicBezTo>
                    <a:pt x="294" y="527"/>
                    <a:pt x="290" y="504"/>
                    <a:pt x="290" y="479"/>
                  </a:cubicBezTo>
                  <a:cubicBezTo>
                    <a:pt x="290" y="463"/>
                    <a:pt x="276" y="450"/>
                    <a:pt x="260" y="450"/>
                  </a:cubicBezTo>
                  <a:cubicBezTo>
                    <a:pt x="244" y="450"/>
                    <a:pt x="230" y="463"/>
                    <a:pt x="230" y="479"/>
                  </a:cubicBezTo>
                  <a:close/>
                  <a:moveTo>
                    <a:pt x="477" y="233"/>
                  </a:moveTo>
                  <a:cubicBezTo>
                    <a:pt x="376" y="233"/>
                    <a:pt x="286" y="293"/>
                    <a:pt x="248" y="387"/>
                  </a:cubicBezTo>
                  <a:cubicBezTo>
                    <a:pt x="242" y="402"/>
                    <a:pt x="249" y="420"/>
                    <a:pt x="265" y="426"/>
                  </a:cubicBezTo>
                  <a:cubicBezTo>
                    <a:pt x="268" y="427"/>
                    <a:pt x="272" y="428"/>
                    <a:pt x="276" y="428"/>
                  </a:cubicBezTo>
                  <a:cubicBezTo>
                    <a:pt x="288" y="428"/>
                    <a:pt x="299" y="421"/>
                    <a:pt x="303" y="409"/>
                  </a:cubicBezTo>
                  <a:cubicBezTo>
                    <a:pt x="332" y="338"/>
                    <a:pt x="400" y="292"/>
                    <a:pt x="477" y="292"/>
                  </a:cubicBezTo>
                  <a:cubicBezTo>
                    <a:pt x="493" y="292"/>
                    <a:pt x="507" y="279"/>
                    <a:pt x="507" y="263"/>
                  </a:cubicBezTo>
                  <a:cubicBezTo>
                    <a:pt x="507" y="246"/>
                    <a:pt x="493" y="233"/>
                    <a:pt x="477" y="233"/>
                  </a:cubicBezTo>
                  <a:close/>
                  <a:moveTo>
                    <a:pt x="477" y="775"/>
                  </a:moveTo>
                  <a:cubicBezTo>
                    <a:pt x="314" y="775"/>
                    <a:pt x="181" y="642"/>
                    <a:pt x="181" y="479"/>
                  </a:cubicBezTo>
                  <a:cubicBezTo>
                    <a:pt x="181" y="317"/>
                    <a:pt x="314" y="184"/>
                    <a:pt x="477" y="184"/>
                  </a:cubicBezTo>
                  <a:cubicBezTo>
                    <a:pt x="640" y="184"/>
                    <a:pt x="772" y="317"/>
                    <a:pt x="772" y="479"/>
                  </a:cubicBezTo>
                  <a:cubicBezTo>
                    <a:pt x="772" y="642"/>
                    <a:pt x="640" y="775"/>
                    <a:pt x="477" y="775"/>
                  </a:cubicBezTo>
                  <a:close/>
                  <a:moveTo>
                    <a:pt x="477" y="124"/>
                  </a:moveTo>
                  <a:cubicBezTo>
                    <a:pt x="281" y="124"/>
                    <a:pt x="122" y="284"/>
                    <a:pt x="122" y="479"/>
                  </a:cubicBezTo>
                  <a:cubicBezTo>
                    <a:pt x="122" y="675"/>
                    <a:pt x="281" y="835"/>
                    <a:pt x="477" y="835"/>
                  </a:cubicBezTo>
                  <a:cubicBezTo>
                    <a:pt x="673" y="835"/>
                    <a:pt x="832" y="675"/>
                    <a:pt x="832" y="479"/>
                  </a:cubicBezTo>
                  <a:cubicBezTo>
                    <a:pt x="832" y="284"/>
                    <a:pt x="673" y="124"/>
                    <a:pt x="477" y="124"/>
                  </a:cubicBezTo>
                  <a:close/>
                  <a:moveTo>
                    <a:pt x="1094" y="1163"/>
                  </a:moveTo>
                  <a:lnTo>
                    <a:pt x="728" y="797"/>
                  </a:lnTo>
                  <a:lnTo>
                    <a:pt x="707" y="811"/>
                  </a:lnTo>
                  <a:cubicBezTo>
                    <a:pt x="623" y="870"/>
                    <a:pt x="521" y="894"/>
                    <a:pt x="418" y="879"/>
                  </a:cubicBezTo>
                  <a:cubicBezTo>
                    <a:pt x="240" y="854"/>
                    <a:pt x="99" y="711"/>
                    <a:pt x="76" y="533"/>
                  </a:cubicBezTo>
                  <a:cubicBezTo>
                    <a:pt x="61" y="415"/>
                    <a:pt x="96" y="301"/>
                    <a:pt x="173" y="213"/>
                  </a:cubicBezTo>
                  <a:cubicBezTo>
                    <a:pt x="262" y="112"/>
                    <a:pt x="396" y="62"/>
                    <a:pt x="530" y="79"/>
                  </a:cubicBezTo>
                  <a:cubicBezTo>
                    <a:pt x="709" y="102"/>
                    <a:pt x="851" y="242"/>
                    <a:pt x="876" y="420"/>
                  </a:cubicBezTo>
                  <a:cubicBezTo>
                    <a:pt x="891" y="523"/>
                    <a:pt x="867" y="626"/>
                    <a:pt x="808" y="710"/>
                  </a:cubicBezTo>
                  <a:lnTo>
                    <a:pt x="794" y="730"/>
                  </a:lnTo>
                  <a:lnTo>
                    <a:pt x="1161" y="1097"/>
                  </a:lnTo>
                  <a:cubicBezTo>
                    <a:pt x="1179" y="1115"/>
                    <a:pt x="1179" y="1145"/>
                    <a:pt x="1161" y="1163"/>
                  </a:cubicBezTo>
                  <a:cubicBezTo>
                    <a:pt x="1143" y="1181"/>
                    <a:pt x="1112" y="1181"/>
                    <a:pt x="1094" y="1163"/>
                  </a:cubicBezTo>
                  <a:close/>
                  <a:moveTo>
                    <a:pt x="871" y="723"/>
                  </a:moveTo>
                  <a:cubicBezTo>
                    <a:pt x="928" y="631"/>
                    <a:pt x="951" y="521"/>
                    <a:pt x="936" y="412"/>
                  </a:cubicBezTo>
                  <a:cubicBezTo>
                    <a:pt x="906" y="207"/>
                    <a:pt x="743" y="46"/>
                    <a:pt x="538" y="20"/>
                  </a:cubicBezTo>
                  <a:cubicBezTo>
                    <a:pt x="384" y="0"/>
                    <a:pt x="230" y="58"/>
                    <a:pt x="129" y="173"/>
                  </a:cubicBezTo>
                  <a:cubicBezTo>
                    <a:pt x="41" y="273"/>
                    <a:pt x="0" y="407"/>
                    <a:pt x="17" y="541"/>
                  </a:cubicBezTo>
                  <a:cubicBezTo>
                    <a:pt x="44" y="746"/>
                    <a:pt x="205" y="909"/>
                    <a:pt x="409" y="938"/>
                  </a:cubicBezTo>
                  <a:cubicBezTo>
                    <a:pt x="518" y="954"/>
                    <a:pt x="628" y="931"/>
                    <a:pt x="720" y="874"/>
                  </a:cubicBezTo>
                  <a:lnTo>
                    <a:pt x="1052" y="1205"/>
                  </a:lnTo>
                  <a:cubicBezTo>
                    <a:pt x="1072" y="1225"/>
                    <a:pt x="1099" y="1237"/>
                    <a:pt x="1127" y="1237"/>
                  </a:cubicBezTo>
                  <a:cubicBezTo>
                    <a:pt x="1156" y="1237"/>
                    <a:pt x="1183" y="1225"/>
                    <a:pt x="1203" y="1205"/>
                  </a:cubicBezTo>
                  <a:cubicBezTo>
                    <a:pt x="1244" y="1164"/>
                    <a:pt x="1244" y="1096"/>
                    <a:pt x="1203" y="1055"/>
                  </a:cubicBezTo>
                  <a:lnTo>
                    <a:pt x="871" y="7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C5F64965-C337-F34A-AA35-82DE8A4EB161}"/>
              </a:ext>
            </a:extLst>
          </p:cNvPr>
          <p:cNvGrpSpPr/>
          <p:nvPr userDrawn="1"/>
        </p:nvGrpSpPr>
        <p:grpSpPr>
          <a:xfrm>
            <a:off x="2982085" y="1446339"/>
            <a:ext cx="710291" cy="710292"/>
            <a:chOff x="1483068" y="1520336"/>
            <a:chExt cx="710291" cy="710292"/>
          </a:xfrm>
        </p:grpSpPr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4B5D6483-54AA-3B40-8F60-9B30EF153684}"/>
                </a:ext>
              </a:extLst>
            </p:cNvPr>
            <p:cNvSpPr/>
            <p:nvPr/>
          </p:nvSpPr>
          <p:spPr>
            <a:xfrm>
              <a:off x="1483068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51" name="Freeform 3">
              <a:extLst>
                <a:ext uri="{FF2B5EF4-FFF2-40B4-BE49-F238E27FC236}">
                  <a16:creationId xmlns:a16="http://schemas.microsoft.com/office/drawing/2014/main" id="{58C13B54-1AD3-5349-AEFC-38C8BE48F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4532" y="1699270"/>
              <a:ext cx="487362" cy="352425"/>
            </a:xfrm>
            <a:custGeom>
              <a:avLst/>
              <a:gdLst>
                <a:gd name="T0" fmla="*/ 959 w 1355"/>
                <a:gd name="T1" fmla="*/ 363 h 979"/>
                <a:gd name="T2" fmla="*/ 1016 w 1355"/>
                <a:gd name="T3" fmla="*/ 442 h 979"/>
                <a:gd name="T4" fmla="*/ 903 w 1355"/>
                <a:gd name="T5" fmla="*/ 799 h 979"/>
                <a:gd name="T6" fmla="*/ 564 w 1355"/>
                <a:gd name="T7" fmla="*/ 270 h 979"/>
                <a:gd name="T8" fmla="*/ 903 w 1355"/>
                <a:gd name="T9" fmla="*/ 799 h 979"/>
                <a:gd name="T10" fmla="*/ 197 w 1355"/>
                <a:gd name="T11" fmla="*/ 583 h 979"/>
                <a:gd name="T12" fmla="*/ 56 w 1355"/>
                <a:gd name="T13" fmla="*/ 414 h 979"/>
                <a:gd name="T14" fmla="*/ 508 w 1355"/>
                <a:gd name="T15" fmla="*/ 273 h 979"/>
                <a:gd name="T16" fmla="*/ 141 w 1355"/>
                <a:gd name="T17" fmla="*/ 630 h 979"/>
                <a:gd name="T18" fmla="*/ 254 w 1355"/>
                <a:gd name="T19" fmla="*/ 640 h 979"/>
                <a:gd name="T20" fmla="*/ 340 w 1355"/>
                <a:gd name="T21" fmla="*/ 875 h 979"/>
                <a:gd name="T22" fmla="*/ 310 w 1355"/>
                <a:gd name="T23" fmla="*/ 922 h 979"/>
                <a:gd name="T24" fmla="*/ 226 w 1355"/>
                <a:gd name="T25" fmla="*/ 861 h 979"/>
                <a:gd name="T26" fmla="*/ 152 w 1355"/>
                <a:gd name="T27" fmla="*/ 691 h 979"/>
                <a:gd name="T28" fmla="*/ 141 w 1355"/>
                <a:gd name="T29" fmla="*/ 630 h 979"/>
                <a:gd name="T30" fmla="*/ 321 w 1355"/>
                <a:gd name="T31" fmla="*/ 691 h 979"/>
                <a:gd name="T32" fmla="*/ 423 w 1355"/>
                <a:gd name="T33" fmla="*/ 640 h 979"/>
                <a:gd name="T34" fmla="*/ 395 w 1355"/>
                <a:gd name="T35" fmla="*/ 696 h 979"/>
                <a:gd name="T36" fmla="*/ 1031 w 1355"/>
                <a:gd name="T37" fmla="*/ 343 h 979"/>
                <a:gd name="T38" fmla="*/ 959 w 1355"/>
                <a:gd name="T39" fmla="*/ 57 h 979"/>
                <a:gd name="T40" fmla="*/ 865 w 1355"/>
                <a:gd name="T41" fmla="*/ 15 h 979"/>
                <a:gd name="T42" fmla="*/ 197 w 1355"/>
                <a:gd name="T43" fmla="*/ 216 h 979"/>
                <a:gd name="T44" fmla="*/ 0 w 1355"/>
                <a:gd name="T45" fmla="*/ 442 h 979"/>
                <a:gd name="T46" fmla="*/ 84 w 1355"/>
                <a:gd name="T47" fmla="*/ 611 h 979"/>
                <a:gd name="T48" fmla="*/ 100 w 1355"/>
                <a:gd name="T49" fmla="*/ 713 h 979"/>
                <a:gd name="T50" fmla="*/ 173 w 1355"/>
                <a:gd name="T51" fmla="*/ 881 h 979"/>
                <a:gd name="T52" fmla="*/ 310 w 1355"/>
                <a:gd name="T53" fmla="*/ 978 h 979"/>
                <a:gd name="T54" fmla="*/ 393 w 1355"/>
                <a:gd name="T55" fmla="*/ 855 h 979"/>
                <a:gd name="T56" fmla="*/ 395 w 1355"/>
                <a:gd name="T57" fmla="*/ 752 h 979"/>
                <a:gd name="T58" fmla="*/ 480 w 1355"/>
                <a:gd name="T59" fmla="*/ 640 h 979"/>
                <a:gd name="T60" fmla="*/ 865 w 1355"/>
                <a:gd name="T61" fmla="*/ 841 h 979"/>
                <a:gd name="T62" fmla="*/ 942 w 1355"/>
                <a:gd name="T63" fmla="*/ 840 h 979"/>
                <a:gd name="T64" fmla="*/ 959 w 1355"/>
                <a:gd name="T65" fmla="*/ 580 h 979"/>
                <a:gd name="T66" fmla="*/ 1031 w 1355"/>
                <a:gd name="T67" fmla="*/ 343 h 979"/>
                <a:gd name="T68" fmla="*/ 1052 w 1355"/>
                <a:gd name="T69" fmla="*/ 208 h 979"/>
                <a:gd name="T70" fmla="*/ 1052 w 1355"/>
                <a:gd name="T71" fmla="*/ 676 h 979"/>
                <a:gd name="T72" fmla="*/ 1213 w 1355"/>
                <a:gd name="T73" fmla="*/ 442 h 979"/>
                <a:gd name="T74" fmla="*/ 1201 w 1355"/>
                <a:gd name="T75" fmla="*/ 111 h 979"/>
                <a:gd name="T76" fmla="*/ 1298 w 1355"/>
                <a:gd name="T77" fmla="*/ 442 h 979"/>
                <a:gd name="T78" fmla="*/ 1201 w 1355"/>
                <a:gd name="T79" fmla="*/ 773 h 979"/>
                <a:gd name="T80" fmla="*/ 1201 w 1355"/>
                <a:gd name="T81" fmla="*/ 111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55" h="979">
                  <a:moveTo>
                    <a:pt x="959" y="521"/>
                  </a:moveTo>
                  <a:lnTo>
                    <a:pt x="959" y="363"/>
                  </a:lnTo>
                  <a:cubicBezTo>
                    <a:pt x="971" y="367"/>
                    <a:pt x="982" y="374"/>
                    <a:pt x="991" y="383"/>
                  </a:cubicBezTo>
                  <a:cubicBezTo>
                    <a:pt x="1007" y="399"/>
                    <a:pt x="1016" y="420"/>
                    <a:pt x="1016" y="442"/>
                  </a:cubicBezTo>
                  <a:cubicBezTo>
                    <a:pt x="1016" y="478"/>
                    <a:pt x="992" y="509"/>
                    <a:pt x="959" y="521"/>
                  </a:cubicBezTo>
                  <a:close/>
                  <a:moveTo>
                    <a:pt x="903" y="799"/>
                  </a:moveTo>
                  <a:cubicBezTo>
                    <a:pt x="823" y="724"/>
                    <a:pt x="678" y="604"/>
                    <a:pt x="564" y="586"/>
                  </a:cubicBezTo>
                  <a:lnTo>
                    <a:pt x="564" y="270"/>
                  </a:lnTo>
                  <a:cubicBezTo>
                    <a:pt x="678" y="252"/>
                    <a:pt x="823" y="131"/>
                    <a:pt x="903" y="57"/>
                  </a:cubicBezTo>
                  <a:lnTo>
                    <a:pt x="903" y="799"/>
                  </a:lnTo>
                  <a:close/>
                  <a:moveTo>
                    <a:pt x="508" y="583"/>
                  </a:moveTo>
                  <a:lnTo>
                    <a:pt x="197" y="583"/>
                  </a:lnTo>
                  <a:cubicBezTo>
                    <a:pt x="120" y="583"/>
                    <a:pt x="56" y="520"/>
                    <a:pt x="56" y="442"/>
                  </a:cubicBezTo>
                  <a:lnTo>
                    <a:pt x="56" y="414"/>
                  </a:lnTo>
                  <a:cubicBezTo>
                    <a:pt x="56" y="336"/>
                    <a:pt x="120" y="273"/>
                    <a:pt x="197" y="273"/>
                  </a:cubicBezTo>
                  <a:lnTo>
                    <a:pt x="508" y="273"/>
                  </a:lnTo>
                  <a:lnTo>
                    <a:pt x="508" y="583"/>
                  </a:lnTo>
                  <a:close/>
                  <a:moveTo>
                    <a:pt x="141" y="630"/>
                  </a:moveTo>
                  <a:cubicBezTo>
                    <a:pt x="159" y="636"/>
                    <a:pt x="178" y="640"/>
                    <a:pt x="197" y="640"/>
                  </a:cubicBezTo>
                  <a:lnTo>
                    <a:pt x="254" y="640"/>
                  </a:lnTo>
                  <a:cubicBezTo>
                    <a:pt x="255" y="664"/>
                    <a:pt x="260" y="688"/>
                    <a:pt x="269" y="713"/>
                  </a:cubicBezTo>
                  <a:cubicBezTo>
                    <a:pt x="270" y="714"/>
                    <a:pt x="325" y="834"/>
                    <a:pt x="340" y="875"/>
                  </a:cubicBezTo>
                  <a:cubicBezTo>
                    <a:pt x="344" y="884"/>
                    <a:pt x="349" y="901"/>
                    <a:pt x="342" y="910"/>
                  </a:cubicBezTo>
                  <a:cubicBezTo>
                    <a:pt x="337" y="918"/>
                    <a:pt x="322" y="922"/>
                    <a:pt x="310" y="922"/>
                  </a:cubicBezTo>
                  <a:lnTo>
                    <a:pt x="282" y="922"/>
                  </a:lnTo>
                  <a:cubicBezTo>
                    <a:pt x="251" y="922"/>
                    <a:pt x="238" y="894"/>
                    <a:pt x="226" y="861"/>
                  </a:cubicBezTo>
                  <a:lnTo>
                    <a:pt x="224" y="855"/>
                  </a:lnTo>
                  <a:cubicBezTo>
                    <a:pt x="213" y="827"/>
                    <a:pt x="154" y="695"/>
                    <a:pt x="152" y="691"/>
                  </a:cubicBezTo>
                  <a:cubicBezTo>
                    <a:pt x="145" y="672"/>
                    <a:pt x="141" y="652"/>
                    <a:pt x="141" y="632"/>
                  </a:cubicBezTo>
                  <a:lnTo>
                    <a:pt x="141" y="630"/>
                  </a:lnTo>
                  <a:close/>
                  <a:moveTo>
                    <a:pt x="323" y="696"/>
                  </a:moveTo>
                  <a:cubicBezTo>
                    <a:pt x="322" y="694"/>
                    <a:pt x="321" y="692"/>
                    <a:pt x="321" y="691"/>
                  </a:cubicBezTo>
                  <a:cubicBezTo>
                    <a:pt x="315" y="675"/>
                    <a:pt x="312" y="657"/>
                    <a:pt x="311" y="640"/>
                  </a:cubicBezTo>
                  <a:lnTo>
                    <a:pt x="423" y="640"/>
                  </a:lnTo>
                  <a:lnTo>
                    <a:pt x="423" y="668"/>
                  </a:lnTo>
                  <a:cubicBezTo>
                    <a:pt x="423" y="683"/>
                    <a:pt x="411" y="696"/>
                    <a:pt x="395" y="696"/>
                  </a:cubicBezTo>
                  <a:lnTo>
                    <a:pt x="323" y="696"/>
                  </a:lnTo>
                  <a:close/>
                  <a:moveTo>
                    <a:pt x="1031" y="343"/>
                  </a:moveTo>
                  <a:cubicBezTo>
                    <a:pt x="1011" y="323"/>
                    <a:pt x="986" y="309"/>
                    <a:pt x="959" y="304"/>
                  </a:cubicBezTo>
                  <a:lnTo>
                    <a:pt x="959" y="57"/>
                  </a:lnTo>
                  <a:cubicBezTo>
                    <a:pt x="959" y="26"/>
                    <a:pt x="934" y="0"/>
                    <a:pt x="903" y="0"/>
                  </a:cubicBezTo>
                  <a:cubicBezTo>
                    <a:pt x="889" y="0"/>
                    <a:pt x="875" y="6"/>
                    <a:pt x="865" y="15"/>
                  </a:cubicBezTo>
                  <a:cubicBezTo>
                    <a:pt x="727" y="143"/>
                    <a:pt x="608" y="216"/>
                    <a:pt x="536" y="216"/>
                  </a:cubicBezTo>
                  <a:lnTo>
                    <a:pt x="197" y="216"/>
                  </a:lnTo>
                  <a:cubicBezTo>
                    <a:pt x="88" y="216"/>
                    <a:pt x="0" y="305"/>
                    <a:pt x="0" y="414"/>
                  </a:cubicBezTo>
                  <a:lnTo>
                    <a:pt x="0" y="442"/>
                  </a:lnTo>
                  <a:cubicBezTo>
                    <a:pt x="0" y="514"/>
                    <a:pt x="39" y="577"/>
                    <a:pt x="97" y="611"/>
                  </a:cubicBezTo>
                  <a:lnTo>
                    <a:pt x="84" y="611"/>
                  </a:lnTo>
                  <a:lnTo>
                    <a:pt x="84" y="632"/>
                  </a:lnTo>
                  <a:cubicBezTo>
                    <a:pt x="84" y="659"/>
                    <a:pt x="89" y="686"/>
                    <a:pt x="100" y="713"/>
                  </a:cubicBezTo>
                  <a:cubicBezTo>
                    <a:pt x="100" y="714"/>
                    <a:pt x="161" y="849"/>
                    <a:pt x="171" y="875"/>
                  </a:cubicBezTo>
                  <a:lnTo>
                    <a:pt x="173" y="881"/>
                  </a:lnTo>
                  <a:cubicBezTo>
                    <a:pt x="184" y="910"/>
                    <a:pt x="209" y="978"/>
                    <a:pt x="282" y="978"/>
                  </a:cubicBezTo>
                  <a:lnTo>
                    <a:pt x="310" y="978"/>
                  </a:lnTo>
                  <a:cubicBezTo>
                    <a:pt x="323" y="978"/>
                    <a:pt x="365" y="976"/>
                    <a:pt x="389" y="942"/>
                  </a:cubicBezTo>
                  <a:cubicBezTo>
                    <a:pt x="400" y="926"/>
                    <a:pt x="409" y="898"/>
                    <a:pt x="393" y="855"/>
                  </a:cubicBezTo>
                  <a:cubicBezTo>
                    <a:pt x="384" y="833"/>
                    <a:pt x="365" y="789"/>
                    <a:pt x="349" y="752"/>
                  </a:cubicBezTo>
                  <a:lnTo>
                    <a:pt x="395" y="752"/>
                  </a:lnTo>
                  <a:cubicBezTo>
                    <a:pt x="441" y="752"/>
                    <a:pt x="480" y="715"/>
                    <a:pt x="480" y="668"/>
                  </a:cubicBezTo>
                  <a:lnTo>
                    <a:pt x="480" y="640"/>
                  </a:lnTo>
                  <a:lnTo>
                    <a:pt x="536" y="640"/>
                  </a:lnTo>
                  <a:cubicBezTo>
                    <a:pt x="607" y="640"/>
                    <a:pt x="727" y="713"/>
                    <a:pt x="865" y="841"/>
                  </a:cubicBezTo>
                  <a:cubicBezTo>
                    <a:pt x="875" y="850"/>
                    <a:pt x="889" y="856"/>
                    <a:pt x="903" y="856"/>
                  </a:cubicBezTo>
                  <a:cubicBezTo>
                    <a:pt x="917" y="856"/>
                    <a:pt x="931" y="850"/>
                    <a:pt x="942" y="840"/>
                  </a:cubicBezTo>
                  <a:cubicBezTo>
                    <a:pt x="953" y="829"/>
                    <a:pt x="959" y="815"/>
                    <a:pt x="959" y="799"/>
                  </a:cubicBezTo>
                  <a:lnTo>
                    <a:pt x="959" y="580"/>
                  </a:lnTo>
                  <a:cubicBezTo>
                    <a:pt x="1023" y="567"/>
                    <a:pt x="1072" y="509"/>
                    <a:pt x="1072" y="442"/>
                  </a:cubicBezTo>
                  <a:cubicBezTo>
                    <a:pt x="1072" y="405"/>
                    <a:pt x="1058" y="370"/>
                    <a:pt x="1031" y="343"/>
                  </a:cubicBezTo>
                  <a:close/>
                  <a:moveTo>
                    <a:pt x="1092" y="168"/>
                  </a:moveTo>
                  <a:lnTo>
                    <a:pt x="1052" y="208"/>
                  </a:lnTo>
                  <a:cubicBezTo>
                    <a:pt x="1123" y="279"/>
                    <a:pt x="1157" y="356"/>
                    <a:pt x="1157" y="442"/>
                  </a:cubicBezTo>
                  <a:cubicBezTo>
                    <a:pt x="1157" y="528"/>
                    <a:pt x="1123" y="605"/>
                    <a:pt x="1052" y="676"/>
                  </a:cubicBezTo>
                  <a:lnTo>
                    <a:pt x="1092" y="716"/>
                  </a:lnTo>
                  <a:cubicBezTo>
                    <a:pt x="1174" y="633"/>
                    <a:pt x="1213" y="544"/>
                    <a:pt x="1213" y="442"/>
                  </a:cubicBezTo>
                  <a:cubicBezTo>
                    <a:pt x="1213" y="340"/>
                    <a:pt x="1174" y="251"/>
                    <a:pt x="1092" y="168"/>
                  </a:cubicBezTo>
                  <a:close/>
                  <a:moveTo>
                    <a:pt x="1201" y="111"/>
                  </a:moveTo>
                  <a:lnTo>
                    <a:pt x="1163" y="152"/>
                  </a:lnTo>
                  <a:cubicBezTo>
                    <a:pt x="1251" y="235"/>
                    <a:pt x="1298" y="335"/>
                    <a:pt x="1298" y="442"/>
                  </a:cubicBezTo>
                  <a:cubicBezTo>
                    <a:pt x="1298" y="549"/>
                    <a:pt x="1251" y="649"/>
                    <a:pt x="1163" y="732"/>
                  </a:cubicBezTo>
                  <a:lnTo>
                    <a:pt x="1201" y="773"/>
                  </a:lnTo>
                  <a:cubicBezTo>
                    <a:pt x="1301" y="679"/>
                    <a:pt x="1354" y="565"/>
                    <a:pt x="1354" y="442"/>
                  </a:cubicBezTo>
                  <a:cubicBezTo>
                    <a:pt x="1354" y="319"/>
                    <a:pt x="1301" y="205"/>
                    <a:pt x="1201" y="1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1BABAA58-B5A4-E54B-BCF1-0C5BEE2CB767}"/>
              </a:ext>
            </a:extLst>
          </p:cNvPr>
          <p:cNvGrpSpPr/>
          <p:nvPr userDrawn="1"/>
        </p:nvGrpSpPr>
        <p:grpSpPr>
          <a:xfrm>
            <a:off x="6281176" y="1446339"/>
            <a:ext cx="710291" cy="710292"/>
            <a:chOff x="4782159" y="1520336"/>
            <a:chExt cx="710291" cy="710292"/>
          </a:xfrm>
        </p:grpSpPr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F7AA875F-27F9-774B-A1E7-6F4A3B057F3D}"/>
                </a:ext>
              </a:extLst>
            </p:cNvPr>
            <p:cNvSpPr/>
            <p:nvPr/>
          </p:nvSpPr>
          <p:spPr>
            <a:xfrm>
              <a:off x="4782159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54" name="Freeform 4">
              <a:extLst>
                <a:ext uri="{FF2B5EF4-FFF2-40B4-BE49-F238E27FC236}">
                  <a16:creationId xmlns:a16="http://schemas.microsoft.com/office/drawing/2014/main" id="{7216DC24-3EB5-4343-8778-05B8A0E8B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7754" y="1669901"/>
              <a:ext cx="419100" cy="411163"/>
            </a:xfrm>
            <a:custGeom>
              <a:avLst/>
              <a:gdLst>
                <a:gd name="T0" fmla="*/ 141 w 1164"/>
                <a:gd name="T1" fmla="*/ 547 h 1143"/>
                <a:gd name="T2" fmla="*/ 203 w 1164"/>
                <a:gd name="T3" fmla="*/ 660 h 1143"/>
                <a:gd name="T4" fmla="*/ 282 w 1164"/>
                <a:gd name="T5" fmla="*/ 1052 h 1143"/>
                <a:gd name="T6" fmla="*/ 62 w 1164"/>
                <a:gd name="T7" fmla="*/ 493 h 1143"/>
                <a:gd name="T8" fmla="*/ 282 w 1164"/>
                <a:gd name="T9" fmla="*/ 1052 h 1143"/>
                <a:gd name="T10" fmla="*/ 761 w 1164"/>
                <a:gd name="T11" fmla="*/ 51 h 1143"/>
                <a:gd name="T12" fmla="*/ 593 w 1164"/>
                <a:gd name="T13" fmla="*/ 83 h 1143"/>
                <a:gd name="T14" fmla="*/ 485 w 1164"/>
                <a:gd name="T15" fmla="*/ 373 h 1143"/>
                <a:gd name="T16" fmla="*/ 344 w 1164"/>
                <a:gd name="T17" fmla="*/ 487 h 1143"/>
                <a:gd name="T18" fmla="*/ 0 w 1164"/>
                <a:gd name="T19" fmla="*/ 431 h 1143"/>
                <a:gd name="T20" fmla="*/ 344 w 1164"/>
                <a:gd name="T21" fmla="*/ 1114 h 1143"/>
                <a:gd name="T22" fmla="*/ 390 w 1164"/>
                <a:gd name="T23" fmla="*/ 1058 h 1143"/>
                <a:gd name="T24" fmla="*/ 737 w 1164"/>
                <a:gd name="T25" fmla="*/ 1114 h 1143"/>
                <a:gd name="T26" fmla="*/ 512 w 1164"/>
                <a:gd name="T27" fmla="*/ 1052 h 1143"/>
                <a:gd name="T28" fmla="*/ 344 w 1164"/>
                <a:gd name="T29" fmla="*/ 968 h 1143"/>
                <a:gd name="T30" fmla="*/ 412 w 1164"/>
                <a:gd name="T31" fmla="*/ 550 h 1143"/>
                <a:gd name="T32" fmla="*/ 655 w 1164"/>
                <a:gd name="T33" fmla="*/ 123 h 1143"/>
                <a:gd name="T34" fmla="*/ 665 w 1164"/>
                <a:gd name="T35" fmla="*/ 70 h 1143"/>
                <a:gd name="T36" fmla="*/ 762 w 1164"/>
                <a:gd name="T37" fmla="*/ 248 h 1143"/>
                <a:gd name="T38" fmla="*/ 734 w 1164"/>
                <a:gd name="T39" fmla="*/ 406 h 1143"/>
                <a:gd name="T40" fmla="*/ 534 w 1164"/>
                <a:gd name="T41" fmla="*/ 828 h 1143"/>
                <a:gd name="T42" fmla="*/ 796 w 1164"/>
                <a:gd name="T43" fmla="*/ 547 h 1143"/>
                <a:gd name="T44" fmla="*/ 801 w 1164"/>
                <a:gd name="T45" fmla="*/ 387 h 1143"/>
                <a:gd name="T46" fmla="*/ 1101 w 1164"/>
                <a:gd name="T47" fmla="*/ 744 h 1143"/>
                <a:gd name="T48" fmla="*/ 1047 w 1164"/>
                <a:gd name="T49" fmla="*/ 770 h 1143"/>
                <a:gd name="T50" fmla="*/ 909 w 1164"/>
                <a:gd name="T51" fmla="*/ 744 h 1143"/>
                <a:gd name="T52" fmla="*/ 934 w 1164"/>
                <a:gd name="T53" fmla="*/ 662 h 1143"/>
                <a:gd name="T54" fmla="*/ 1075 w 1164"/>
                <a:gd name="T55" fmla="*/ 662 h 1143"/>
                <a:gd name="T56" fmla="*/ 1101 w 1164"/>
                <a:gd name="T57" fmla="*/ 744 h 1143"/>
                <a:gd name="T58" fmla="*/ 1047 w 1164"/>
                <a:gd name="T59" fmla="*/ 600 h 1143"/>
                <a:gd name="T60" fmla="*/ 906 w 1164"/>
                <a:gd name="T61" fmla="*/ 600 h 1143"/>
                <a:gd name="T62" fmla="*/ 880 w 1164"/>
                <a:gd name="T63" fmla="*/ 519 h 1143"/>
                <a:gd name="T64" fmla="*/ 1047 w 1164"/>
                <a:gd name="T65" fmla="*/ 493 h 1143"/>
                <a:gd name="T66" fmla="*/ 1072 w 1164"/>
                <a:gd name="T67" fmla="*/ 575 h 1143"/>
                <a:gd name="T68" fmla="*/ 990 w 1164"/>
                <a:gd name="T69" fmla="*/ 1001 h 1143"/>
                <a:gd name="T70" fmla="*/ 1016 w 1164"/>
                <a:gd name="T71" fmla="*/ 1055 h 1143"/>
                <a:gd name="T72" fmla="*/ 849 w 1164"/>
                <a:gd name="T73" fmla="*/ 1080 h 1143"/>
                <a:gd name="T74" fmla="*/ 824 w 1164"/>
                <a:gd name="T75" fmla="*/ 1026 h 1143"/>
                <a:gd name="T76" fmla="*/ 906 w 1164"/>
                <a:gd name="T77" fmla="*/ 1001 h 1143"/>
                <a:gd name="T78" fmla="*/ 906 w 1164"/>
                <a:gd name="T79" fmla="*/ 939 h 1143"/>
                <a:gd name="T80" fmla="*/ 880 w 1164"/>
                <a:gd name="T81" fmla="*/ 857 h 1143"/>
                <a:gd name="T82" fmla="*/ 934 w 1164"/>
                <a:gd name="T83" fmla="*/ 832 h 1143"/>
                <a:gd name="T84" fmla="*/ 1072 w 1164"/>
                <a:gd name="T85" fmla="*/ 857 h 1143"/>
                <a:gd name="T86" fmla="*/ 1047 w 1164"/>
                <a:gd name="T87" fmla="*/ 939 h 1143"/>
                <a:gd name="T88" fmla="*/ 1163 w 1164"/>
                <a:gd name="T89" fmla="*/ 688 h 1143"/>
                <a:gd name="T90" fmla="*/ 1134 w 1164"/>
                <a:gd name="T91" fmla="*/ 575 h 1143"/>
                <a:gd name="T92" fmla="*/ 1047 w 1164"/>
                <a:gd name="T93" fmla="*/ 431 h 1143"/>
                <a:gd name="T94" fmla="*/ 818 w 1164"/>
                <a:gd name="T95" fmla="*/ 519 h 1143"/>
                <a:gd name="T96" fmla="*/ 857 w 1164"/>
                <a:gd name="T97" fmla="*/ 647 h 1143"/>
                <a:gd name="T98" fmla="*/ 847 w 1164"/>
                <a:gd name="T99" fmla="*/ 744 h 1143"/>
                <a:gd name="T100" fmla="*/ 818 w 1164"/>
                <a:gd name="T101" fmla="*/ 857 h 1143"/>
                <a:gd name="T102" fmla="*/ 824 w 1164"/>
                <a:gd name="T103" fmla="*/ 943 h 1143"/>
                <a:gd name="T104" fmla="*/ 762 w 1164"/>
                <a:gd name="T105" fmla="*/ 1055 h 1143"/>
                <a:gd name="T106" fmla="*/ 990 w 1164"/>
                <a:gd name="T107" fmla="*/ 1142 h 1143"/>
                <a:gd name="T108" fmla="*/ 1078 w 1164"/>
                <a:gd name="T109" fmla="*/ 1026 h 1143"/>
                <a:gd name="T110" fmla="*/ 1134 w 1164"/>
                <a:gd name="T111" fmla="*/ 914 h 1143"/>
                <a:gd name="T112" fmla="*/ 1124 w 1164"/>
                <a:gd name="T113" fmla="*/ 817 h 1143"/>
                <a:gd name="T114" fmla="*/ 1163 w 1164"/>
                <a:gd name="T115" fmla="*/ 688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64" h="1143">
                  <a:moveTo>
                    <a:pt x="203" y="547"/>
                  </a:moveTo>
                  <a:lnTo>
                    <a:pt x="141" y="547"/>
                  </a:lnTo>
                  <a:lnTo>
                    <a:pt x="141" y="660"/>
                  </a:lnTo>
                  <a:lnTo>
                    <a:pt x="203" y="660"/>
                  </a:lnTo>
                  <a:lnTo>
                    <a:pt x="203" y="547"/>
                  </a:lnTo>
                  <a:close/>
                  <a:moveTo>
                    <a:pt x="282" y="1052"/>
                  </a:moveTo>
                  <a:lnTo>
                    <a:pt x="62" y="1052"/>
                  </a:lnTo>
                  <a:lnTo>
                    <a:pt x="62" y="493"/>
                  </a:lnTo>
                  <a:lnTo>
                    <a:pt x="282" y="493"/>
                  </a:lnTo>
                  <a:lnTo>
                    <a:pt x="282" y="1052"/>
                  </a:lnTo>
                  <a:close/>
                  <a:moveTo>
                    <a:pt x="824" y="248"/>
                  </a:moveTo>
                  <a:cubicBezTo>
                    <a:pt x="824" y="149"/>
                    <a:pt x="805" y="107"/>
                    <a:pt x="761" y="51"/>
                  </a:cubicBezTo>
                  <a:cubicBezTo>
                    <a:pt x="728" y="8"/>
                    <a:pt x="679" y="0"/>
                    <a:pt x="645" y="11"/>
                  </a:cubicBezTo>
                  <a:cubicBezTo>
                    <a:pt x="613" y="22"/>
                    <a:pt x="593" y="50"/>
                    <a:pt x="593" y="83"/>
                  </a:cubicBezTo>
                  <a:lnTo>
                    <a:pt x="593" y="123"/>
                  </a:lnTo>
                  <a:cubicBezTo>
                    <a:pt x="593" y="218"/>
                    <a:pt x="564" y="285"/>
                    <a:pt x="485" y="373"/>
                  </a:cubicBezTo>
                  <a:lnTo>
                    <a:pt x="384" y="487"/>
                  </a:lnTo>
                  <a:lnTo>
                    <a:pt x="344" y="487"/>
                  </a:lnTo>
                  <a:lnTo>
                    <a:pt x="344" y="431"/>
                  </a:lnTo>
                  <a:lnTo>
                    <a:pt x="0" y="431"/>
                  </a:lnTo>
                  <a:lnTo>
                    <a:pt x="0" y="1114"/>
                  </a:lnTo>
                  <a:lnTo>
                    <a:pt x="344" y="1114"/>
                  </a:lnTo>
                  <a:lnTo>
                    <a:pt x="344" y="1030"/>
                  </a:lnTo>
                  <a:cubicBezTo>
                    <a:pt x="359" y="1030"/>
                    <a:pt x="371" y="1041"/>
                    <a:pt x="390" y="1058"/>
                  </a:cubicBezTo>
                  <a:cubicBezTo>
                    <a:pt x="416" y="1082"/>
                    <a:pt x="451" y="1114"/>
                    <a:pt x="512" y="1114"/>
                  </a:cubicBezTo>
                  <a:lnTo>
                    <a:pt x="737" y="1114"/>
                  </a:lnTo>
                  <a:lnTo>
                    <a:pt x="737" y="1052"/>
                  </a:lnTo>
                  <a:lnTo>
                    <a:pt x="512" y="1052"/>
                  </a:lnTo>
                  <a:cubicBezTo>
                    <a:pt x="475" y="1052"/>
                    <a:pt x="455" y="1034"/>
                    <a:pt x="432" y="1012"/>
                  </a:cubicBezTo>
                  <a:cubicBezTo>
                    <a:pt x="410" y="992"/>
                    <a:pt x="384" y="968"/>
                    <a:pt x="344" y="968"/>
                  </a:cubicBezTo>
                  <a:lnTo>
                    <a:pt x="344" y="550"/>
                  </a:lnTo>
                  <a:lnTo>
                    <a:pt x="412" y="550"/>
                  </a:lnTo>
                  <a:lnTo>
                    <a:pt x="532" y="415"/>
                  </a:lnTo>
                  <a:cubicBezTo>
                    <a:pt x="596" y="343"/>
                    <a:pt x="655" y="258"/>
                    <a:pt x="655" y="123"/>
                  </a:cubicBezTo>
                  <a:lnTo>
                    <a:pt x="655" y="83"/>
                  </a:lnTo>
                  <a:cubicBezTo>
                    <a:pt x="655" y="80"/>
                    <a:pt x="655" y="73"/>
                    <a:pt x="665" y="70"/>
                  </a:cubicBezTo>
                  <a:cubicBezTo>
                    <a:pt x="677" y="66"/>
                    <a:pt x="697" y="70"/>
                    <a:pt x="712" y="89"/>
                  </a:cubicBezTo>
                  <a:cubicBezTo>
                    <a:pt x="747" y="135"/>
                    <a:pt x="762" y="162"/>
                    <a:pt x="762" y="248"/>
                  </a:cubicBezTo>
                  <a:cubicBezTo>
                    <a:pt x="762" y="306"/>
                    <a:pt x="750" y="343"/>
                    <a:pt x="742" y="368"/>
                  </a:cubicBezTo>
                  <a:cubicBezTo>
                    <a:pt x="737" y="383"/>
                    <a:pt x="734" y="394"/>
                    <a:pt x="734" y="406"/>
                  </a:cubicBezTo>
                  <a:lnTo>
                    <a:pt x="734" y="546"/>
                  </a:lnTo>
                  <a:cubicBezTo>
                    <a:pt x="731" y="673"/>
                    <a:pt x="653" y="784"/>
                    <a:pt x="534" y="828"/>
                  </a:cubicBezTo>
                  <a:lnTo>
                    <a:pt x="556" y="886"/>
                  </a:lnTo>
                  <a:cubicBezTo>
                    <a:pt x="698" y="833"/>
                    <a:pt x="793" y="700"/>
                    <a:pt x="796" y="547"/>
                  </a:cubicBezTo>
                  <a:lnTo>
                    <a:pt x="796" y="406"/>
                  </a:lnTo>
                  <a:cubicBezTo>
                    <a:pt x="796" y="403"/>
                    <a:pt x="799" y="394"/>
                    <a:pt x="801" y="387"/>
                  </a:cubicBezTo>
                  <a:cubicBezTo>
                    <a:pt x="810" y="360"/>
                    <a:pt x="824" y="315"/>
                    <a:pt x="824" y="248"/>
                  </a:cubicBezTo>
                  <a:close/>
                  <a:moveTo>
                    <a:pt x="1101" y="744"/>
                  </a:moveTo>
                  <a:cubicBezTo>
                    <a:pt x="1101" y="758"/>
                    <a:pt x="1089" y="770"/>
                    <a:pt x="1075" y="770"/>
                  </a:cubicBezTo>
                  <a:lnTo>
                    <a:pt x="1047" y="770"/>
                  </a:lnTo>
                  <a:lnTo>
                    <a:pt x="934" y="770"/>
                  </a:lnTo>
                  <a:cubicBezTo>
                    <a:pt x="920" y="770"/>
                    <a:pt x="909" y="758"/>
                    <a:pt x="909" y="744"/>
                  </a:cubicBezTo>
                  <a:lnTo>
                    <a:pt x="909" y="688"/>
                  </a:lnTo>
                  <a:cubicBezTo>
                    <a:pt x="909" y="674"/>
                    <a:pt x="920" y="662"/>
                    <a:pt x="934" y="662"/>
                  </a:cubicBezTo>
                  <a:lnTo>
                    <a:pt x="1047" y="662"/>
                  </a:lnTo>
                  <a:lnTo>
                    <a:pt x="1075" y="662"/>
                  </a:lnTo>
                  <a:cubicBezTo>
                    <a:pt x="1089" y="662"/>
                    <a:pt x="1101" y="674"/>
                    <a:pt x="1101" y="688"/>
                  </a:cubicBezTo>
                  <a:lnTo>
                    <a:pt x="1101" y="744"/>
                  </a:lnTo>
                  <a:close/>
                  <a:moveTo>
                    <a:pt x="1072" y="575"/>
                  </a:moveTo>
                  <a:cubicBezTo>
                    <a:pt x="1072" y="589"/>
                    <a:pt x="1061" y="600"/>
                    <a:pt x="1047" y="600"/>
                  </a:cubicBezTo>
                  <a:lnTo>
                    <a:pt x="934" y="600"/>
                  </a:lnTo>
                  <a:lnTo>
                    <a:pt x="906" y="600"/>
                  </a:lnTo>
                  <a:cubicBezTo>
                    <a:pt x="892" y="600"/>
                    <a:pt x="880" y="589"/>
                    <a:pt x="880" y="575"/>
                  </a:cubicBezTo>
                  <a:lnTo>
                    <a:pt x="880" y="519"/>
                  </a:lnTo>
                  <a:cubicBezTo>
                    <a:pt x="880" y="505"/>
                    <a:pt x="892" y="493"/>
                    <a:pt x="906" y="493"/>
                  </a:cubicBezTo>
                  <a:lnTo>
                    <a:pt x="1047" y="493"/>
                  </a:lnTo>
                  <a:cubicBezTo>
                    <a:pt x="1061" y="493"/>
                    <a:pt x="1072" y="505"/>
                    <a:pt x="1072" y="519"/>
                  </a:cubicBezTo>
                  <a:lnTo>
                    <a:pt x="1072" y="575"/>
                  </a:lnTo>
                  <a:close/>
                  <a:moveTo>
                    <a:pt x="906" y="1001"/>
                  </a:moveTo>
                  <a:lnTo>
                    <a:pt x="990" y="1001"/>
                  </a:lnTo>
                  <a:cubicBezTo>
                    <a:pt x="1004" y="1001"/>
                    <a:pt x="1016" y="1012"/>
                    <a:pt x="1016" y="1026"/>
                  </a:cubicBezTo>
                  <a:lnTo>
                    <a:pt x="1016" y="1055"/>
                  </a:lnTo>
                  <a:cubicBezTo>
                    <a:pt x="1016" y="1069"/>
                    <a:pt x="1004" y="1080"/>
                    <a:pt x="990" y="1080"/>
                  </a:cubicBezTo>
                  <a:lnTo>
                    <a:pt x="849" y="1080"/>
                  </a:lnTo>
                  <a:cubicBezTo>
                    <a:pt x="835" y="1080"/>
                    <a:pt x="824" y="1069"/>
                    <a:pt x="824" y="1055"/>
                  </a:cubicBezTo>
                  <a:lnTo>
                    <a:pt x="824" y="1026"/>
                  </a:lnTo>
                  <a:cubicBezTo>
                    <a:pt x="824" y="1012"/>
                    <a:pt x="835" y="1001"/>
                    <a:pt x="849" y="1001"/>
                  </a:cubicBezTo>
                  <a:lnTo>
                    <a:pt x="906" y="1001"/>
                  </a:lnTo>
                  <a:close/>
                  <a:moveTo>
                    <a:pt x="990" y="939"/>
                  </a:moveTo>
                  <a:lnTo>
                    <a:pt x="906" y="939"/>
                  </a:lnTo>
                  <a:cubicBezTo>
                    <a:pt x="892" y="939"/>
                    <a:pt x="880" y="928"/>
                    <a:pt x="880" y="914"/>
                  </a:cubicBezTo>
                  <a:lnTo>
                    <a:pt x="880" y="857"/>
                  </a:lnTo>
                  <a:cubicBezTo>
                    <a:pt x="880" y="843"/>
                    <a:pt x="892" y="832"/>
                    <a:pt x="906" y="832"/>
                  </a:cubicBezTo>
                  <a:lnTo>
                    <a:pt x="934" y="832"/>
                  </a:lnTo>
                  <a:lnTo>
                    <a:pt x="1047" y="832"/>
                  </a:lnTo>
                  <a:cubicBezTo>
                    <a:pt x="1061" y="832"/>
                    <a:pt x="1072" y="843"/>
                    <a:pt x="1072" y="857"/>
                  </a:cubicBezTo>
                  <a:lnTo>
                    <a:pt x="1072" y="914"/>
                  </a:lnTo>
                  <a:cubicBezTo>
                    <a:pt x="1072" y="928"/>
                    <a:pt x="1061" y="939"/>
                    <a:pt x="1047" y="939"/>
                  </a:cubicBezTo>
                  <a:lnTo>
                    <a:pt x="990" y="939"/>
                  </a:lnTo>
                  <a:close/>
                  <a:moveTo>
                    <a:pt x="1163" y="688"/>
                  </a:moveTo>
                  <a:cubicBezTo>
                    <a:pt x="1163" y="658"/>
                    <a:pt x="1147" y="631"/>
                    <a:pt x="1124" y="615"/>
                  </a:cubicBezTo>
                  <a:cubicBezTo>
                    <a:pt x="1130" y="603"/>
                    <a:pt x="1134" y="590"/>
                    <a:pt x="1134" y="575"/>
                  </a:cubicBezTo>
                  <a:lnTo>
                    <a:pt x="1134" y="519"/>
                  </a:lnTo>
                  <a:cubicBezTo>
                    <a:pt x="1134" y="470"/>
                    <a:pt x="1095" y="431"/>
                    <a:pt x="1047" y="431"/>
                  </a:cubicBezTo>
                  <a:lnTo>
                    <a:pt x="906" y="431"/>
                  </a:lnTo>
                  <a:cubicBezTo>
                    <a:pt x="858" y="431"/>
                    <a:pt x="818" y="470"/>
                    <a:pt x="818" y="519"/>
                  </a:cubicBezTo>
                  <a:lnTo>
                    <a:pt x="818" y="575"/>
                  </a:lnTo>
                  <a:cubicBezTo>
                    <a:pt x="818" y="605"/>
                    <a:pt x="834" y="632"/>
                    <a:pt x="857" y="647"/>
                  </a:cubicBezTo>
                  <a:cubicBezTo>
                    <a:pt x="851" y="660"/>
                    <a:pt x="847" y="673"/>
                    <a:pt x="847" y="688"/>
                  </a:cubicBezTo>
                  <a:lnTo>
                    <a:pt x="847" y="744"/>
                  </a:lnTo>
                  <a:cubicBezTo>
                    <a:pt x="847" y="759"/>
                    <a:pt x="851" y="773"/>
                    <a:pt x="857" y="785"/>
                  </a:cubicBezTo>
                  <a:cubicBezTo>
                    <a:pt x="834" y="800"/>
                    <a:pt x="818" y="827"/>
                    <a:pt x="818" y="857"/>
                  </a:cubicBezTo>
                  <a:lnTo>
                    <a:pt x="818" y="914"/>
                  </a:lnTo>
                  <a:cubicBezTo>
                    <a:pt x="818" y="924"/>
                    <a:pt x="821" y="934"/>
                    <a:pt x="824" y="943"/>
                  </a:cubicBezTo>
                  <a:cubicBezTo>
                    <a:pt x="788" y="954"/>
                    <a:pt x="762" y="987"/>
                    <a:pt x="762" y="1026"/>
                  </a:cubicBezTo>
                  <a:lnTo>
                    <a:pt x="762" y="1055"/>
                  </a:lnTo>
                  <a:cubicBezTo>
                    <a:pt x="762" y="1103"/>
                    <a:pt x="801" y="1142"/>
                    <a:pt x="849" y="1142"/>
                  </a:cubicBezTo>
                  <a:lnTo>
                    <a:pt x="990" y="1142"/>
                  </a:lnTo>
                  <a:cubicBezTo>
                    <a:pt x="1039" y="1142"/>
                    <a:pt x="1078" y="1103"/>
                    <a:pt x="1078" y="1055"/>
                  </a:cubicBezTo>
                  <a:lnTo>
                    <a:pt x="1078" y="1026"/>
                  </a:lnTo>
                  <a:cubicBezTo>
                    <a:pt x="1078" y="1016"/>
                    <a:pt x="1076" y="1006"/>
                    <a:pt x="1072" y="997"/>
                  </a:cubicBezTo>
                  <a:cubicBezTo>
                    <a:pt x="1108" y="986"/>
                    <a:pt x="1134" y="953"/>
                    <a:pt x="1134" y="914"/>
                  </a:cubicBezTo>
                  <a:lnTo>
                    <a:pt x="1134" y="857"/>
                  </a:lnTo>
                  <a:cubicBezTo>
                    <a:pt x="1134" y="842"/>
                    <a:pt x="1130" y="829"/>
                    <a:pt x="1124" y="817"/>
                  </a:cubicBezTo>
                  <a:cubicBezTo>
                    <a:pt x="1147" y="801"/>
                    <a:pt x="1163" y="774"/>
                    <a:pt x="1163" y="744"/>
                  </a:cubicBezTo>
                  <a:lnTo>
                    <a:pt x="1163" y="6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7B9C8B4E-41F6-AC4C-9FB6-E0FC6A139CEB}"/>
              </a:ext>
            </a:extLst>
          </p:cNvPr>
          <p:cNvGrpSpPr/>
          <p:nvPr userDrawn="1"/>
        </p:nvGrpSpPr>
        <p:grpSpPr>
          <a:xfrm>
            <a:off x="6273720" y="2424629"/>
            <a:ext cx="710291" cy="710292"/>
            <a:chOff x="4774703" y="2498626"/>
            <a:chExt cx="710291" cy="710292"/>
          </a:xfrm>
        </p:grpSpPr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24617CA0-A9DE-7A4F-B554-7562720888B3}"/>
                </a:ext>
              </a:extLst>
            </p:cNvPr>
            <p:cNvSpPr/>
            <p:nvPr/>
          </p:nvSpPr>
          <p:spPr>
            <a:xfrm>
              <a:off x="4774703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57" name="Freeform 5">
              <a:extLst>
                <a:ext uri="{FF2B5EF4-FFF2-40B4-BE49-F238E27FC236}">
                  <a16:creationId xmlns:a16="http://schemas.microsoft.com/office/drawing/2014/main" id="{E900AE4D-94A3-F943-84AE-D70CF65D1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486" y="2619616"/>
              <a:ext cx="466725" cy="468313"/>
            </a:xfrm>
            <a:custGeom>
              <a:avLst/>
              <a:gdLst>
                <a:gd name="T0" fmla="*/ 34 w 1297"/>
                <a:gd name="T1" fmla="*/ 1235 h 1303"/>
                <a:gd name="T2" fmla="*/ 197 w 1297"/>
                <a:gd name="T3" fmla="*/ 1235 h 1303"/>
                <a:gd name="T4" fmla="*/ 572 w 1297"/>
                <a:gd name="T5" fmla="*/ 773 h 1303"/>
                <a:gd name="T6" fmla="*/ 78 w 1297"/>
                <a:gd name="T7" fmla="*/ 1192 h 1303"/>
                <a:gd name="T8" fmla="*/ 78 w 1297"/>
                <a:gd name="T9" fmla="*/ 1192 h 1303"/>
                <a:gd name="T10" fmla="*/ 78 w 1297"/>
                <a:gd name="T11" fmla="*/ 1116 h 1303"/>
                <a:gd name="T12" fmla="*/ 459 w 1297"/>
                <a:gd name="T13" fmla="*/ 646 h 1303"/>
                <a:gd name="T14" fmla="*/ 0 w 1297"/>
                <a:gd name="T15" fmla="*/ 1154 h 1303"/>
                <a:gd name="T16" fmla="*/ 138 w 1297"/>
                <a:gd name="T17" fmla="*/ 1176 h 1303"/>
                <a:gd name="T18" fmla="*/ 153 w 1297"/>
                <a:gd name="T19" fmla="*/ 1072 h 1303"/>
                <a:gd name="T20" fmla="*/ 138 w 1297"/>
                <a:gd name="T21" fmla="*/ 1176 h 1303"/>
                <a:gd name="T22" fmla="*/ 1220 w 1297"/>
                <a:gd name="T23" fmla="*/ 183 h 1303"/>
                <a:gd name="T24" fmla="*/ 1170 w 1297"/>
                <a:gd name="T25" fmla="*/ 175 h 1303"/>
                <a:gd name="T26" fmla="*/ 967 w 1297"/>
                <a:gd name="T27" fmla="*/ 226 h 1303"/>
                <a:gd name="T28" fmla="*/ 1103 w 1297"/>
                <a:gd name="T29" fmla="*/ 72 h 1303"/>
                <a:gd name="T30" fmla="*/ 782 w 1297"/>
                <a:gd name="T31" fmla="*/ 84 h 1303"/>
                <a:gd name="T32" fmla="*/ 697 w 1297"/>
                <a:gd name="T33" fmla="*/ 408 h 1303"/>
                <a:gd name="T34" fmla="*/ 673 w 1297"/>
                <a:gd name="T35" fmla="*/ 521 h 1303"/>
                <a:gd name="T36" fmla="*/ 762 w 1297"/>
                <a:gd name="T37" fmla="*/ 402 h 1303"/>
                <a:gd name="T38" fmla="*/ 826 w 1297"/>
                <a:gd name="T39" fmla="*/ 128 h 1303"/>
                <a:gd name="T40" fmla="*/ 902 w 1297"/>
                <a:gd name="T41" fmla="*/ 204 h 1303"/>
                <a:gd name="T42" fmla="*/ 902 w 1297"/>
                <a:gd name="T43" fmla="*/ 248 h 1303"/>
                <a:gd name="T44" fmla="*/ 1065 w 1297"/>
                <a:gd name="T45" fmla="*/ 368 h 1303"/>
                <a:gd name="T46" fmla="*/ 1141 w 1297"/>
                <a:gd name="T47" fmla="*/ 444 h 1303"/>
                <a:gd name="T48" fmla="*/ 867 w 1297"/>
                <a:gd name="T49" fmla="*/ 507 h 1303"/>
                <a:gd name="T50" fmla="*/ 756 w 1297"/>
                <a:gd name="T51" fmla="*/ 589 h 1303"/>
                <a:gd name="T52" fmla="*/ 861 w 1297"/>
                <a:gd name="T53" fmla="*/ 572 h 1303"/>
                <a:gd name="T54" fmla="*/ 1185 w 1297"/>
                <a:gd name="T55" fmla="*/ 487 h 1303"/>
                <a:gd name="T56" fmla="*/ 1151 w 1297"/>
                <a:gd name="T57" fmla="*/ 1125 h 1303"/>
                <a:gd name="T58" fmla="*/ 868 w 1297"/>
                <a:gd name="T59" fmla="*/ 929 h 1303"/>
                <a:gd name="T60" fmla="*/ 1167 w 1297"/>
                <a:gd name="T61" fmla="*/ 1224 h 1303"/>
                <a:gd name="T62" fmla="*/ 852 w 1297"/>
                <a:gd name="T63" fmla="*/ 985 h 1303"/>
                <a:gd name="T64" fmla="*/ 746 w 1297"/>
                <a:gd name="T65" fmla="*/ 936 h 1303"/>
                <a:gd name="T66" fmla="*/ 943 w 1297"/>
                <a:gd name="T67" fmla="*/ 771 h 1303"/>
                <a:gd name="T68" fmla="*/ 1207 w 1297"/>
                <a:gd name="T69" fmla="*/ 1109 h 1303"/>
                <a:gd name="T70" fmla="*/ 1167 w 1297"/>
                <a:gd name="T71" fmla="*/ 1224 h 1303"/>
                <a:gd name="T72" fmla="*/ 333 w 1297"/>
                <a:gd name="T73" fmla="*/ 386 h 1303"/>
                <a:gd name="T74" fmla="*/ 230 w 1297"/>
                <a:gd name="T75" fmla="*/ 360 h 1303"/>
                <a:gd name="T76" fmla="*/ 136 w 1297"/>
                <a:gd name="T77" fmla="*/ 109 h 1303"/>
                <a:gd name="T78" fmla="*/ 361 w 1297"/>
                <a:gd name="T79" fmla="*/ 335 h 1303"/>
                <a:gd name="T80" fmla="*/ 806 w 1297"/>
                <a:gd name="T81" fmla="*/ 788 h 1303"/>
                <a:gd name="T82" fmla="*/ 1019 w 1297"/>
                <a:gd name="T83" fmla="*/ 832 h 1303"/>
                <a:gd name="T84" fmla="*/ 980 w 1297"/>
                <a:gd name="T85" fmla="*/ 718 h 1303"/>
                <a:gd name="T86" fmla="*/ 888 w 1297"/>
                <a:gd name="T87" fmla="*/ 706 h 1303"/>
                <a:gd name="T88" fmla="*/ 420 w 1297"/>
                <a:gd name="T89" fmla="*/ 314 h 1303"/>
                <a:gd name="T90" fmla="*/ 388 w 1297"/>
                <a:gd name="T91" fmla="*/ 203 h 1303"/>
                <a:gd name="T92" fmla="*/ 110 w 1297"/>
                <a:gd name="T93" fmla="*/ 47 h 1303"/>
                <a:gd name="T94" fmla="*/ 26 w 1297"/>
                <a:gd name="T95" fmla="*/ 166 h 1303"/>
                <a:gd name="T96" fmla="*/ 205 w 1297"/>
                <a:gd name="T97" fmla="*/ 419 h 1303"/>
                <a:gd name="T98" fmla="*/ 727 w 1297"/>
                <a:gd name="T99" fmla="*/ 868 h 1303"/>
                <a:gd name="T100" fmla="*/ 701 w 1297"/>
                <a:gd name="T101" fmla="*/ 997 h 1303"/>
                <a:gd name="T102" fmla="*/ 815 w 1297"/>
                <a:gd name="T103" fmla="*/ 1036 h 1303"/>
                <a:gd name="T104" fmla="*/ 1129 w 1297"/>
                <a:gd name="T105" fmla="*/ 1302 h 1303"/>
                <a:gd name="T106" fmla="*/ 1251 w 1297"/>
                <a:gd name="T107" fmla="*/ 1228 h 1303"/>
                <a:gd name="T108" fmla="*/ 1019 w 1297"/>
                <a:gd name="T109" fmla="*/ 832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97" h="1303">
                  <a:moveTo>
                    <a:pt x="34" y="1235"/>
                  </a:moveTo>
                  <a:lnTo>
                    <a:pt x="34" y="1235"/>
                  </a:lnTo>
                  <a:cubicBezTo>
                    <a:pt x="56" y="1257"/>
                    <a:pt x="85" y="1269"/>
                    <a:pt x="116" y="1269"/>
                  </a:cubicBezTo>
                  <a:cubicBezTo>
                    <a:pt x="146" y="1269"/>
                    <a:pt x="176" y="1257"/>
                    <a:pt x="197" y="1235"/>
                  </a:cubicBezTo>
                  <a:lnTo>
                    <a:pt x="616" y="817"/>
                  </a:lnTo>
                  <a:lnTo>
                    <a:pt x="572" y="773"/>
                  </a:lnTo>
                  <a:lnTo>
                    <a:pt x="153" y="1192"/>
                  </a:lnTo>
                  <a:cubicBezTo>
                    <a:pt x="133" y="1212"/>
                    <a:pt x="98" y="1212"/>
                    <a:pt x="78" y="1192"/>
                  </a:cubicBezTo>
                  <a:lnTo>
                    <a:pt x="54" y="1215"/>
                  </a:lnTo>
                  <a:lnTo>
                    <a:pt x="78" y="1192"/>
                  </a:lnTo>
                  <a:cubicBezTo>
                    <a:pt x="68" y="1181"/>
                    <a:pt x="62" y="1168"/>
                    <a:pt x="62" y="1154"/>
                  </a:cubicBezTo>
                  <a:cubicBezTo>
                    <a:pt x="62" y="1139"/>
                    <a:pt x="67" y="1126"/>
                    <a:pt x="78" y="1116"/>
                  </a:cubicBezTo>
                  <a:lnTo>
                    <a:pt x="503" y="690"/>
                  </a:lnTo>
                  <a:lnTo>
                    <a:pt x="459" y="646"/>
                  </a:lnTo>
                  <a:lnTo>
                    <a:pt x="34" y="1072"/>
                  </a:lnTo>
                  <a:cubicBezTo>
                    <a:pt x="12" y="1094"/>
                    <a:pt x="0" y="1123"/>
                    <a:pt x="0" y="1154"/>
                  </a:cubicBezTo>
                  <a:cubicBezTo>
                    <a:pt x="0" y="1185"/>
                    <a:pt x="12" y="1214"/>
                    <a:pt x="34" y="1235"/>
                  </a:cubicBezTo>
                  <a:close/>
                  <a:moveTo>
                    <a:pt x="138" y="1176"/>
                  </a:moveTo>
                  <a:lnTo>
                    <a:pt x="197" y="1116"/>
                  </a:lnTo>
                  <a:lnTo>
                    <a:pt x="153" y="1072"/>
                  </a:lnTo>
                  <a:lnTo>
                    <a:pt x="94" y="1132"/>
                  </a:lnTo>
                  <a:lnTo>
                    <a:pt x="138" y="1176"/>
                  </a:lnTo>
                  <a:close/>
                  <a:moveTo>
                    <a:pt x="1185" y="487"/>
                  </a:moveTo>
                  <a:cubicBezTo>
                    <a:pt x="1269" y="403"/>
                    <a:pt x="1264" y="274"/>
                    <a:pt x="1220" y="183"/>
                  </a:cubicBezTo>
                  <a:cubicBezTo>
                    <a:pt x="1216" y="174"/>
                    <a:pt x="1208" y="168"/>
                    <a:pt x="1198" y="166"/>
                  </a:cubicBezTo>
                  <a:cubicBezTo>
                    <a:pt x="1188" y="164"/>
                    <a:pt x="1178" y="167"/>
                    <a:pt x="1170" y="175"/>
                  </a:cubicBezTo>
                  <a:lnTo>
                    <a:pt x="1043" y="302"/>
                  </a:lnTo>
                  <a:lnTo>
                    <a:pt x="967" y="226"/>
                  </a:lnTo>
                  <a:lnTo>
                    <a:pt x="1095" y="99"/>
                  </a:lnTo>
                  <a:cubicBezTo>
                    <a:pt x="1102" y="92"/>
                    <a:pt x="1105" y="82"/>
                    <a:pt x="1103" y="72"/>
                  </a:cubicBezTo>
                  <a:cubicBezTo>
                    <a:pt x="1102" y="62"/>
                    <a:pt x="1095" y="53"/>
                    <a:pt x="1086" y="49"/>
                  </a:cubicBezTo>
                  <a:cubicBezTo>
                    <a:pt x="995" y="6"/>
                    <a:pt x="866" y="0"/>
                    <a:pt x="782" y="84"/>
                  </a:cubicBezTo>
                  <a:lnTo>
                    <a:pt x="742" y="124"/>
                  </a:lnTo>
                  <a:cubicBezTo>
                    <a:pt x="666" y="200"/>
                    <a:pt x="651" y="298"/>
                    <a:pt x="697" y="408"/>
                  </a:cubicBezTo>
                  <a:lnTo>
                    <a:pt x="629" y="477"/>
                  </a:lnTo>
                  <a:lnTo>
                    <a:pt x="673" y="521"/>
                  </a:lnTo>
                  <a:lnTo>
                    <a:pt x="756" y="437"/>
                  </a:lnTo>
                  <a:cubicBezTo>
                    <a:pt x="766" y="428"/>
                    <a:pt x="768" y="414"/>
                    <a:pt x="762" y="402"/>
                  </a:cubicBezTo>
                  <a:cubicBezTo>
                    <a:pt x="717" y="307"/>
                    <a:pt x="725" y="229"/>
                    <a:pt x="786" y="168"/>
                  </a:cubicBezTo>
                  <a:lnTo>
                    <a:pt x="826" y="128"/>
                  </a:lnTo>
                  <a:cubicBezTo>
                    <a:pt x="876" y="78"/>
                    <a:pt x="953" y="72"/>
                    <a:pt x="1016" y="89"/>
                  </a:cubicBezTo>
                  <a:lnTo>
                    <a:pt x="902" y="204"/>
                  </a:lnTo>
                  <a:cubicBezTo>
                    <a:pt x="896" y="210"/>
                    <a:pt x="892" y="218"/>
                    <a:pt x="892" y="226"/>
                  </a:cubicBezTo>
                  <a:cubicBezTo>
                    <a:pt x="892" y="234"/>
                    <a:pt x="896" y="242"/>
                    <a:pt x="902" y="248"/>
                  </a:cubicBezTo>
                  <a:lnTo>
                    <a:pt x="1021" y="368"/>
                  </a:lnTo>
                  <a:cubicBezTo>
                    <a:pt x="1033" y="380"/>
                    <a:pt x="1053" y="380"/>
                    <a:pt x="1065" y="368"/>
                  </a:cubicBezTo>
                  <a:lnTo>
                    <a:pt x="1180" y="253"/>
                  </a:lnTo>
                  <a:cubicBezTo>
                    <a:pt x="1197" y="316"/>
                    <a:pt x="1192" y="393"/>
                    <a:pt x="1141" y="444"/>
                  </a:cubicBezTo>
                  <a:lnTo>
                    <a:pt x="1101" y="483"/>
                  </a:lnTo>
                  <a:cubicBezTo>
                    <a:pt x="1040" y="544"/>
                    <a:pt x="962" y="552"/>
                    <a:pt x="867" y="507"/>
                  </a:cubicBezTo>
                  <a:cubicBezTo>
                    <a:pt x="856" y="501"/>
                    <a:pt x="841" y="504"/>
                    <a:pt x="832" y="513"/>
                  </a:cubicBezTo>
                  <a:lnTo>
                    <a:pt x="756" y="589"/>
                  </a:lnTo>
                  <a:lnTo>
                    <a:pt x="800" y="633"/>
                  </a:lnTo>
                  <a:lnTo>
                    <a:pt x="861" y="572"/>
                  </a:lnTo>
                  <a:cubicBezTo>
                    <a:pt x="972" y="618"/>
                    <a:pt x="1070" y="603"/>
                    <a:pt x="1145" y="527"/>
                  </a:cubicBezTo>
                  <a:lnTo>
                    <a:pt x="1185" y="487"/>
                  </a:lnTo>
                  <a:close/>
                  <a:moveTo>
                    <a:pt x="1107" y="1169"/>
                  </a:moveTo>
                  <a:lnTo>
                    <a:pt x="1151" y="1125"/>
                  </a:lnTo>
                  <a:lnTo>
                    <a:pt x="912" y="885"/>
                  </a:lnTo>
                  <a:lnTo>
                    <a:pt x="868" y="929"/>
                  </a:lnTo>
                  <a:lnTo>
                    <a:pt x="1107" y="1169"/>
                  </a:lnTo>
                  <a:close/>
                  <a:moveTo>
                    <a:pt x="1167" y="1224"/>
                  </a:moveTo>
                  <a:cubicBezTo>
                    <a:pt x="1147" y="1245"/>
                    <a:pt x="1112" y="1245"/>
                    <a:pt x="1092" y="1224"/>
                  </a:cubicBezTo>
                  <a:lnTo>
                    <a:pt x="852" y="985"/>
                  </a:lnTo>
                  <a:cubicBezTo>
                    <a:pt x="846" y="979"/>
                    <a:pt x="845" y="978"/>
                    <a:pt x="754" y="960"/>
                  </a:cubicBezTo>
                  <a:cubicBezTo>
                    <a:pt x="752" y="953"/>
                    <a:pt x="749" y="944"/>
                    <a:pt x="746" y="936"/>
                  </a:cubicBezTo>
                  <a:lnTo>
                    <a:pt x="919" y="763"/>
                  </a:lnTo>
                  <a:cubicBezTo>
                    <a:pt x="926" y="766"/>
                    <a:pt x="935" y="769"/>
                    <a:pt x="943" y="771"/>
                  </a:cubicBezTo>
                  <a:cubicBezTo>
                    <a:pt x="961" y="863"/>
                    <a:pt x="962" y="863"/>
                    <a:pt x="968" y="870"/>
                  </a:cubicBezTo>
                  <a:lnTo>
                    <a:pt x="1207" y="1109"/>
                  </a:lnTo>
                  <a:cubicBezTo>
                    <a:pt x="1228" y="1130"/>
                    <a:pt x="1228" y="1164"/>
                    <a:pt x="1207" y="1185"/>
                  </a:cubicBezTo>
                  <a:lnTo>
                    <a:pt x="1167" y="1224"/>
                  </a:lnTo>
                  <a:close/>
                  <a:moveTo>
                    <a:pt x="771" y="824"/>
                  </a:moveTo>
                  <a:lnTo>
                    <a:pt x="333" y="386"/>
                  </a:lnTo>
                  <a:cubicBezTo>
                    <a:pt x="329" y="382"/>
                    <a:pt x="323" y="379"/>
                    <a:pt x="317" y="378"/>
                  </a:cubicBezTo>
                  <a:lnTo>
                    <a:pt x="230" y="360"/>
                  </a:lnTo>
                  <a:lnTo>
                    <a:pt x="92" y="153"/>
                  </a:lnTo>
                  <a:lnTo>
                    <a:pt x="136" y="109"/>
                  </a:lnTo>
                  <a:lnTo>
                    <a:pt x="343" y="247"/>
                  </a:lnTo>
                  <a:lnTo>
                    <a:pt x="361" y="335"/>
                  </a:lnTo>
                  <a:cubicBezTo>
                    <a:pt x="362" y="341"/>
                    <a:pt x="365" y="346"/>
                    <a:pt x="369" y="350"/>
                  </a:cubicBezTo>
                  <a:cubicBezTo>
                    <a:pt x="373" y="354"/>
                    <a:pt x="717" y="698"/>
                    <a:pt x="806" y="788"/>
                  </a:cubicBezTo>
                  <a:lnTo>
                    <a:pt x="771" y="824"/>
                  </a:lnTo>
                  <a:close/>
                  <a:moveTo>
                    <a:pt x="1019" y="832"/>
                  </a:moveTo>
                  <a:cubicBezTo>
                    <a:pt x="1014" y="808"/>
                    <a:pt x="1001" y="742"/>
                    <a:pt x="1001" y="742"/>
                  </a:cubicBezTo>
                  <a:cubicBezTo>
                    <a:pt x="998" y="731"/>
                    <a:pt x="991" y="722"/>
                    <a:pt x="980" y="718"/>
                  </a:cubicBezTo>
                  <a:cubicBezTo>
                    <a:pt x="919" y="697"/>
                    <a:pt x="917" y="697"/>
                    <a:pt x="911" y="697"/>
                  </a:cubicBezTo>
                  <a:cubicBezTo>
                    <a:pt x="903" y="697"/>
                    <a:pt x="894" y="700"/>
                    <a:pt x="888" y="706"/>
                  </a:cubicBezTo>
                  <a:lnTo>
                    <a:pt x="850" y="744"/>
                  </a:lnTo>
                  <a:cubicBezTo>
                    <a:pt x="542" y="436"/>
                    <a:pt x="449" y="343"/>
                    <a:pt x="420" y="314"/>
                  </a:cubicBezTo>
                  <a:lnTo>
                    <a:pt x="402" y="223"/>
                  </a:lnTo>
                  <a:cubicBezTo>
                    <a:pt x="400" y="215"/>
                    <a:pt x="395" y="207"/>
                    <a:pt x="388" y="203"/>
                  </a:cubicBezTo>
                  <a:lnTo>
                    <a:pt x="149" y="43"/>
                  </a:lnTo>
                  <a:cubicBezTo>
                    <a:pt x="137" y="35"/>
                    <a:pt x="120" y="37"/>
                    <a:pt x="110" y="47"/>
                  </a:cubicBezTo>
                  <a:lnTo>
                    <a:pt x="30" y="127"/>
                  </a:lnTo>
                  <a:cubicBezTo>
                    <a:pt x="19" y="138"/>
                    <a:pt x="18" y="154"/>
                    <a:pt x="26" y="166"/>
                  </a:cubicBezTo>
                  <a:lnTo>
                    <a:pt x="186" y="406"/>
                  </a:lnTo>
                  <a:cubicBezTo>
                    <a:pt x="190" y="412"/>
                    <a:pt x="197" y="417"/>
                    <a:pt x="205" y="419"/>
                  </a:cubicBezTo>
                  <a:lnTo>
                    <a:pt x="296" y="437"/>
                  </a:lnTo>
                  <a:lnTo>
                    <a:pt x="727" y="868"/>
                  </a:lnTo>
                  <a:lnTo>
                    <a:pt x="690" y="905"/>
                  </a:lnTo>
                  <a:cubicBezTo>
                    <a:pt x="674" y="919"/>
                    <a:pt x="674" y="919"/>
                    <a:pt x="701" y="997"/>
                  </a:cubicBezTo>
                  <a:cubicBezTo>
                    <a:pt x="705" y="1008"/>
                    <a:pt x="714" y="1016"/>
                    <a:pt x="725" y="1018"/>
                  </a:cubicBezTo>
                  <a:cubicBezTo>
                    <a:pt x="725" y="1018"/>
                    <a:pt x="791" y="1031"/>
                    <a:pt x="815" y="1036"/>
                  </a:cubicBezTo>
                  <a:lnTo>
                    <a:pt x="1048" y="1268"/>
                  </a:lnTo>
                  <a:cubicBezTo>
                    <a:pt x="1069" y="1290"/>
                    <a:pt x="1099" y="1302"/>
                    <a:pt x="1129" y="1302"/>
                  </a:cubicBezTo>
                  <a:cubicBezTo>
                    <a:pt x="1160" y="1302"/>
                    <a:pt x="1189" y="1290"/>
                    <a:pt x="1211" y="1268"/>
                  </a:cubicBezTo>
                  <a:lnTo>
                    <a:pt x="1251" y="1228"/>
                  </a:lnTo>
                  <a:cubicBezTo>
                    <a:pt x="1296" y="1183"/>
                    <a:pt x="1296" y="1110"/>
                    <a:pt x="1251" y="1065"/>
                  </a:cubicBezTo>
                  <a:lnTo>
                    <a:pt x="1019" y="8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39981B03-1F82-2F44-972B-F89A78081724}"/>
              </a:ext>
            </a:extLst>
          </p:cNvPr>
          <p:cNvGrpSpPr/>
          <p:nvPr userDrawn="1"/>
        </p:nvGrpSpPr>
        <p:grpSpPr>
          <a:xfrm>
            <a:off x="5174023" y="2424629"/>
            <a:ext cx="710291" cy="710292"/>
            <a:chOff x="3675006" y="2498626"/>
            <a:chExt cx="710291" cy="710292"/>
          </a:xfrm>
        </p:grpSpPr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5E92B6F6-B1BD-844A-905A-22BD46682666}"/>
                </a:ext>
              </a:extLst>
            </p:cNvPr>
            <p:cNvSpPr/>
            <p:nvPr/>
          </p:nvSpPr>
          <p:spPr>
            <a:xfrm>
              <a:off x="3675006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60" name="Freeform 6">
              <a:extLst>
                <a:ext uri="{FF2B5EF4-FFF2-40B4-BE49-F238E27FC236}">
                  <a16:creationId xmlns:a16="http://schemas.microsoft.com/office/drawing/2014/main" id="{9082573B-E317-F140-8EEB-E47075927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220" y="2587072"/>
              <a:ext cx="423863" cy="533400"/>
            </a:xfrm>
            <a:custGeom>
              <a:avLst/>
              <a:gdLst>
                <a:gd name="T0" fmla="*/ 1145 w 1178"/>
                <a:gd name="T1" fmla="*/ 723 h 1481"/>
                <a:gd name="T2" fmla="*/ 1055 w 1178"/>
                <a:gd name="T3" fmla="*/ 647 h 1481"/>
                <a:gd name="T4" fmla="*/ 760 w 1178"/>
                <a:gd name="T5" fmla="*/ 1202 h 1481"/>
                <a:gd name="T6" fmla="*/ 416 w 1178"/>
                <a:gd name="T7" fmla="*/ 1202 h 1481"/>
                <a:gd name="T8" fmla="*/ 609 w 1178"/>
                <a:gd name="T9" fmla="*/ 1396 h 1481"/>
                <a:gd name="T10" fmla="*/ 559 w 1178"/>
                <a:gd name="T11" fmla="*/ 1395 h 1481"/>
                <a:gd name="T12" fmla="*/ 356 w 1178"/>
                <a:gd name="T13" fmla="*/ 1143 h 1481"/>
                <a:gd name="T14" fmla="*/ 499 w 1178"/>
                <a:gd name="T15" fmla="*/ 1391 h 1481"/>
                <a:gd name="T16" fmla="*/ 677 w 1178"/>
                <a:gd name="T17" fmla="*/ 1384 h 1481"/>
                <a:gd name="T18" fmla="*/ 386 w 1178"/>
                <a:gd name="T19" fmla="*/ 1122 h 1481"/>
                <a:gd name="T20" fmla="*/ 790 w 1178"/>
                <a:gd name="T21" fmla="*/ 1063 h 1481"/>
                <a:gd name="T22" fmla="*/ 386 w 1178"/>
                <a:gd name="T23" fmla="*/ 1122 h 1481"/>
                <a:gd name="T24" fmla="*/ 367 w 1178"/>
                <a:gd name="T25" fmla="*/ 576 h 1481"/>
                <a:gd name="T26" fmla="*/ 784 w 1178"/>
                <a:gd name="T27" fmla="*/ 423 h 1481"/>
                <a:gd name="T28" fmla="*/ 308 w 1178"/>
                <a:gd name="T29" fmla="*/ 571 h 1481"/>
                <a:gd name="T30" fmla="*/ 588 w 1178"/>
                <a:gd name="T31" fmla="*/ 252 h 1481"/>
                <a:gd name="T32" fmla="*/ 760 w 1178"/>
                <a:gd name="T33" fmla="*/ 984 h 1481"/>
                <a:gd name="T34" fmla="*/ 246 w 1178"/>
                <a:gd name="T35" fmla="*/ 566 h 1481"/>
                <a:gd name="T36" fmla="*/ 359 w 1178"/>
                <a:gd name="T37" fmla="*/ 1013 h 1481"/>
                <a:gd name="T38" fmla="*/ 817 w 1178"/>
                <a:gd name="T39" fmla="*/ 1013 h 1481"/>
                <a:gd name="T40" fmla="*/ 588 w 1178"/>
                <a:gd name="T41" fmla="*/ 193 h 1481"/>
                <a:gd name="T42" fmla="*/ 301 w 1178"/>
                <a:gd name="T43" fmla="*/ 878 h 1481"/>
                <a:gd name="T44" fmla="*/ 131 w 1178"/>
                <a:gd name="T45" fmla="*/ 706 h 1481"/>
                <a:gd name="T46" fmla="*/ 26 w 1178"/>
                <a:gd name="T47" fmla="*/ 664 h 1481"/>
                <a:gd name="T48" fmla="*/ 37 w 1178"/>
                <a:gd name="T49" fmla="*/ 468 h 1481"/>
                <a:gd name="T50" fmla="*/ 121 w 1178"/>
                <a:gd name="T51" fmla="*/ 543 h 1481"/>
                <a:gd name="T52" fmla="*/ 131 w 1178"/>
                <a:gd name="T53" fmla="*/ 484 h 1481"/>
                <a:gd name="T54" fmla="*/ 73 w 1178"/>
                <a:gd name="T55" fmla="*/ 298 h 1481"/>
                <a:gd name="T56" fmla="*/ 182 w 1178"/>
                <a:gd name="T57" fmla="*/ 390 h 1481"/>
                <a:gd name="T58" fmla="*/ 113 w 1178"/>
                <a:gd name="T59" fmla="*/ 287 h 1481"/>
                <a:gd name="T60" fmla="*/ 206 w 1178"/>
                <a:gd name="T61" fmla="*/ 139 h 1481"/>
                <a:gd name="T62" fmla="*/ 287 w 1178"/>
                <a:gd name="T63" fmla="*/ 265 h 1481"/>
                <a:gd name="T64" fmla="*/ 423 w 1178"/>
                <a:gd name="T65" fmla="*/ 54 h 1481"/>
                <a:gd name="T66" fmla="*/ 400 w 1178"/>
                <a:gd name="T67" fmla="*/ 165 h 1481"/>
                <a:gd name="T68" fmla="*/ 455 w 1178"/>
                <a:gd name="T69" fmla="*/ 144 h 1481"/>
                <a:gd name="T70" fmla="*/ 588 w 1178"/>
                <a:gd name="T71" fmla="*/ 0 h 1481"/>
                <a:gd name="T72" fmla="*/ 588 w 1178"/>
                <a:gd name="T73" fmla="*/ 156 h 1481"/>
                <a:gd name="T74" fmla="*/ 809 w 1178"/>
                <a:gd name="T75" fmla="*/ 74 h 1481"/>
                <a:gd name="T76" fmla="*/ 721 w 1178"/>
                <a:gd name="T77" fmla="*/ 144 h 1481"/>
                <a:gd name="T78" fmla="*/ 776 w 1178"/>
                <a:gd name="T79" fmla="*/ 165 h 1481"/>
                <a:gd name="T80" fmla="*/ 970 w 1178"/>
                <a:gd name="T81" fmla="*/ 139 h 1481"/>
                <a:gd name="T82" fmla="*/ 870 w 1178"/>
                <a:gd name="T83" fmla="*/ 258 h 1481"/>
                <a:gd name="T84" fmla="*/ 974 w 1178"/>
                <a:gd name="T85" fmla="*/ 181 h 1481"/>
                <a:gd name="T86" fmla="*/ 968 w 1178"/>
                <a:gd name="T87" fmla="*/ 375 h 1481"/>
                <a:gd name="T88" fmla="*/ 1092 w 1178"/>
                <a:gd name="T89" fmla="*/ 338 h 1481"/>
                <a:gd name="T90" fmla="*/ 1139 w 1178"/>
                <a:gd name="T91" fmla="*/ 468 h 1481"/>
                <a:gd name="T92" fmla="*/ 1050 w 1178"/>
                <a:gd name="T93" fmla="*/ 543 h 1481"/>
                <a:gd name="T94" fmla="*/ 1174 w 1178"/>
                <a:gd name="T95" fmla="*/ 492 h 1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78" h="1481">
                  <a:moveTo>
                    <a:pt x="1045" y="706"/>
                  </a:moveTo>
                  <a:lnTo>
                    <a:pt x="1139" y="722"/>
                  </a:lnTo>
                  <a:cubicBezTo>
                    <a:pt x="1141" y="723"/>
                    <a:pt x="1143" y="723"/>
                    <a:pt x="1145" y="723"/>
                  </a:cubicBezTo>
                  <a:cubicBezTo>
                    <a:pt x="1159" y="723"/>
                    <a:pt x="1171" y="713"/>
                    <a:pt x="1174" y="698"/>
                  </a:cubicBezTo>
                  <a:cubicBezTo>
                    <a:pt x="1177" y="682"/>
                    <a:pt x="1166" y="667"/>
                    <a:pt x="1150" y="664"/>
                  </a:cubicBezTo>
                  <a:lnTo>
                    <a:pt x="1055" y="647"/>
                  </a:lnTo>
                  <a:cubicBezTo>
                    <a:pt x="1039" y="644"/>
                    <a:pt x="1023" y="655"/>
                    <a:pt x="1021" y="671"/>
                  </a:cubicBezTo>
                  <a:cubicBezTo>
                    <a:pt x="1018" y="687"/>
                    <a:pt x="1029" y="703"/>
                    <a:pt x="1045" y="706"/>
                  </a:cubicBezTo>
                  <a:close/>
                  <a:moveTo>
                    <a:pt x="760" y="1202"/>
                  </a:moveTo>
                  <a:cubicBezTo>
                    <a:pt x="751" y="1278"/>
                    <a:pt x="687" y="1337"/>
                    <a:pt x="609" y="1337"/>
                  </a:cubicBezTo>
                  <a:lnTo>
                    <a:pt x="567" y="1337"/>
                  </a:lnTo>
                  <a:cubicBezTo>
                    <a:pt x="489" y="1337"/>
                    <a:pt x="425" y="1278"/>
                    <a:pt x="416" y="1202"/>
                  </a:cubicBezTo>
                  <a:lnTo>
                    <a:pt x="760" y="1202"/>
                  </a:lnTo>
                  <a:close/>
                  <a:moveTo>
                    <a:pt x="567" y="1396"/>
                  </a:moveTo>
                  <a:lnTo>
                    <a:pt x="609" y="1396"/>
                  </a:lnTo>
                  <a:cubicBezTo>
                    <a:pt x="612" y="1396"/>
                    <a:pt x="614" y="1395"/>
                    <a:pt x="617" y="1395"/>
                  </a:cubicBezTo>
                  <a:cubicBezTo>
                    <a:pt x="615" y="1410"/>
                    <a:pt x="603" y="1421"/>
                    <a:pt x="588" y="1421"/>
                  </a:cubicBezTo>
                  <a:cubicBezTo>
                    <a:pt x="573" y="1421"/>
                    <a:pt x="561" y="1410"/>
                    <a:pt x="559" y="1395"/>
                  </a:cubicBezTo>
                  <a:cubicBezTo>
                    <a:pt x="562" y="1395"/>
                    <a:pt x="564" y="1396"/>
                    <a:pt x="567" y="1396"/>
                  </a:cubicBezTo>
                  <a:close/>
                  <a:moveTo>
                    <a:pt x="820" y="1143"/>
                  </a:moveTo>
                  <a:lnTo>
                    <a:pt x="356" y="1143"/>
                  </a:lnTo>
                  <a:lnTo>
                    <a:pt x="356" y="1185"/>
                  </a:lnTo>
                  <a:cubicBezTo>
                    <a:pt x="356" y="1278"/>
                    <a:pt x="416" y="1355"/>
                    <a:pt x="499" y="1384"/>
                  </a:cubicBezTo>
                  <a:lnTo>
                    <a:pt x="499" y="1391"/>
                  </a:lnTo>
                  <a:cubicBezTo>
                    <a:pt x="499" y="1440"/>
                    <a:pt x="539" y="1480"/>
                    <a:pt x="588" y="1480"/>
                  </a:cubicBezTo>
                  <a:cubicBezTo>
                    <a:pt x="637" y="1480"/>
                    <a:pt x="677" y="1440"/>
                    <a:pt x="677" y="1391"/>
                  </a:cubicBezTo>
                  <a:lnTo>
                    <a:pt x="677" y="1384"/>
                  </a:lnTo>
                  <a:cubicBezTo>
                    <a:pt x="760" y="1355"/>
                    <a:pt x="820" y="1277"/>
                    <a:pt x="820" y="1185"/>
                  </a:cubicBezTo>
                  <a:lnTo>
                    <a:pt x="820" y="1143"/>
                  </a:lnTo>
                  <a:close/>
                  <a:moveTo>
                    <a:pt x="386" y="1122"/>
                  </a:moveTo>
                  <a:lnTo>
                    <a:pt x="790" y="1122"/>
                  </a:lnTo>
                  <a:cubicBezTo>
                    <a:pt x="807" y="1122"/>
                    <a:pt x="820" y="1110"/>
                    <a:pt x="820" y="1093"/>
                  </a:cubicBezTo>
                  <a:cubicBezTo>
                    <a:pt x="820" y="1077"/>
                    <a:pt x="807" y="1063"/>
                    <a:pt x="790" y="1063"/>
                  </a:cubicBezTo>
                  <a:lnTo>
                    <a:pt x="386" y="1063"/>
                  </a:lnTo>
                  <a:cubicBezTo>
                    <a:pt x="369" y="1063"/>
                    <a:pt x="356" y="1076"/>
                    <a:pt x="356" y="1093"/>
                  </a:cubicBezTo>
                  <a:cubicBezTo>
                    <a:pt x="356" y="1109"/>
                    <a:pt x="369" y="1122"/>
                    <a:pt x="386" y="1122"/>
                  </a:cubicBezTo>
                  <a:close/>
                  <a:moveTo>
                    <a:pt x="335" y="603"/>
                  </a:moveTo>
                  <a:cubicBezTo>
                    <a:pt x="336" y="603"/>
                    <a:pt x="337" y="603"/>
                    <a:pt x="338" y="603"/>
                  </a:cubicBezTo>
                  <a:cubicBezTo>
                    <a:pt x="353" y="603"/>
                    <a:pt x="366" y="592"/>
                    <a:pt x="367" y="576"/>
                  </a:cubicBezTo>
                  <a:cubicBezTo>
                    <a:pt x="376" y="466"/>
                    <a:pt x="466" y="377"/>
                    <a:pt x="577" y="370"/>
                  </a:cubicBezTo>
                  <a:cubicBezTo>
                    <a:pt x="637" y="366"/>
                    <a:pt x="697" y="386"/>
                    <a:pt x="742" y="426"/>
                  </a:cubicBezTo>
                  <a:cubicBezTo>
                    <a:pt x="755" y="437"/>
                    <a:pt x="773" y="435"/>
                    <a:pt x="784" y="423"/>
                  </a:cubicBezTo>
                  <a:cubicBezTo>
                    <a:pt x="795" y="411"/>
                    <a:pt x="794" y="392"/>
                    <a:pt x="781" y="381"/>
                  </a:cubicBezTo>
                  <a:cubicBezTo>
                    <a:pt x="724" y="331"/>
                    <a:pt x="649" y="305"/>
                    <a:pt x="572" y="311"/>
                  </a:cubicBezTo>
                  <a:cubicBezTo>
                    <a:pt x="433" y="320"/>
                    <a:pt x="320" y="432"/>
                    <a:pt x="308" y="571"/>
                  </a:cubicBezTo>
                  <a:cubicBezTo>
                    <a:pt x="307" y="588"/>
                    <a:pt x="319" y="602"/>
                    <a:pt x="335" y="603"/>
                  </a:cubicBezTo>
                  <a:close/>
                  <a:moveTo>
                    <a:pt x="564" y="253"/>
                  </a:moveTo>
                  <a:cubicBezTo>
                    <a:pt x="572" y="253"/>
                    <a:pt x="580" y="252"/>
                    <a:pt x="588" y="252"/>
                  </a:cubicBezTo>
                  <a:cubicBezTo>
                    <a:pt x="777" y="252"/>
                    <a:pt x="931" y="406"/>
                    <a:pt x="931" y="596"/>
                  </a:cubicBezTo>
                  <a:cubicBezTo>
                    <a:pt x="931" y="688"/>
                    <a:pt x="895" y="774"/>
                    <a:pt x="830" y="839"/>
                  </a:cubicBezTo>
                  <a:cubicBezTo>
                    <a:pt x="791" y="878"/>
                    <a:pt x="766" y="929"/>
                    <a:pt x="760" y="984"/>
                  </a:cubicBezTo>
                  <a:lnTo>
                    <a:pt x="416" y="984"/>
                  </a:lnTo>
                  <a:cubicBezTo>
                    <a:pt x="410" y="930"/>
                    <a:pt x="384" y="878"/>
                    <a:pt x="343" y="836"/>
                  </a:cubicBezTo>
                  <a:cubicBezTo>
                    <a:pt x="273" y="765"/>
                    <a:pt x="238" y="667"/>
                    <a:pt x="246" y="566"/>
                  </a:cubicBezTo>
                  <a:cubicBezTo>
                    <a:pt x="260" y="399"/>
                    <a:pt x="396" y="265"/>
                    <a:pt x="564" y="253"/>
                  </a:cubicBezTo>
                  <a:close/>
                  <a:moveTo>
                    <a:pt x="301" y="878"/>
                  </a:moveTo>
                  <a:cubicBezTo>
                    <a:pt x="338" y="915"/>
                    <a:pt x="359" y="963"/>
                    <a:pt x="359" y="1013"/>
                  </a:cubicBezTo>
                  <a:lnTo>
                    <a:pt x="359" y="1044"/>
                  </a:lnTo>
                  <a:lnTo>
                    <a:pt x="817" y="1044"/>
                  </a:lnTo>
                  <a:lnTo>
                    <a:pt x="817" y="1013"/>
                  </a:lnTo>
                  <a:cubicBezTo>
                    <a:pt x="817" y="963"/>
                    <a:pt x="837" y="915"/>
                    <a:pt x="871" y="881"/>
                  </a:cubicBezTo>
                  <a:cubicBezTo>
                    <a:pt x="948" y="805"/>
                    <a:pt x="990" y="704"/>
                    <a:pt x="990" y="596"/>
                  </a:cubicBezTo>
                  <a:cubicBezTo>
                    <a:pt x="990" y="374"/>
                    <a:pt x="810" y="193"/>
                    <a:pt x="588" y="193"/>
                  </a:cubicBezTo>
                  <a:cubicBezTo>
                    <a:pt x="579" y="193"/>
                    <a:pt x="569" y="194"/>
                    <a:pt x="560" y="194"/>
                  </a:cubicBezTo>
                  <a:cubicBezTo>
                    <a:pt x="363" y="208"/>
                    <a:pt x="203" y="366"/>
                    <a:pt x="187" y="562"/>
                  </a:cubicBezTo>
                  <a:cubicBezTo>
                    <a:pt x="177" y="679"/>
                    <a:pt x="219" y="794"/>
                    <a:pt x="301" y="878"/>
                  </a:cubicBezTo>
                  <a:close/>
                  <a:moveTo>
                    <a:pt x="31" y="723"/>
                  </a:moveTo>
                  <a:cubicBezTo>
                    <a:pt x="33" y="723"/>
                    <a:pt x="35" y="723"/>
                    <a:pt x="37" y="722"/>
                  </a:cubicBezTo>
                  <a:lnTo>
                    <a:pt x="131" y="706"/>
                  </a:lnTo>
                  <a:cubicBezTo>
                    <a:pt x="147" y="703"/>
                    <a:pt x="158" y="687"/>
                    <a:pt x="155" y="671"/>
                  </a:cubicBezTo>
                  <a:cubicBezTo>
                    <a:pt x="153" y="655"/>
                    <a:pt x="137" y="644"/>
                    <a:pt x="121" y="647"/>
                  </a:cubicBezTo>
                  <a:lnTo>
                    <a:pt x="26" y="664"/>
                  </a:lnTo>
                  <a:cubicBezTo>
                    <a:pt x="11" y="667"/>
                    <a:pt x="0" y="682"/>
                    <a:pt x="3" y="698"/>
                  </a:cubicBezTo>
                  <a:cubicBezTo>
                    <a:pt x="6" y="713"/>
                    <a:pt x="17" y="723"/>
                    <a:pt x="31" y="723"/>
                  </a:cubicBezTo>
                  <a:close/>
                  <a:moveTo>
                    <a:pt x="37" y="468"/>
                  </a:moveTo>
                  <a:cubicBezTo>
                    <a:pt x="20" y="465"/>
                    <a:pt x="6" y="476"/>
                    <a:pt x="3" y="492"/>
                  </a:cubicBezTo>
                  <a:cubicBezTo>
                    <a:pt x="0" y="508"/>
                    <a:pt x="11" y="523"/>
                    <a:pt x="26" y="526"/>
                  </a:cubicBezTo>
                  <a:lnTo>
                    <a:pt x="121" y="543"/>
                  </a:lnTo>
                  <a:cubicBezTo>
                    <a:pt x="123" y="543"/>
                    <a:pt x="125" y="543"/>
                    <a:pt x="126" y="543"/>
                  </a:cubicBezTo>
                  <a:cubicBezTo>
                    <a:pt x="140" y="543"/>
                    <a:pt x="153" y="533"/>
                    <a:pt x="155" y="519"/>
                  </a:cubicBezTo>
                  <a:cubicBezTo>
                    <a:pt x="158" y="503"/>
                    <a:pt x="147" y="487"/>
                    <a:pt x="131" y="484"/>
                  </a:cubicBezTo>
                  <a:lnTo>
                    <a:pt x="37" y="468"/>
                  </a:lnTo>
                  <a:close/>
                  <a:moveTo>
                    <a:pt x="113" y="287"/>
                  </a:moveTo>
                  <a:cubicBezTo>
                    <a:pt x="99" y="279"/>
                    <a:pt x="81" y="283"/>
                    <a:pt x="73" y="298"/>
                  </a:cubicBezTo>
                  <a:cubicBezTo>
                    <a:pt x="65" y="312"/>
                    <a:pt x="70" y="330"/>
                    <a:pt x="84" y="338"/>
                  </a:cubicBezTo>
                  <a:lnTo>
                    <a:pt x="167" y="386"/>
                  </a:lnTo>
                  <a:cubicBezTo>
                    <a:pt x="172" y="389"/>
                    <a:pt x="177" y="390"/>
                    <a:pt x="182" y="390"/>
                  </a:cubicBezTo>
                  <a:cubicBezTo>
                    <a:pt x="192" y="390"/>
                    <a:pt x="202" y="385"/>
                    <a:pt x="208" y="375"/>
                  </a:cubicBezTo>
                  <a:cubicBezTo>
                    <a:pt x="216" y="361"/>
                    <a:pt x="211" y="343"/>
                    <a:pt x="197" y="335"/>
                  </a:cubicBezTo>
                  <a:lnTo>
                    <a:pt x="113" y="287"/>
                  </a:lnTo>
                  <a:close/>
                  <a:moveTo>
                    <a:pt x="309" y="217"/>
                  </a:moveTo>
                  <a:lnTo>
                    <a:pt x="247" y="143"/>
                  </a:lnTo>
                  <a:cubicBezTo>
                    <a:pt x="237" y="130"/>
                    <a:pt x="218" y="129"/>
                    <a:pt x="206" y="139"/>
                  </a:cubicBezTo>
                  <a:cubicBezTo>
                    <a:pt x="193" y="150"/>
                    <a:pt x="191" y="169"/>
                    <a:pt x="202" y="181"/>
                  </a:cubicBezTo>
                  <a:lnTo>
                    <a:pt x="264" y="255"/>
                  </a:lnTo>
                  <a:cubicBezTo>
                    <a:pt x="270" y="262"/>
                    <a:pt x="278" y="265"/>
                    <a:pt x="287" y="265"/>
                  </a:cubicBezTo>
                  <a:cubicBezTo>
                    <a:pt x="293" y="265"/>
                    <a:pt x="300" y="263"/>
                    <a:pt x="306" y="258"/>
                  </a:cubicBezTo>
                  <a:cubicBezTo>
                    <a:pt x="318" y="248"/>
                    <a:pt x="320" y="229"/>
                    <a:pt x="309" y="217"/>
                  </a:cubicBezTo>
                  <a:close/>
                  <a:moveTo>
                    <a:pt x="423" y="54"/>
                  </a:moveTo>
                  <a:cubicBezTo>
                    <a:pt x="417" y="38"/>
                    <a:pt x="400" y="30"/>
                    <a:pt x="385" y="36"/>
                  </a:cubicBezTo>
                  <a:cubicBezTo>
                    <a:pt x="369" y="42"/>
                    <a:pt x="361" y="59"/>
                    <a:pt x="367" y="74"/>
                  </a:cubicBezTo>
                  <a:lnTo>
                    <a:pt x="400" y="165"/>
                  </a:lnTo>
                  <a:cubicBezTo>
                    <a:pt x="404" y="177"/>
                    <a:pt x="416" y="184"/>
                    <a:pt x="428" y="184"/>
                  </a:cubicBezTo>
                  <a:cubicBezTo>
                    <a:pt x="431" y="184"/>
                    <a:pt x="434" y="183"/>
                    <a:pt x="438" y="182"/>
                  </a:cubicBezTo>
                  <a:cubicBezTo>
                    <a:pt x="453" y="177"/>
                    <a:pt x="461" y="160"/>
                    <a:pt x="455" y="144"/>
                  </a:cubicBezTo>
                  <a:lnTo>
                    <a:pt x="423" y="54"/>
                  </a:lnTo>
                  <a:close/>
                  <a:moveTo>
                    <a:pt x="618" y="30"/>
                  </a:moveTo>
                  <a:cubicBezTo>
                    <a:pt x="618" y="13"/>
                    <a:pt x="604" y="0"/>
                    <a:pt x="588" y="0"/>
                  </a:cubicBezTo>
                  <a:cubicBezTo>
                    <a:pt x="572" y="0"/>
                    <a:pt x="558" y="13"/>
                    <a:pt x="558" y="30"/>
                  </a:cubicBezTo>
                  <a:lnTo>
                    <a:pt x="558" y="126"/>
                  </a:lnTo>
                  <a:cubicBezTo>
                    <a:pt x="558" y="142"/>
                    <a:pt x="572" y="156"/>
                    <a:pt x="588" y="156"/>
                  </a:cubicBezTo>
                  <a:cubicBezTo>
                    <a:pt x="604" y="156"/>
                    <a:pt x="618" y="142"/>
                    <a:pt x="618" y="126"/>
                  </a:cubicBezTo>
                  <a:lnTo>
                    <a:pt x="618" y="30"/>
                  </a:lnTo>
                  <a:close/>
                  <a:moveTo>
                    <a:pt x="809" y="74"/>
                  </a:moveTo>
                  <a:cubicBezTo>
                    <a:pt x="815" y="59"/>
                    <a:pt x="807" y="42"/>
                    <a:pt x="791" y="36"/>
                  </a:cubicBezTo>
                  <a:cubicBezTo>
                    <a:pt x="776" y="30"/>
                    <a:pt x="759" y="38"/>
                    <a:pt x="753" y="54"/>
                  </a:cubicBezTo>
                  <a:lnTo>
                    <a:pt x="721" y="144"/>
                  </a:lnTo>
                  <a:cubicBezTo>
                    <a:pt x="715" y="160"/>
                    <a:pt x="723" y="177"/>
                    <a:pt x="738" y="182"/>
                  </a:cubicBezTo>
                  <a:cubicBezTo>
                    <a:pt x="742" y="183"/>
                    <a:pt x="745" y="184"/>
                    <a:pt x="748" y="184"/>
                  </a:cubicBezTo>
                  <a:cubicBezTo>
                    <a:pt x="760" y="184"/>
                    <a:pt x="772" y="177"/>
                    <a:pt x="776" y="165"/>
                  </a:cubicBezTo>
                  <a:lnTo>
                    <a:pt x="809" y="74"/>
                  </a:lnTo>
                  <a:close/>
                  <a:moveTo>
                    <a:pt x="974" y="181"/>
                  </a:moveTo>
                  <a:cubicBezTo>
                    <a:pt x="985" y="169"/>
                    <a:pt x="983" y="150"/>
                    <a:pt x="970" y="139"/>
                  </a:cubicBezTo>
                  <a:cubicBezTo>
                    <a:pt x="958" y="129"/>
                    <a:pt x="939" y="130"/>
                    <a:pt x="929" y="143"/>
                  </a:cubicBezTo>
                  <a:lnTo>
                    <a:pt x="867" y="217"/>
                  </a:lnTo>
                  <a:cubicBezTo>
                    <a:pt x="856" y="229"/>
                    <a:pt x="858" y="248"/>
                    <a:pt x="870" y="258"/>
                  </a:cubicBezTo>
                  <a:cubicBezTo>
                    <a:pt x="876" y="263"/>
                    <a:pt x="883" y="265"/>
                    <a:pt x="889" y="265"/>
                  </a:cubicBezTo>
                  <a:cubicBezTo>
                    <a:pt x="898" y="265"/>
                    <a:pt x="906" y="262"/>
                    <a:pt x="912" y="255"/>
                  </a:cubicBezTo>
                  <a:lnTo>
                    <a:pt x="974" y="181"/>
                  </a:lnTo>
                  <a:close/>
                  <a:moveTo>
                    <a:pt x="1063" y="287"/>
                  </a:moveTo>
                  <a:lnTo>
                    <a:pt x="979" y="335"/>
                  </a:lnTo>
                  <a:cubicBezTo>
                    <a:pt x="965" y="343"/>
                    <a:pt x="960" y="361"/>
                    <a:pt x="968" y="375"/>
                  </a:cubicBezTo>
                  <a:cubicBezTo>
                    <a:pt x="974" y="385"/>
                    <a:pt x="984" y="390"/>
                    <a:pt x="994" y="390"/>
                  </a:cubicBezTo>
                  <a:cubicBezTo>
                    <a:pt x="999" y="390"/>
                    <a:pt x="1004" y="389"/>
                    <a:pt x="1009" y="386"/>
                  </a:cubicBezTo>
                  <a:lnTo>
                    <a:pt x="1092" y="338"/>
                  </a:lnTo>
                  <a:cubicBezTo>
                    <a:pt x="1106" y="330"/>
                    <a:pt x="1111" y="312"/>
                    <a:pt x="1103" y="298"/>
                  </a:cubicBezTo>
                  <a:cubicBezTo>
                    <a:pt x="1095" y="283"/>
                    <a:pt x="1077" y="279"/>
                    <a:pt x="1063" y="287"/>
                  </a:cubicBezTo>
                  <a:close/>
                  <a:moveTo>
                    <a:pt x="1139" y="468"/>
                  </a:moveTo>
                  <a:lnTo>
                    <a:pt x="1045" y="484"/>
                  </a:lnTo>
                  <a:cubicBezTo>
                    <a:pt x="1029" y="487"/>
                    <a:pt x="1018" y="503"/>
                    <a:pt x="1021" y="519"/>
                  </a:cubicBezTo>
                  <a:cubicBezTo>
                    <a:pt x="1023" y="533"/>
                    <a:pt x="1036" y="543"/>
                    <a:pt x="1050" y="543"/>
                  </a:cubicBezTo>
                  <a:cubicBezTo>
                    <a:pt x="1052" y="543"/>
                    <a:pt x="1053" y="543"/>
                    <a:pt x="1055" y="543"/>
                  </a:cubicBezTo>
                  <a:lnTo>
                    <a:pt x="1150" y="526"/>
                  </a:lnTo>
                  <a:cubicBezTo>
                    <a:pt x="1166" y="523"/>
                    <a:pt x="1177" y="508"/>
                    <a:pt x="1174" y="492"/>
                  </a:cubicBezTo>
                  <a:cubicBezTo>
                    <a:pt x="1171" y="476"/>
                    <a:pt x="1156" y="465"/>
                    <a:pt x="1139" y="4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EE334DFD-1857-BA49-9BCE-F062A10D97C0}"/>
              </a:ext>
            </a:extLst>
          </p:cNvPr>
          <p:cNvGrpSpPr/>
          <p:nvPr userDrawn="1"/>
        </p:nvGrpSpPr>
        <p:grpSpPr>
          <a:xfrm>
            <a:off x="1876356" y="3456206"/>
            <a:ext cx="710291" cy="710292"/>
            <a:chOff x="377339" y="3530203"/>
            <a:chExt cx="710291" cy="710292"/>
          </a:xfrm>
        </p:grpSpPr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8630DD58-7B4F-AC42-B463-B6C3619DFD84}"/>
                </a:ext>
              </a:extLst>
            </p:cNvPr>
            <p:cNvSpPr/>
            <p:nvPr/>
          </p:nvSpPr>
          <p:spPr>
            <a:xfrm>
              <a:off x="377339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63" name="Freeform 7">
              <a:extLst>
                <a:ext uri="{FF2B5EF4-FFF2-40B4-BE49-F238E27FC236}">
                  <a16:creationId xmlns:a16="http://schemas.microsoft.com/office/drawing/2014/main" id="{DFCFBFCA-7C46-6247-B686-961934934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72" y="3640874"/>
              <a:ext cx="428625" cy="488950"/>
            </a:xfrm>
            <a:custGeom>
              <a:avLst/>
              <a:gdLst>
                <a:gd name="T0" fmla="*/ 959 w 1192"/>
                <a:gd name="T1" fmla="*/ 1075 h 1358"/>
                <a:gd name="T2" fmla="*/ 1021 w 1192"/>
                <a:gd name="T3" fmla="*/ 1075 h 1358"/>
                <a:gd name="T4" fmla="*/ 1021 w 1192"/>
                <a:gd name="T5" fmla="*/ 426 h 1358"/>
                <a:gd name="T6" fmla="*/ 595 w 1192"/>
                <a:gd name="T7" fmla="*/ 0 h 1358"/>
                <a:gd name="T8" fmla="*/ 169 w 1192"/>
                <a:gd name="T9" fmla="*/ 426 h 1358"/>
                <a:gd name="T10" fmla="*/ 169 w 1192"/>
                <a:gd name="T11" fmla="*/ 1075 h 1358"/>
                <a:gd name="T12" fmla="*/ 231 w 1192"/>
                <a:gd name="T13" fmla="*/ 1075 h 1358"/>
                <a:gd name="T14" fmla="*/ 231 w 1192"/>
                <a:gd name="T15" fmla="*/ 426 h 1358"/>
                <a:gd name="T16" fmla="*/ 595 w 1192"/>
                <a:gd name="T17" fmla="*/ 62 h 1358"/>
                <a:gd name="T18" fmla="*/ 959 w 1192"/>
                <a:gd name="T19" fmla="*/ 426 h 1358"/>
                <a:gd name="T20" fmla="*/ 959 w 1192"/>
                <a:gd name="T21" fmla="*/ 1075 h 1358"/>
                <a:gd name="T22" fmla="*/ 694 w 1192"/>
                <a:gd name="T23" fmla="*/ 878 h 1358"/>
                <a:gd name="T24" fmla="*/ 595 w 1192"/>
                <a:gd name="T25" fmla="*/ 903 h 1358"/>
                <a:gd name="T26" fmla="*/ 496 w 1192"/>
                <a:gd name="T27" fmla="*/ 878 h 1358"/>
                <a:gd name="T28" fmla="*/ 482 w 1192"/>
                <a:gd name="T29" fmla="*/ 872 h 1358"/>
                <a:gd name="T30" fmla="*/ 344 w 1192"/>
                <a:gd name="T31" fmla="*/ 736 h 1358"/>
                <a:gd name="T32" fmla="*/ 344 w 1192"/>
                <a:gd name="T33" fmla="*/ 539 h 1358"/>
                <a:gd name="T34" fmla="*/ 451 w 1192"/>
                <a:gd name="T35" fmla="*/ 359 h 1358"/>
                <a:gd name="T36" fmla="*/ 652 w 1192"/>
                <a:gd name="T37" fmla="*/ 429 h 1358"/>
                <a:gd name="T38" fmla="*/ 847 w 1192"/>
                <a:gd name="T39" fmla="*/ 522 h 1358"/>
                <a:gd name="T40" fmla="*/ 847 w 1192"/>
                <a:gd name="T41" fmla="*/ 736 h 1358"/>
                <a:gd name="T42" fmla="*/ 709 w 1192"/>
                <a:gd name="T43" fmla="*/ 872 h 1358"/>
                <a:gd name="T44" fmla="*/ 694 w 1192"/>
                <a:gd name="T45" fmla="*/ 878 h 1358"/>
                <a:gd name="T46" fmla="*/ 1191 w 1192"/>
                <a:gd name="T47" fmla="*/ 1357 h 1358"/>
                <a:gd name="T48" fmla="*/ 1191 w 1192"/>
                <a:gd name="T49" fmla="*/ 1272 h 1358"/>
                <a:gd name="T50" fmla="*/ 1027 w 1192"/>
                <a:gd name="T51" fmla="*/ 1112 h 1358"/>
                <a:gd name="T52" fmla="*/ 858 w 1192"/>
                <a:gd name="T53" fmla="*/ 1067 h 1358"/>
                <a:gd name="T54" fmla="*/ 796 w 1192"/>
                <a:gd name="T55" fmla="*/ 1019 h 1358"/>
                <a:gd name="T56" fmla="*/ 796 w 1192"/>
                <a:gd name="T57" fmla="*/ 898 h 1358"/>
                <a:gd name="T58" fmla="*/ 909 w 1192"/>
                <a:gd name="T59" fmla="*/ 736 h 1358"/>
                <a:gd name="T60" fmla="*/ 909 w 1192"/>
                <a:gd name="T61" fmla="*/ 501 h 1358"/>
                <a:gd name="T62" fmla="*/ 903 w 1192"/>
                <a:gd name="T63" fmla="*/ 492 h 1358"/>
                <a:gd name="T64" fmla="*/ 652 w 1192"/>
                <a:gd name="T65" fmla="*/ 367 h 1358"/>
                <a:gd name="T66" fmla="*/ 457 w 1192"/>
                <a:gd name="T67" fmla="*/ 228 h 1358"/>
                <a:gd name="T68" fmla="*/ 395 w 1192"/>
                <a:gd name="T69" fmla="*/ 228 h 1358"/>
                <a:gd name="T70" fmla="*/ 414 w 1192"/>
                <a:gd name="T71" fmla="*/ 308 h 1358"/>
                <a:gd name="T72" fmla="*/ 282 w 1192"/>
                <a:gd name="T73" fmla="*/ 539 h 1358"/>
                <a:gd name="T74" fmla="*/ 282 w 1192"/>
                <a:gd name="T75" fmla="*/ 736 h 1358"/>
                <a:gd name="T76" fmla="*/ 395 w 1192"/>
                <a:gd name="T77" fmla="*/ 898 h 1358"/>
                <a:gd name="T78" fmla="*/ 395 w 1192"/>
                <a:gd name="T79" fmla="*/ 1019 h 1358"/>
                <a:gd name="T80" fmla="*/ 333 w 1192"/>
                <a:gd name="T81" fmla="*/ 1067 h 1358"/>
                <a:gd name="T82" fmla="*/ 164 w 1192"/>
                <a:gd name="T83" fmla="*/ 1112 h 1358"/>
                <a:gd name="T84" fmla="*/ 0 w 1192"/>
                <a:gd name="T85" fmla="*/ 1273 h 1358"/>
                <a:gd name="T86" fmla="*/ 0 w 1192"/>
                <a:gd name="T87" fmla="*/ 1357 h 1358"/>
                <a:gd name="T88" fmla="*/ 62 w 1192"/>
                <a:gd name="T89" fmla="*/ 1357 h 1358"/>
                <a:gd name="T90" fmla="*/ 62 w 1192"/>
                <a:gd name="T91" fmla="*/ 1273 h 1358"/>
                <a:gd name="T92" fmla="*/ 180 w 1192"/>
                <a:gd name="T93" fmla="*/ 1172 h 1358"/>
                <a:gd name="T94" fmla="*/ 349 w 1192"/>
                <a:gd name="T95" fmla="*/ 1127 h 1358"/>
                <a:gd name="T96" fmla="*/ 457 w 1192"/>
                <a:gd name="T97" fmla="*/ 1019 h 1358"/>
                <a:gd name="T98" fmla="*/ 457 w 1192"/>
                <a:gd name="T99" fmla="*/ 928 h 1358"/>
                <a:gd name="T100" fmla="*/ 458 w 1192"/>
                <a:gd name="T101" fmla="*/ 929 h 1358"/>
                <a:gd name="T102" fmla="*/ 469 w 1192"/>
                <a:gd name="T103" fmla="*/ 933 h 1358"/>
                <a:gd name="T104" fmla="*/ 595 w 1192"/>
                <a:gd name="T105" fmla="*/ 965 h 1358"/>
                <a:gd name="T106" fmla="*/ 722 w 1192"/>
                <a:gd name="T107" fmla="*/ 933 h 1358"/>
                <a:gd name="T108" fmla="*/ 733 w 1192"/>
                <a:gd name="T109" fmla="*/ 929 h 1358"/>
                <a:gd name="T110" fmla="*/ 734 w 1192"/>
                <a:gd name="T111" fmla="*/ 928 h 1358"/>
                <a:gd name="T112" fmla="*/ 734 w 1192"/>
                <a:gd name="T113" fmla="*/ 1019 h 1358"/>
                <a:gd name="T114" fmla="*/ 842 w 1192"/>
                <a:gd name="T115" fmla="*/ 1127 h 1358"/>
                <a:gd name="T116" fmla="*/ 1011 w 1192"/>
                <a:gd name="T117" fmla="*/ 1172 h 1358"/>
                <a:gd name="T118" fmla="*/ 1129 w 1192"/>
                <a:gd name="T119" fmla="*/ 1273 h 1358"/>
                <a:gd name="T120" fmla="*/ 1129 w 1192"/>
                <a:gd name="T121" fmla="*/ 1357 h 1358"/>
                <a:gd name="T122" fmla="*/ 1191 w 1192"/>
                <a:gd name="T123" fmla="*/ 1357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2" h="1358">
                  <a:moveTo>
                    <a:pt x="959" y="1075"/>
                  </a:moveTo>
                  <a:lnTo>
                    <a:pt x="1021" y="1075"/>
                  </a:lnTo>
                  <a:lnTo>
                    <a:pt x="1021" y="426"/>
                  </a:lnTo>
                  <a:cubicBezTo>
                    <a:pt x="1021" y="191"/>
                    <a:pt x="830" y="0"/>
                    <a:pt x="595" y="0"/>
                  </a:cubicBezTo>
                  <a:cubicBezTo>
                    <a:pt x="360" y="0"/>
                    <a:pt x="169" y="191"/>
                    <a:pt x="169" y="426"/>
                  </a:cubicBezTo>
                  <a:lnTo>
                    <a:pt x="169" y="1075"/>
                  </a:lnTo>
                  <a:lnTo>
                    <a:pt x="231" y="1075"/>
                  </a:lnTo>
                  <a:lnTo>
                    <a:pt x="231" y="426"/>
                  </a:lnTo>
                  <a:cubicBezTo>
                    <a:pt x="231" y="225"/>
                    <a:pt x="395" y="62"/>
                    <a:pt x="595" y="62"/>
                  </a:cubicBezTo>
                  <a:cubicBezTo>
                    <a:pt x="796" y="62"/>
                    <a:pt x="959" y="225"/>
                    <a:pt x="959" y="426"/>
                  </a:cubicBezTo>
                  <a:lnTo>
                    <a:pt x="959" y="1075"/>
                  </a:lnTo>
                  <a:close/>
                  <a:moveTo>
                    <a:pt x="694" y="878"/>
                  </a:moveTo>
                  <a:cubicBezTo>
                    <a:pt x="679" y="885"/>
                    <a:pt x="640" y="903"/>
                    <a:pt x="595" y="903"/>
                  </a:cubicBezTo>
                  <a:cubicBezTo>
                    <a:pt x="551" y="903"/>
                    <a:pt x="511" y="885"/>
                    <a:pt x="496" y="878"/>
                  </a:cubicBezTo>
                  <a:cubicBezTo>
                    <a:pt x="493" y="876"/>
                    <a:pt x="488" y="874"/>
                    <a:pt x="482" y="872"/>
                  </a:cubicBezTo>
                  <a:cubicBezTo>
                    <a:pt x="444" y="855"/>
                    <a:pt x="344" y="813"/>
                    <a:pt x="344" y="736"/>
                  </a:cubicBezTo>
                  <a:lnTo>
                    <a:pt x="344" y="539"/>
                  </a:lnTo>
                  <a:cubicBezTo>
                    <a:pt x="344" y="472"/>
                    <a:pt x="409" y="399"/>
                    <a:pt x="451" y="359"/>
                  </a:cubicBezTo>
                  <a:cubicBezTo>
                    <a:pt x="493" y="400"/>
                    <a:pt x="559" y="429"/>
                    <a:pt x="652" y="429"/>
                  </a:cubicBezTo>
                  <a:cubicBezTo>
                    <a:pt x="758" y="429"/>
                    <a:pt x="827" y="499"/>
                    <a:pt x="847" y="522"/>
                  </a:cubicBezTo>
                  <a:lnTo>
                    <a:pt x="847" y="736"/>
                  </a:lnTo>
                  <a:cubicBezTo>
                    <a:pt x="847" y="813"/>
                    <a:pt x="747" y="855"/>
                    <a:pt x="709" y="872"/>
                  </a:cubicBezTo>
                  <a:cubicBezTo>
                    <a:pt x="703" y="874"/>
                    <a:pt x="698" y="876"/>
                    <a:pt x="694" y="878"/>
                  </a:cubicBezTo>
                  <a:close/>
                  <a:moveTo>
                    <a:pt x="1191" y="1357"/>
                  </a:moveTo>
                  <a:lnTo>
                    <a:pt x="1191" y="1272"/>
                  </a:lnTo>
                  <a:cubicBezTo>
                    <a:pt x="1189" y="1203"/>
                    <a:pt x="1120" y="1136"/>
                    <a:pt x="1027" y="1112"/>
                  </a:cubicBezTo>
                  <a:lnTo>
                    <a:pt x="858" y="1067"/>
                  </a:lnTo>
                  <a:cubicBezTo>
                    <a:pt x="796" y="1051"/>
                    <a:pt x="796" y="1029"/>
                    <a:pt x="796" y="1019"/>
                  </a:cubicBezTo>
                  <a:lnTo>
                    <a:pt x="796" y="898"/>
                  </a:lnTo>
                  <a:cubicBezTo>
                    <a:pt x="849" y="868"/>
                    <a:pt x="909" y="817"/>
                    <a:pt x="909" y="736"/>
                  </a:cubicBezTo>
                  <a:lnTo>
                    <a:pt x="909" y="501"/>
                  </a:lnTo>
                  <a:lnTo>
                    <a:pt x="903" y="492"/>
                  </a:lnTo>
                  <a:cubicBezTo>
                    <a:pt x="899" y="487"/>
                    <a:pt x="811" y="367"/>
                    <a:pt x="652" y="367"/>
                  </a:cubicBezTo>
                  <a:cubicBezTo>
                    <a:pt x="535" y="367"/>
                    <a:pt x="457" y="311"/>
                    <a:pt x="457" y="228"/>
                  </a:cubicBezTo>
                  <a:lnTo>
                    <a:pt x="395" y="228"/>
                  </a:lnTo>
                  <a:cubicBezTo>
                    <a:pt x="395" y="255"/>
                    <a:pt x="401" y="283"/>
                    <a:pt x="414" y="308"/>
                  </a:cubicBezTo>
                  <a:cubicBezTo>
                    <a:pt x="367" y="353"/>
                    <a:pt x="282" y="444"/>
                    <a:pt x="282" y="539"/>
                  </a:cubicBezTo>
                  <a:lnTo>
                    <a:pt x="282" y="736"/>
                  </a:lnTo>
                  <a:cubicBezTo>
                    <a:pt x="282" y="817"/>
                    <a:pt x="342" y="868"/>
                    <a:pt x="395" y="898"/>
                  </a:cubicBezTo>
                  <a:lnTo>
                    <a:pt x="395" y="1019"/>
                  </a:lnTo>
                  <a:cubicBezTo>
                    <a:pt x="395" y="1029"/>
                    <a:pt x="395" y="1051"/>
                    <a:pt x="333" y="1067"/>
                  </a:cubicBezTo>
                  <a:lnTo>
                    <a:pt x="164" y="1112"/>
                  </a:lnTo>
                  <a:cubicBezTo>
                    <a:pt x="71" y="1136"/>
                    <a:pt x="2" y="1203"/>
                    <a:pt x="0" y="1273"/>
                  </a:cubicBezTo>
                  <a:lnTo>
                    <a:pt x="0" y="1357"/>
                  </a:lnTo>
                  <a:lnTo>
                    <a:pt x="62" y="1357"/>
                  </a:lnTo>
                  <a:lnTo>
                    <a:pt x="62" y="1273"/>
                  </a:lnTo>
                  <a:cubicBezTo>
                    <a:pt x="63" y="1234"/>
                    <a:pt x="116" y="1188"/>
                    <a:pt x="180" y="1172"/>
                  </a:cubicBezTo>
                  <a:lnTo>
                    <a:pt x="349" y="1127"/>
                  </a:lnTo>
                  <a:cubicBezTo>
                    <a:pt x="421" y="1109"/>
                    <a:pt x="457" y="1072"/>
                    <a:pt x="457" y="1019"/>
                  </a:cubicBezTo>
                  <a:lnTo>
                    <a:pt x="457" y="928"/>
                  </a:lnTo>
                  <a:lnTo>
                    <a:pt x="458" y="929"/>
                  </a:lnTo>
                  <a:cubicBezTo>
                    <a:pt x="462" y="931"/>
                    <a:pt x="466" y="932"/>
                    <a:pt x="469" y="933"/>
                  </a:cubicBezTo>
                  <a:cubicBezTo>
                    <a:pt x="492" y="945"/>
                    <a:pt x="540" y="965"/>
                    <a:pt x="595" y="965"/>
                  </a:cubicBezTo>
                  <a:cubicBezTo>
                    <a:pt x="651" y="965"/>
                    <a:pt x="699" y="945"/>
                    <a:pt x="722" y="933"/>
                  </a:cubicBezTo>
                  <a:cubicBezTo>
                    <a:pt x="725" y="932"/>
                    <a:pt x="728" y="931"/>
                    <a:pt x="733" y="929"/>
                  </a:cubicBezTo>
                  <a:lnTo>
                    <a:pt x="734" y="928"/>
                  </a:lnTo>
                  <a:lnTo>
                    <a:pt x="734" y="1019"/>
                  </a:lnTo>
                  <a:cubicBezTo>
                    <a:pt x="734" y="1072"/>
                    <a:pt x="770" y="1109"/>
                    <a:pt x="842" y="1127"/>
                  </a:cubicBezTo>
                  <a:lnTo>
                    <a:pt x="1011" y="1172"/>
                  </a:lnTo>
                  <a:cubicBezTo>
                    <a:pt x="1075" y="1188"/>
                    <a:pt x="1128" y="1234"/>
                    <a:pt x="1129" y="1273"/>
                  </a:cubicBezTo>
                  <a:lnTo>
                    <a:pt x="1129" y="1357"/>
                  </a:lnTo>
                  <a:lnTo>
                    <a:pt x="1191" y="13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700A76B8-51EE-6747-91BF-1760F4D69DBA}"/>
              </a:ext>
            </a:extLst>
          </p:cNvPr>
          <p:cNvGrpSpPr/>
          <p:nvPr userDrawn="1"/>
        </p:nvGrpSpPr>
        <p:grpSpPr>
          <a:xfrm>
            <a:off x="2976053" y="3456206"/>
            <a:ext cx="710291" cy="710292"/>
            <a:chOff x="1477036" y="3530203"/>
            <a:chExt cx="710291" cy="710292"/>
          </a:xfrm>
        </p:grpSpPr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EE66FDA9-45CB-A941-B87E-3FADCC83A973}"/>
                </a:ext>
              </a:extLst>
            </p:cNvPr>
            <p:cNvSpPr/>
            <p:nvPr/>
          </p:nvSpPr>
          <p:spPr>
            <a:xfrm>
              <a:off x="1477036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66" name="Freeform 8">
              <a:extLst>
                <a:ext uri="{FF2B5EF4-FFF2-40B4-BE49-F238E27FC236}">
                  <a16:creationId xmlns:a16="http://schemas.microsoft.com/office/drawing/2014/main" id="{557A5F99-59A0-3B43-8D9D-B3E8EC8E9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869" y="3640874"/>
              <a:ext cx="428625" cy="488950"/>
            </a:xfrm>
            <a:custGeom>
              <a:avLst/>
              <a:gdLst>
                <a:gd name="T0" fmla="*/ 596 w 1192"/>
                <a:gd name="T1" fmla="*/ 931 h 1358"/>
                <a:gd name="T2" fmla="*/ 482 w 1192"/>
                <a:gd name="T3" fmla="*/ 900 h 1358"/>
                <a:gd name="T4" fmla="*/ 345 w 1192"/>
                <a:gd name="T5" fmla="*/ 663 h 1358"/>
                <a:gd name="T6" fmla="*/ 260 w 1192"/>
                <a:gd name="T7" fmla="*/ 593 h 1358"/>
                <a:gd name="T8" fmla="*/ 282 w 1192"/>
                <a:gd name="T9" fmla="*/ 513 h 1358"/>
                <a:gd name="T10" fmla="*/ 345 w 1192"/>
                <a:gd name="T11" fmla="*/ 539 h 1358"/>
                <a:gd name="T12" fmla="*/ 345 w 1192"/>
                <a:gd name="T13" fmla="*/ 482 h 1358"/>
                <a:gd name="T14" fmla="*/ 381 w 1192"/>
                <a:gd name="T15" fmla="*/ 344 h 1358"/>
                <a:gd name="T16" fmla="*/ 847 w 1192"/>
                <a:gd name="T17" fmla="*/ 454 h 1358"/>
                <a:gd name="T18" fmla="*/ 847 w 1192"/>
                <a:gd name="T19" fmla="*/ 513 h 1358"/>
                <a:gd name="T20" fmla="*/ 909 w 1192"/>
                <a:gd name="T21" fmla="*/ 539 h 1358"/>
                <a:gd name="T22" fmla="*/ 931 w 1192"/>
                <a:gd name="T23" fmla="*/ 513 h 1358"/>
                <a:gd name="T24" fmla="*/ 920 w 1192"/>
                <a:gd name="T25" fmla="*/ 615 h 1358"/>
                <a:gd name="T26" fmla="*/ 847 w 1192"/>
                <a:gd name="T27" fmla="*/ 765 h 1358"/>
                <a:gd name="T28" fmla="*/ 695 w 1192"/>
                <a:gd name="T29" fmla="*/ 906 h 1358"/>
                <a:gd name="T30" fmla="*/ 283 w 1192"/>
                <a:gd name="T31" fmla="*/ 451 h 1358"/>
                <a:gd name="T32" fmla="*/ 232 w 1192"/>
                <a:gd name="T33" fmla="*/ 398 h 1358"/>
                <a:gd name="T34" fmla="*/ 236 w 1192"/>
                <a:gd name="T35" fmla="*/ 303 h 1358"/>
                <a:gd name="T36" fmla="*/ 283 w 1192"/>
                <a:gd name="T37" fmla="*/ 426 h 1358"/>
                <a:gd name="T38" fmla="*/ 1191 w 1192"/>
                <a:gd name="T39" fmla="*/ 1300 h 1358"/>
                <a:gd name="T40" fmla="*/ 858 w 1192"/>
                <a:gd name="T41" fmla="*/ 1096 h 1358"/>
                <a:gd name="T42" fmla="*/ 796 w 1192"/>
                <a:gd name="T43" fmla="*/ 927 h 1358"/>
                <a:gd name="T44" fmla="*/ 909 w 1192"/>
                <a:gd name="T45" fmla="*/ 697 h 1358"/>
                <a:gd name="T46" fmla="*/ 994 w 1192"/>
                <a:gd name="T47" fmla="*/ 593 h 1358"/>
                <a:gd name="T48" fmla="*/ 909 w 1192"/>
                <a:gd name="T49" fmla="*/ 451 h 1358"/>
                <a:gd name="T50" fmla="*/ 370 w 1192"/>
                <a:gd name="T51" fmla="*/ 282 h 1358"/>
                <a:gd name="T52" fmla="*/ 232 w 1192"/>
                <a:gd name="T53" fmla="*/ 62 h 1358"/>
                <a:gd name="T54" fmla="*/ 932 w 1192"/>
                <a:gd name="T55" fmla="*/ 257 h 1358"/>
                <a:gd name="T56" fmla="*/ 994 w 1192"/>
                <a:gd name="T57" fmla="*/ 426 h 1358"/>
                <a:gd name="T58" fmla="*/ 709 w 1192"/>
                <a:gd name="T59" fmla="*/ 0 h 1358"/>
                <a:gd name="T60" fmla="*/ 170 w 1192"/>
                <a:gd name="T61" fmla="*/ 172 h 1358"/>
                <a:gd name="T62" fmla="*/ 170 w 1192"/>
                <a:gd name="T63" fmla="*/ 341 h 1358"/>
                <a:gd name="T64" fmla="*/ 198 w 1192"/>
                <a:gd name="T65" fmla="*/ 476 h 1358"/>
                <a:gd name="T66" fmla="*/ 237 w 1192"/>
                <a:gd name="T67" fmla="*/ 666 h 1358"/>
                <a:gd name="T68" fmla="*/ 282 w 1192"/>
                <a:gd name="T69" fmla="*/ 765 h 1358"/>
                <a:gd name="T70" fmla="*/ 395 w 1192"/>
                <a:gd name="T71" fmla="*/ 1047 h 1358"/>
                <a:gd name="T72" fmla="*/ 164 w 1192"/>
                <a:gd name="T73" fmla="*/ 1140 h 1358"/>
                <a:gd name="T74" fmla="*/ 0 w 1192"/>
                <a:gd name="T75" fmla="*/ 1357 h 1358"/>
                <a:gd name="T76" fmla="*/ 62 w 1192"/>
                <a:gd name="T77" fmla="*/ 1330 h 1358"/>
                <a:gd name="T78" fmla="*/ 349 w 1192"/>
                <a:gd name="T79" fmla="*/ 1156 h 1358"/>
                <a:gd name="T80" fmla="*/ 457 w 1192"/>
                <a:gd name="T81" fmla="*/ 957 h 1358"/>
                <a:gd name="T82" fmla="*/ 469 w 1192"/>
                <a:gd name="T83" fmla="*/ 962 h 1358"/>
                <a:gd name="T84" fmla="*/ 723 w 1192"/>
                <a:gd name="T85" fmla="*/ 962 h 1358"/>
                <a:gd name="T86" fmla="*/ 734 w 1192"/>
                <a:gd name="T87" fmla="*/ 957 h 1358"/>
                <a:gd name="T88" fmla="*/ 842 w 1192"/>
                <a:gd name="T89" fmla="*/ 1156 h 1358"/>
                <a:gd name="T90" fmla="*/ 1129 w 1192"/>
                <a:gd name="T91" fmla="*/ 1301 h 1358"/>
                <a:gd name="T92" fmla="*/ 1191 w 1192"/>
                <a:gd name="T93" fmla="*/ 1357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92" h="1358">
                  <a:moveTo>
                    <a:pt x="695" y="906"/>
                  </a:moveTo>
                  <a:cubicBezTo>
                    <a:pt x="680" y="914"/>
                    <a:pt x="640" y="931"/>
                    <a:pt x="596" y="931"/>
                  </a:cubicBezTo>
                  <a:cubicBezTo>
                    <a:pt x="551" y="931"/>
                    <a:pt x="512" y="914"/>
                    <a:pt x="497" y="906"/>
                  </a:cubicBezTo>
                  <a:cubicBezTo>
                    <a:pt x="494" y="905"/>
                    <a:pt x="489" y="903"/>
                    <a:pt x="482" y="900"/>
                  </a:cubicBezTo>
                  <a:cubicBezTo>
                    <a:pt x="445" y="884"/>
                    <a:pt x="345" y="841"/>
                    <a:pt x="345" y="765"/>
                  </a:cubicBezTo>
                  <a:lnTo>
                    <a:pt x="345" y="663"/>
                  </a:lnTo>
                  <a:lnTo>
                    <a:pt x="271" y="615"/>
                  </a:lnTo>
                  <a:cubicBezTo>
                    <a:pt x="264" y="610"/>
                    <a:pt x="260" y="602"/>
                    <a:pt x="260" y="593"/>
                  </a:cubicBezTo>
                  <a:lnTo>
                    <a:pt x="260" y="513"/>
                  </a:lnTo>
                  <a:lnTo>
                    <a:pt x="282" y="513"/>
                  </a:lnTo>
                  <a:lnTo>
                    <a:pt x="282" y="539"/>
                  </a:lnTo>
                  <a:lnTo>
                    <a:pt x="345" y="539"/>
                  </a:lnTo>
                  <a:lnTo>
                    <a:pt x="345" y="513"/>
                  </a:lnTo>
                  <a:lnTo>
                    <a:pt x="345" y="482"/>
                  </a:lnTo>
                  <a:lnTo>
                    <a:pt x="345" y="426"/>
                  </a:lnTo>
                  <a:cubicBezTo>
                    <a:pt x="345" y="392"/>
                    <a:pt x="356" y="366"/>
                    <a:pt x="381" y="344"/>
                  </a:cubicBezTo>
                  <a:lnTo>
                    <a:pt x="765" y="344"/>
                  </a:lnTo>
                  <a:cubicBezTo>
                    <a:pt x="841" y="344"/>
                    <a:pt x="847" y="428"/>
                    <a:pt x="847" y="454"/>
                  </a:cubicBezTo>
                  <a:lnTo>
                    <a:pt x="847" y="482"/>
                  </a:lnTo>
                  <a:lnTo>
                    <a:pt x="847" y="513"/>
                  </a:lnTo>
                  <a:lnTo>
                    <a:pt x="847" y="539"/>
                  </a:lnTo>
                  <a:lnTo>
                    <a:pt x="909" y="539"/>
                  </a:lnTo>
                  <a:lnTo>
                    <a:pt x="909" y="513"/>
                  </a:lnTo>
                  <a:lnTo>
                    <a:pt x="931" y="513"/>
                  </a:lnTo>
                  <a:lnTo>
                    <a:pt x="931" y="593"/>
                  </a:lnTo>
                  <a:cubicBezTo>
                    <a:pt x="931" y="602"/>
                    <a:pt x="927" y="610"/>
                    <a:pt x="920" y="615"/>
                  </a:cubicBezTo>
                  <a:lnTo>
                    <a:pt x="847" y="663"/>
                  </a:lnTo>
                  <a:lnTo>
                    <a:pt x="847" y="765"/>
                  </a:lnTo>
                  <a:cubicBezTo>
                    <a:pt x="847" y="841"/>
                    <a:pt x="747" y="884"/>
                    <a:pt x="709" y="900"/>
                  </a:cubicBezTo>
                  <a:cubicBezTo>
                    <a:pt x="703" y="903"/>
                    <a:pt x="698" y="905"/>
                    <a:pt x="695" y="906"/>
                  </a:cubicBezTo>
                  <a:close/>
                  <a:moveTo>
                    <a:pt x="283" y="426"/>
                  </a:moveTo>
                  <a:lnTo>
                    <a:pt x="283" y="451"/>
                  </a:lnTo>
                  <a:lnTo>
                    <a:pt x="264" y="451"/>
                  </a:lnTo>
                  <a:cubicBezTo>
                    <a:pt x="253" y="446"/>
                    <a:pt x="232" y="431"/>
                    <a:pt x="232" y="398"/>
                  </a:cubicBezTo>
                  <a:lnTo>
                    <a:pt x="232" y="341"/>
                  </a:lnTo>
                  <a:cubicBezTo>
                    <a:pt x="232" y="324"/>
                    <a:pt x="234" y="312"/>
                    <a:pt x="236" y="303"/>
                  </a:cubicBezTo>
                  <a:cubicBezTo>
                    <a:pt x="256" y="318"/>
                    <a:pt x="279" y="330"/>
                    <a:pt x="307" y="337"/>
                  </a:cubicBezTo>
                  <a:cubicBezTo>
                    <a:pt x="291" y="363"/>
                    <a:pt x="283" y="393"/>
                    <a:pt x="283" y="426"/>
                  </a:cubicBezTo>
                  <a:close/>
                  <a:moveTo>
                    <a:pt x="1191" y="1357"/>
                  </a:moveTo>
                  <a:lnTo>
                    <a:pt x="1191" y="1300"/>
                  </a:lnTo>
                  <a:cubicBezTo>
                    <a:pt x="1189" y="1231"/>
                    <a:pt x="1120" y="1164"/>
                    <a:pt x="1027" y="1140"/>
                  </a:cubicBezTo>
                  <a:lnTo>
                    <a:pt x="858" y="1096"/>
                  </a:lnTo>
                  <a:cubicBezTo>
                    <a:pt x="796" y="1079"/>
                    <a:pt x="796" y="1057"/>
                    <a:pt x="796" y="1047"/>
                  </a:cubicBezTo>
                  <a:lnTo>
                    <a:pt x="796" y="927"/>
                  </a:lnTo>
                  <a:cubicBezTo>
                    <a:pt x="849" y="896"/>
                    <a:pt x="909" y="845"/>
                    <a:pt x="909" y="765"/>
                  </a:cubicBezTo>
                  <a:lnTo>
                    <a:pt x="909" y="697"/>
                  </a:lnTo>
                  <a:lnTo>
                    <a:pt x="955" y="666"/>
                  </a:lnTo>
                  <a:cubicBezTo>
                    <a:pt x="979" y="650"/>
                    <a:pt x="994" y="623"/>
                    <a:pt x="994" y="593"/>
                  </a:cubicBezTo>
                  <a:lnTo>
                    <a:pt x="994" y="451"/>
                  </a:lnTo>
                  <a:lnTo>
                    <a:pt x="909" y="451"/>
                  </a:lnTo>
                  <a:cubicBezTo>
                    <a:pt x="908" y="367"/>
                    <a:pt x="863" y="282"/>
                    <a:pt x="765" y="282"/>
                  </a:cubicBezTo>
                  <a:lnTo>
                    <a:pt x="370" y="282"/>
                  </a:lnTo>
                  <a:cubicBezTo>
                    <a:pt x="275" y="282"/>
                    <a:pt x="232" y="225"/>
                    <a:pt x="232" y="172"/>
                  </a:cubicBezTo>
                  <a:lnTo>
                    <a:pt x="232" y="62"/>
                  </a:lnTo>
                  <a:lnTo>
                    <a:pt x="709" y="62"/>
                  </a:lnTo>
                  <a:cubicBezTo>
                    <a:pt x="900" y="62"/>
                    <a:pt x="932" y="89"/>
                    <a:pt x="932" y="257"/>
                  </a:cubicBezTo>
                  <a:lnTo>
                    <a:pt x="932" y="426"/>
                  </a:lnTo>
                  <a:lnTo>
                    <a:pt x="994" y="426"/>
                  </a:lnTo>
                  <a:lnTo>
                    <a:pt x="994" y="257"/>
                  </a:lnTo>
                  <a:cubicBezTo>
                    <a:pt x="994" y="36"/>
                    <a:pt x="910" y="0"/>
                    <a:pt x="709" y="0"/>
                  </a:cubicBezTo>
                  <a:lnTo>
                    <a:pt x="170" y="0"/>
                  </a:lnTo>
                  <a:lnTo>
                    <a:pt x="170" y="172"/>
                  </a:lnTo>
                  <a:cubicBezTo>
                    <a:pt x="170" y="200"/>
                    <a:pt x="177" y="228"/>
                    <a:pt x="192" y="253"/>
                  </a:cubicBezTo>
                  <a:cubicBezTo>
                    <a:pt x="180" y="271"/>
                    <a:pt x="170" y="298"/>
                    <a:pt x="170" y="341"/>
                  </a:cubicBezTo>
                  <a:lnTo>
                    <a:pt x="170" y="398"/>
                  </a:lnTo>
                  <a:cubicBezTo>
                    <a:pt x="170" y="431"/>
                    <a:pt x="182" y="457"/>
                    <a:pt x="198" y="476"/>
                  </a:cubicBezTo>
                  <a:lnTo>
                    <a:pt x="198" y="593"/>
                  </a:lnTo>
                  <a:cubicBezTo>
                    <a:pt x="198" y="623"/>
                    <a:pt x="212" y="650"/>
                    <a:pt x="237" y="666"/>
                  </a:cubicBezTo>
                  <a:lnTo>
                    <a:pt x="282" y="697"/>
                  </a:lnTo>
                  <a:lnTo>
                    <a:pt x="282" y="765"/>
                  </a:lnTo>
                  <a:cubicBezTo>
                    <a:pt x="282" y="845"/>
                    <a:pt x="342" y="896"/>
                    <a:pt x="395" y="927"/>
                  </a:cubicBezTo>
                  <a:lnTo>
                    <a:pt x="395" y="1047"/>
                  </a:lnTo>
                  <a:cubicBezTo>
                    <a:pt x="395" y="1057"/>
                    <a:pt x="395" y="1079"/>
                    <a:pt x="333" y="1096"/>
                  </a:cubicBezTo>
                  <a:lnTo>
                    <a:pt x="164" y="1140"/>
                  </a:lnTo>
                  <a:cubicBezTo>
                    <a:pt x="74" y="1163"/>
                    <a:pt x="2" y="1260"/>
                    <a:pt x="0" y="1329"/>
                  </a:cubicBezTo>
                  <a:lnTo>
                    <a:pt x="0" y="1357"/>
                  </a:lnTo>
                  <a:lnTo>
                    <a:pt x="62" y="1357"/>
                  </a:lnTo>
                  <a:lnTo>
                    <a:pt x="62" y="1330"/>
                  </a:lnTo>
                  <a:cubicBezTo>
                    <a:pt x="63" y="1290"/>
                    <a:pt x="114" y="1217"/>
                    <a:pt x="180" y="1200"/>
                  </a:cubicBezTo>
                  <a:lnTo>
                    <a:pt x="349" y="1156"/>
                  </a:lnTo>
                  <a:cubicBezTo>
                    <a:pt x="421" y="1137"/>
                    <a:pt x="457" y="1100"/>
                    <a:pt x="457" y="1047"/>
                  </a:cubicBezTo>
                  <a:lnTo>
                    <a:pt x="457" y="957"/>
                  </a:lnTo>
                  <a:cubicBezTo>
                    <a:pt x="458" y="957"/>
                    <a:pt x="458" y="957"/>
                    <a:pt x="458" y="957"/>
                  </a:cubicBezTo>
                  <a:cubicBezTo>
                    <a:pt x="463" y="959"/>
                    <a:pt x="467" y="961"/>
                    <a:pt x="469" y="962"/>
                  </a:cubicBezTo>
                  <a:cubicBezTo>
                    <a:pt x="492" y="974"/>
                    <a:pt x="540" y="993"/>
                    <a:pt x="596" y="993"/>
                  </a:cubicBezTo>
                  <a:cubicBezTo>
                    <a:pt x="651" y="993"/>
                    <a:pt x="699" y="974"/>
                    <a:pt x="723" y="962"/>
                  </a:cubicBezTo>
                  <a:cubicBezTo>
                    <a:pt x="725" y="961"/>
                    <a:pt x="729" y="959"/>
                    <a:pt x="734" y="957"/>
                  </a:cubicBezTo>
                  <a:lnTo>
                    <a:pt x="734" y="957"/>
                  </a:lnTo>
                  <a:lnTo>
                    <a:pt x="734" y="1047"/>
                  </a:lnTo>
                  <a:cubicBezTo>
                    <a:pt x="734" y="1100"/>
                    <a:pt x="771" y="1137"/>
                    <a:pt x="842" y="1156"/>
                  </a:cubicBezTo>
                  <a:lnTo>
                    <a:pt x="1012" y="1200"/>
                  </a:lnTo>
                  <a:cubicBezTo>
                    <a:pt x="1075" y="1216"/>
                    <a:pt x="1128" y="1262"/>
                    <a:pt x="1129" y="1301"/>
                  </a:cubicBezTo>
                  <a:lnTo>
                    <a:pt x="1129" y="1357"/>
                  </a:lnTo>
                  <a:lnTo>
                    <a:pt x="1191" y="13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5A31E3DF-78AD-0345-B045-AF7A6D656D03}"/>
              </a:ext>
            </a:extLst>
          </p:cNvPr>
          <p:cNvGrpSpPr/>
          <p:nvPr userDrawn="1"/>
        </p:nvGrpSpPr>
        <p:grpSpPr>
          <a:xfrm>
            <a:off x="4075750" y="3456206"/>
            <a:ext cx="710291" cy="710292"/>
            <a:chOff x="2576733" y="3530203"/>
            <a:chExt cx="710291" cy="710292"/>
          </a:xfrm>
        </p:grpSpPr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95D414C8-9AF9-C743-BF3E-70E5FB132E84}"/>
                </a:ext>
              </a:extLst>
            </p:cNvPr>
            <p:cNvSpPr/>
            <p:nvPr/>
          </p:nvSpPr>
          <p:spPr>
            <a:xfrm>
              <a:off x="2576733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69" name="Freeform 9">
              <a:extLst>
                <a:ext uri="{FF2B5EF4-FFF2-40B4-BE49-F238E27FC236}">
                  <a16:creationId xmlns:a16="http://schemas.microsoft.com/office/drawing/2014/main" id="{A0CD3662-2371-134C-8738-81141C20D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566" y="3671037"/>
              <a:ext cx="428625" cy="428625"/>
            </a:xfrm>
            <a:custGeom>
              <a:avLst/>
              <a:gdLst>
                <a:gd name="T0" fmla="*/ 341 w 1192"/>
                <a:gd name="T1" fmla="*/ 1129 h 1192"/>
                <a:gd name="T2" fmla="*/ 62 w 1192"/>
                <a:gd name="T3" fmla="*/ 966 h 1192"/>
                <a:gd name="T4" fmla="*/ 621 w 1192"/>
                <a:gd name="T5" fmla="*/ 966 h 1192"/>
                <a:gd name="T6" fmla="*/ 621 w 1192"/>
                <a:gd name="T7" fmla="*/ 850 h 1192"/>
                <a:gd name="T8" fmla="*/ 62 w 1192"/>
                <a:gd name="T9" fmla="*/ 850 h 1192"/>
                <a:gd name="T10" fmla="*/ 341 w 1192"/>
                <a:gd name="T11" fmla="*/ 909 h 1192"/>
                <a:gd name="T12" fmla="*/ 621 w 1192"/>
                <a:gd name="T13" fmla="*/ 850 h 1192"/>
                <a:gd name="T14" fmla="*/ 62 w 1192"/>
                <a:gd name="T15" fmla="*/ 708 h 1192"/>
                <a:gd name="T16" fmla="*/ 621 w 1192"/>
                <a:gd name="T17" fmla="*/ 708 h 1192"/>
                <a:gd name="T18" fmla="*/ 0 w 1192"/>
                <a:gd name="T19" fmla="*/ 708 h 1192"/>
                <a:gd name="T20" fmla="*/ 341 w 1192"/>
                <a:gd name="T21" fmla="*/ 1191 h 1192"/>
                <a:gd name="T22" fmla="*/ 683 w 1192"/>
                <a:gd name="T23" fmla="*/ 708 h 1192"/>
                <a:gd name="T24" fmla="*/ 0 w 1192"/>
                <a:gd name="T25" fmla="*/ 708 h 1192"/>
                <a:gd name="T26" fmla="*/ 570 w 1192"/>
                <a:gd name="T27" fmla="*/ 200 h 1192"/>
                <a:gd name="T28" fmla="*/ 1129 w 1192"/>
                <a:gd name="T29" fmla="*/ 200 h 1192"/>
                <a:gd name="T30" fmla="*/ 570 w 1192"/>
                <a:gd name="T31" fmla="*/ 317 h 1192"/>
                <a:gd name="T32" fmla="*/ 1129 w 1192"/>
                <a:gd name="T33" fmla="*/ 317 h 1192"/>
                <a:gd name="T34" fmla="*/ 849 w 1192"/>
                <a:gd name="T35" fmla="*/ 480 h 1192"/>
                <a:gd name="T36" fmla="*/ 570 w 1192"/>
                <a:gd name="T37" fmla="*/ 317 h 1192"/>
                <a:gd name="T38" fmla="*/ 849 w 1192"/>
                <a:gd name="T39" fmla="*/ 0 h 1192"/>
                <a:gd name="T40" fmla="*/ 508 w 1192"/>
                <a:gd name="T41" fmla="*/ 483 h 1192"/>
                <a:gd name="T42" fmla="*/ 570 w 1192"/>
                <a:gd name="T43" fmla="*/ 483 h 1192"/>
                <a:gd name="T44" fmla="*/ 849 w 1192"/>
                <a:gd name="T45" fmla="*/ 542 h 1192"/>
                <a:gd name="T46" fmla="*/ 1129 w 1192"/>
                <a:gd name="T47" fmla="*/ 483 h 1192"/>
                <a:gd name="T48" fmla="*/ 732 w 1192"/>
                <a:gd name="T49" fmla="*/ 608 h 1192"/>
                <a:gd name="T50" fmla="*/ 718 w 1192"/>
                <a:gd name="T51" fmla="*/ 668 h 1192"/>
                <a:gd name="T52" fmla="*/ 1129 w 1192"/>
                <a:gd name="T53" fmla="*/ 599 h 1192"/>
                <a:gd name="T54" fmla="*/ 849 w 1192"/>
                <a:gd name="T55" fmla="*/ 762 h 1192"/>
                <a:gd name="T56" fmla="*/ 695 w 1192"/>
                <a:gd name="T57" fmla="*/ 772 h 1192"/>
                <a:gd name="T58" fmla="*/ 849 w 1192"/>
                <a:gd name="T59" fmla="*/ 824 h 1192"/>
                <a:gd name="T60" fmla="*/ 1129 w 1192"/>
                <a:gd name="T61" fmla="*/ 765 h 1192"/>
                <a:gd name="T62" fmla="*/ 732 w 1192"/>
                <a:gd name="T63" fmla="*/ 890 h 1192"/>
                <a:gd name="T64" fmla="*/ 718 w 1192"/>
                <a:gd name="T65" fmla="*/ 950 h 1192"/>
                <a:gd name="T66" fmla="*/ 1191 w 1192"/>
                <a:gd name="T67" fmla="*/ 765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92" h="1192">
                  <a:moveTo>
                    <a:pt x="621" y="991"/>
                  </a:moveTo>
                  <a:cubicBezTo>
                    <a:pt x="621" y="1056"/>
                    <a:pt x="505" y="1129"/>
                    <a:pt x="341" y="1129"/>
                  </a:cubicBezTo>
                  <a:cubicBezTo>
                    <a:pt x="176" y="1129"/>
                    <a:pt x="62" y="1056"/>
                    <a:pt x="62" y="991"/>
                  </a:cubicBezTo>
                  <a:lnTo>
                    <a:pt x="62" y="966"/>
                  </a:lnTo>
                  <a:cubicBezTo>
                    <a:pt x="123" y="1017"/>
                    <a:pt x="224" y="1050"/>
                    <a:pt x="341" y="1050"/>
                  </a:cubicBezTo>
                  <a:cubicBezTo>
                    <a:pt x="458" y="1050"/>
                    <a:pt x="559" y="1017"/>
                    <a:pt x="621" y="966"/>
                  </a:cubicBezTo>
                  <a:lnTo>
                    <a:pt x="621" y="991"/>
                  </a:lnTo>
                  <a:close/>
                  <a:moveTo>
                    <a:pt x="621" y="850"/>
                  </a:moveTo>
                  <a:cubicBezTo>
                    <a:pt x="621" y="915"/>
                    <a:pt x="505" y="988"/>
                    <a:pt x="341" y="988"/>
                  </a:cubicBezTo>
                  <a:cubicBezTo>
                    <a:pt x="176" y="988"/>
                    <a:pt x="62" y="915"/>
                    <a:pt x="62" y="850"/>
                  </a:cubicBezTo>
                  <a:lnTo>
                    <a:pt x="62" y="825"/>
                  </a:lnTo>
                  <a:cubicBezTo>
                    <a:pt x="123" y="876"/>
                    <a:pt x="224" y="909"/>
                    <a:pt x="341" y="909"/>
                  </a:cubicBezTo>
                  <a:cubicBezTo>
                    <a:pt x="458" y="909"/>
                    <a:pt x="559" y="876"/>
                    <a:pt x="621" y="825"/>
                  </a:cubicBezTo>
                  <a:lnTo>
                    <a:pt x="621" y="850"/>
                  </a:lnTo>
                  <a:close/>
                  <a:moveTo>
                    <a:pt x="341" y="847"/>
                  </a:moveTo>
                  <a:cubicBezTo>
                    <a:pt x="176" y="847"/>
                    <a:pt x="62" y="774"/>
                    <a:pt x="62" y="708"/>
                  </a:cubicBezTo>
                  <a:cubicBezTo>
                    <a:pt x="62" y="643"/>
                    <a:pt x="176" y="570"/>
                    <a:pt x="341" y="570"/>
                  </a:cubicBezTo>
                  <a:cubicBezTo>
                    <a:pt x="505" y="570"/>
                    <a:pt x="621" y="643"/>
                    <a:pt x="621" y="708"/>
                  </a:cubicBezTo>
                  <a:cubicBezTo>
                    <a:pt x="621" y="774"/>
                    <a:pt x="505" y="847"/>
                    <a:pt x="341" y="847"/>
                  </a:cubicBezTo>
                  <a:close/>
                  <a:moveTo>
                    <a:pt x="0" y="708"/>
                  </a:moveTo>
                  <a:lnTo>
                    <a:pt x="0" y="991"/>
                  </a:lnTo>
                  <a:cubicBezTo>
                    <a:pt x="0" y="1103"/>
                    <a:pt x="150" y="1191"/>
                    <a:pt x="341" y="1191"/>
                  </a:cubicBezTo>
                  <a:cubicBezTo>
                    <a:pt x="533" y="1191"/>
                    <a:pt x="683" y="1103"/>
                    <a:pt x="683" y="991"/>
                  </a:cubicBezTo>
                  <a:lnTo>
                    <a:pt x="683" y="708"/>
                  </a:lnTo>
                  <a:cubicBezTo>
                    <a:pt x="683" y="596"/>
                    <a:pt x="533" y="508"/>
                    <a:pt x="341" y="508"/>
                  </a:cubicBezTo>
                  <a:cubicBezTo>
                    <a:pt x="150" y="508"/>
                    <a:pt x="0" y="596"/>
                    <a:pt x="0" y="708"/>
                  </a:cubicBezTo>
                  <a:close/>
                  <a:moveTo>
                    <a:pt x="849" y="339"/>
                  </a:moveTo>
                  <a:cubicBezTo>
                    <a:pt x="684" y="339"/>
                    <a:pt x="570" y="266"/>
                    <a:pt x="570" y="200"/>
                  </a:cubicBezTo>
                  <a:cubicBezTo>
                    <a:pt x="570" y="135"/>
                    <a:pt x="684" y="62"/>
                    <a:pt x="849" y="62"/>
                  </a:cubicBezTo>
                  <a:cubicBezTo>
                    <a:pt x="1013" y="62"/>
                    <a:pt x="1129" y="135"/>
                    <a:pt x="1129" y="200"/>
                  </a:cubicBezTo>
                  <a:cubicBezTo>
                    <a:pt x="1129" y="266"/>
                    <a:pt x="1013" y="339"/>
                    <a:pt x="849" y="339"/>
                  </a:cubicBezTo>
                  <a:close/>
                  <a:moveTo>
                    <a:pt x="570" y="317"/>
                  </a:moveTo>
                  <a:cubicBezTo>
                    <a:pt x="631" y="368"/>
                    <a:pt x="732" y="401"/>
                    <a:pt x="849" y="401"/>
                  </a:cubicBezTo>
                  <a:cubicBezTo>
                    <a:pt x="966" y="401"/>
                    <a:pt x="1067" y="368"/>
                    <a:pt x="1129" y="317"/>
                  </a:cubicBezTo>
                  <a:lnTo>
                    <a:pt x="1129" y="342"/>
                  </a:lnTo>
                  <a:cubicBezTo>
                    <a:pt x="1129" y="407"/>
                    <a:pt x="1013" y="480"/>
                    <a:pt x="849" y="480"/>
                  </a:cubicBezTo>
                  <a:cubicBezTo>
                    <a:pt x="684" y="480"/>
                    <a:pt x="570" y="407"/>
                    <a:pt x="570" y="342"/>
                  </a:cubicBezTo>
                  <a:lnTo>
                    <a:pt x="570" y="317"/>
                  </a:lnTo>
                  <a:close/>
                  <a:moveTo>
                    <a:pt x="1191" y="200"/>
                  </a:moveTo>
                  <a:cubicBezTo>
                    <a:pt x="1191" y="88"/>
                    <a:pt x="1041" y="0"/>
                    <a:pt x="849" y="0"/>
                  </a:cubicBezTo>
                  <a:cubicBezTo>
                    <a:pt x="658" y="0"/>
                    <a:pt x="508" y="88"/>
                    <a:pt x="508" y="200"/>
                  </a:cubicBezTo>
                  <a:lnTo>
                    <a:pt x="508" y="483"/>
                  </a:lnTo>
                  <a:cubicBezTo>
                    <a:pt x="508" y="500"/>
                    <a:pt x="522" y="514"/>
                    <a:pt x="539" y="514"/>
                  </a:cubicBezTo>
                  <a:cubicBezTo>
                    <a:pt x="556" y="514"/>
                    <a:pt x="570" y="500"/>
                    <a:pt x="570" y="483"/>
                  </a:cubicBezTo>
                  <a:lnTo>
                    <a:pt x="570" y="458"/>
                  </a:lnTo>
                  <a:cubicBezTo>
                    <a:pt x="631" y="509"/>
                    <a:pt x="732" y="542"/>
                    <a:pt x="849" y="542"/>
                  </a:cubicBezTo>
                  <a:cubicBezTo>
                    <a:pt x="966" y="542"/>
                    <a:pt x="1067" y="509"/>
                    <a:pt x="1129" y="458"/>
                  </a:cubicBezTo>
                  <a:lnTo>
                    <a:pt x="1129" y="483"/>
                  </a:lnTo>
                  <a:cubicBezTo>
                    <a:pt x="1129" y="548"/>
                    <a:pt x="1014" y="621"/>
                    <a:pt x="849" y="621"/>
                  </a:cubicBezTo>
                  <a:cubicBezTo>
                    <a:pt x="809" y="621"/>
                    <a:pt x="769" y="616"/>
                    <a:pt x="732" y="608"/>
                  </a:cubicBezTo>
                  <a:cubicBezTo>
                    <a:pt x="716" y="604"/>
                    <a:pt x="699" y="614"/>
                    <a:pt x="695" y="631"/>
                  </a:cubicBezTo>
                  <a:cubicBezTo>
                    <a:pt x="691" y="647"/>
                    <a:pt x="701" y="664"/>
                    <a:pt x="718" y="668"/>
                  </a:cubicBezTo>
                  <a:cubicBezTo>
                    <a:pt x="760" y="678"/>
                    <a:pt x="804" y="683"/>
                    <a:pt x="849" y="683"/>
                  </a:cubicBezTo>
                  <a:cubicBezTo>
                    <a:pt x="966" y="683"/>
                    <a:pt x="1067" y="650"/>
                    <a:pt x="1129" y="599"/>
                  </a:cubicBezTo>
                  <a:lnTo>
                    <a:pt x="1129" y="624"/>
                  </a:lnTo>
                  <a:cubicBezTo>
                    <a:pt x="1129" y="689"/>
                    <a:pt x="1014" y="762"/>
                    <a:pt x="849" y="762"/>
                  </a:cubicBezTo>
                  <a:cubicBezTo>
                    <a:pt x="809" y="762"/>
                    <a:pt x="769" y="758"/>
                    <a:pt x="732" y="749"/>
                  </a:cubicBezTo>
                  <a:cubicBezTo>
                    <a:pt x="716" y="745"/>
                    <a:pt x="699" y="755"/>
                    <a:pt x="695" y="772"/>
                  </a:cubicBezTo>
                  <a:cubicBezTo>
                    <a:pt x="691" y="788"/>
                    <a:pt x="701" y="805"/>
                    <a:pt x="718" y="809"/>
                  </a:cubicBezTo>
                  <a:cubicBezTo>
                    <a:pt x="759" y="819"/>
                    <a:pt x="804" y="824"/>
                    <a:pt x="849" y="824"/>
                  </a:cubicBezTo>
                  <a:cubicBezTo>
                    <a:pt x="966" y="824"/>
                    <a:pt x="1067" y="791"/>
                    <a:pt x="1129" y="740"/>
                  </a:cubicBezTo>
                  <a:lnTo>
                    <a:pt x="1129" y="765"/>
                  </a:lnTo>
                  <a:cubicBezTo>
                    <a:pt x="1129" y="830"/>
                    <a:pt x="1014" y="903"/>
                    <a:pt x="849" y="903"/>
                  </a:cubicBezTo>
                  <a:cubicBezTo>
                    <a:pt x="809" y="903"/>
                    <a:pt x="769" y="899"/>
                    <a:pt x="732" y="890"/>
                  </a:cubicBezTo>
                  <a:cubicBezTo>
                    <a:pt x="716" y="886"/>
                    <a:pt x="699" y="896"/>
                    <a:pt x="695" y="913"/>
                  </a:cubicBezTo>
                  <a:cubicBezTo>
                    <a:pt x="691" y="929"/>
                    <a:pt x="701" y="946"/>
                    <a:pt x="718" y="950"/>
                  </a:cubicBezTo>
                  <a:cubicBezTo>
                    <a:pt x="760" y="960"/>
                    <a:pt x="804" y="965"/>
                    <a:pt x="849" y="965"/>
                  </a:cubicBezTo>
                  <a:cubicBezTo>
                    <a:pt x="1041" y="965"/>
                    <a:pt x="1191" y="877"/>
                    <a:pt x="1191" y="765"/>
                  </a:cubicBezTo>
                  <a:lnTo>
                    <a:pt x="1191" y="2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7EF5BDC7-5B7A-D044-8B20-82A82236F77C}"/>
              </a:ext>
            </a:extLst>
          </p:cNvPr>
          <p:cNvGrpSpPr/>
          <p:nvPr userDrawn="1"/>
        </p:nvGrpSpPr>
        <p:grpSpPr>
          <a:xfrm>
            <a:off x="7374841" y="3456206"/>
            <a:ext cx="710291" cy="710292"/>
            <a:chOff x="5875824" y="3530203"/>
            <a:chExt cx="710291" cy="710292"/>
          </a:xfrm>
        </p:grpSpPr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7345023A-F39E-D842-A495-2E157C32B30F}"/>
                </a:ext>
              </a:extLst>
            </p:cNvPr>
            <p:cNvSpPr/>
            <p:nvPr/>
          </p:nvSpPr>
          <p:spPr>
            <a:xfrm>
              <a:off x="5875824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72" name="Freeform 11">
              <a:extLst>
                <a:ext uri="{FF2B5EF4-FFF2-40B4-BE49-F238E27FC236}">
                  <a16:creationId xmlns:a16="http://schemas.microsoft.com/office/drawing/2014/main" id="{48F5C246-034E-6248-82BC-FC59C3AB2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5700" y="3671037"/>
              <a:ext cx="490538" cy="428625"/>
            </a:xfrm>
            <a:custGeom>
              <a:avLst/>
              <a:gdLst>
                <a:gd name="T0" fmla="*/ 591 w 1361"/>
                <a:gd name="T1" fmla="*/ 363 h 1192"/>
                <a:gd name="T2" fmla="*/ 458 w 1361"/>
                <a:gd name="T3" fmla="*/ 337 h 1192"/>
                <a:gd name="T4" fmla="*/ 997 w 1361"/>
                <a:gd name="T5" fmla="*/ 405 h 1192"/>
                <a:gd name="T6" fmla="*/ 845 w 1361"/>
                <a:gd name="T7" fmla="*/ 565 h 1192"/>
                <a:gd name="T8" fmla="*/ 1064 w 1361"/>
                <a:gd name="T9" fmla="*/ 392 h 1192"/>
                <a:gd name="T10" fmla="*/ 691 w 1361"/>
                <a:gd name="T11" fmla="*/ 198 h 1192"/>
                <a:gd name="T12" fmla="*/ 264 w 1361"/>
                <a:gd name="T13" fmla="*/ 498 h 1192"/>
                <a:gd name="T14" fmla="*/ 310 w 1361"/>
                <a:gd name="T15" fmla="*/ 561 h 1192"/>
                <a:gd name="T16" fmla="*/ 378 w 1361"/>
                <a:gd name="T17" fmla="*/ 496 h 1192"/>
                <a:gd name="T18" fmla="*/ 829 w 1361"/>
                <a:gd name="T19" fmla="*/ 542 h 1192"/>
                <a:gd name="T20" fmla="*/ 680 w 1361"/>
                <a:gd name="T21" fmla="*/ 881 h 1192"/>
                <a:gd name="T22" fmla="*/ 680 w 1361"/>
                <a:gd name="T23" fmla="*/ 717 h 1192"/>
                <a:gd name="T24" fmla="*/ 680 w 1361"/>
                <a:gd name="T25" fmla="*/ 881 h 1192"/>
                <a:gd name="T26" fmla="*/ 1086 w 1361"/>
                <a:gd name="T27" fmla="*/ 491 h 1192"/>
                <a:gd name="T28" fmla="*/ 680 w 1361"/>
                <a:gd name="T29" fmla="*/ 655 h 1192"/>
                <a:gd name="T30" fmla="*/ 546 w 1361"/>
                <a:gd name="T31" fmla="*/ 851 h 1192"/>
                <a:gd name="T32" fmla="*/ 499 w 1361"/>
                <a:gd name="T33" fmla="*/ 956 h 1192"/>
                <a:gd name="T34" fmla="*/ 680 w 1361"/>
                <a:gd name="T35" fmla="*/ 943 h 1192"/>
                <a:gd name="T36" fmla="*/ 814 w 1361"/>
                <a:gd name="T37" fmla="*/ 748 h 1192"/>
                <a:gd name="T38" fmla="*/ 1231 w 1361"/>
                <a:gd name="T39" fmla="*/ 960 h 1192"/>
                <a:gd name="T40" fmla="*/ 939 w 1361"/>
                <a:gd name="T41" fmla="*/ 1079 h 1192"/>
                <a:gd name="T42" fmla="*/ 420 w 1361"/>
                <a:gd name="T43" fmla="*/ 1079 h 1192"/>
                <a:gd name="T44" fmla="*/ 129 w 1361"/>
                <a:gd name="T45" fmla="*/ 960 h 1192"/>
                <a:gd name="T46" fmla="*/ 680 w 1361"/>
                <a:gd name="T47" fmla="*/ 62 h 1192"/>
                <a:gd name="T48" fmla="*/ 1231 w 1361"/>
                <a:gd name="T49" fmla="*/ 960 h 1192"/>
                <a:gd name="T50" fmla="*/ 0 w 1361"/>
                <a:gd name="T51" fmla="*/ 680 h 1192"/>
                <a:gd name="T52" fmla="*/ 91 w 1361"/>
                <a:gd name="T53" fmla="*/ 1022 h 1192"/>
                <a:gd name="T54" fmla="*/ 375 w 1361"/>
                <a:gd name="T55" fmla="*/ 1127 h 1192"/>
                <a:gd name="T56" fmla="*/ 680 w 1361"/>
                <a:gd name="T57" fmla="*/ 1191 h 1192"/>
                <a:gd name="T58" fmla="*/ 985 w 1361"/>
                <a:gd name="T59" fmla="*/ 1127 h 1192"/>
                <a:gd name="T60" fmla="*/ 1268 w 1361"/>
                <a:gd name="T61" fmla="*/ 1022 h 1192"/>
                <a:gd name="T62" fmla="*/ 1360 w 1361"/>
                <a:gd name="T63" fmla="*/ 68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1" h="1192">
                  <a:moveTo>
                    <a:pt x="862" y="484"/>
                  </a:moveTo>
                  <a:cubicBezTo>
                    <a:pt x="797" y="406"/>
                    <a:pt x="699" y="363"/>
                    <a:pt x="591" y="363"/>
                  </a:cubicBezTo>
                  <a:cubicBezTo>
                    <a:pt x="514" y="363"/>
                    <a:pt x="437" y="385"/>
                    <a:pt x="370" y="427"/>
                  </a:cubicBezTo>
                  <a:cubicBezTo>
                    <a:pt x="394" y="392"/>
                    <a:pt x="423" y="362"/>
                    <a:pt x="458" y="337"/>
                  </a:cubicBezTo>
                  <a:cubicBezTo>
                    <a:pt x="526" y="286"/>
                    <a:pt x="607" y="260"/>
                    <a:pt x="691" y="260"/>
                  </a:cubicBezTo>
                  <a:cubicBezTo>
                    <a:pt x="812" y="260"/>
                    <a:pt x="923" y="313"/>
                    <a:pt x="997" y="405"/>
                  </a:cubicBezTo>
                  <a:lnTo>
                    <a:pt x="862" y="484"/>
                  </a:lnTo>
                  <a:close/>
                  <a:moveTo>
                    <a:pt x="845" y="565"/>
                  </a:moveTo>
                  <a:lnTo>
                    <a:pt x="1087" y="425"/>
                  </a:lnTo>
                  <a:lnTo>
                    <a:pt x="1064" y="392"/>
                  </a:lnTo>
                  <a:cubicBezTo>
                    <a:pt x="1061" y="387"/>
                    <a:pt x="1059" y="383"/>
                    <a:pt x="1055" y="379"/>
                  </a:cubicBezTo>
                  <a:cubicBezTo>
                    <a:pt x="970" y="265"/>
                    <a:pt x="834" y="198"/>
                    <a:pt x="691" y="198"/>
                  </a:cubicBezTo>
                  <a:cubicBezTo>
                    <a:pt x="593" y="198"/>
                    <a:pt x="500" y="228"/>
                    <a:pt x="421" y="287"/>
                  </a:cubicBezTo>
                  <a:cubicBezTo>
                    <a:pt x="348" y="340"/>
                    <a:pt x="294" y="413"/>
                    <a:pt x="264" y="498"/>
                  </a:cubicBezTo>
                  <a:lnTo>
                    <a:pt x="257" y="519"/>
                  </a:lnTo>
                  <a:lnTo>
                    <a:pt x="310" y="561"/>
                  </a:lnTo>
                  <a:lnTo>
                    <a:pt x="330" y="540"/>
                  </a:lnTo>
                  <a:cubicBezTo>
                    <a:pt x="347" y="522"/>
                    <a:pt x="363" y="508"/>
                    <a:pt x="378" y="496"/>
                  </a:cubicBezTo>
                  <a:cubicBezTo>
                    <a:pt x="441" y="450"/>
                    <a:pt x="516" y="425"/>
                    <a:pt x="591" y="425"/>
                  </a:cubicBezTo>
                  <a:cubicBezTo>
                    <a:pt x="689" y="425"/>
                    <a:pt x="776" y="468"/>
                    <a:pt x="829" y="542"/>
                  </a:cubicBezTo>
                  <a:lnTo>
                    <a:pt x="845" y="565"/>
                  </a:lnTo>
                  <a:close/>
                  <a:moveTo>
                    <a:pt x="680" y="881"/>
                  </a:moveTo>
                  <a:cubicBezTo>
                    <a:pt x="635" y="881"/>
                    <a:pt x="598" y="844"/>
                    <a:pt x="598" y="799"/>
                  </a:cubicBezTo>
                  <a:cubicBezTo>
                    <a:pt x="598" y="754"/>
                    <a:pt x="635" y="717"/>
                    <a:pt x="680" y="717"/>
                  </a:cubicBezTo>
                  <a:cubicBezTo>
                    <a:pt x="725" y="717"/>
                    <a:pt x="762" y="754"/>
                    <a:pt x="762" y="799"/>
                  </a:cubicBezTo>
                  <a:cubicBezTo>
                    <a:pt x="762" y="844"/>
                    <a:pt x="725" y="881"/>
                    <a:pt x="680" y="881"/>
                  </a:cubicBezTo>
                  <a:close/>
                  <a:moveTo>
                    <a:pt x="1120" y="543"/>
                  </a:moveTo>
                  <a:lnTo>
                    <a:pt x="1086" y="491"/>
                  </a:lnTo>
                  <a:lnTo>
                    <a:pt x="780" y="696"/>
                  </a:lnTo>
                  <a:cubicBezTo>
                    <a:pt x="754" y="671"/>
                    <a:pt x="719" y="655"/>
                    <a:pt x="680" y="655"/>
                  </a:cubicBezTo>
                  <a:cubicBezTo>
                    <a:pt x="600" y="655"/>
                    <a:pt x="536" y="720"/>
                    <a:pt x="536" y="799"/>
                  </a:cubicBezTo>
                  <a:cubicBezTo>
                    <a:pt x="536" y="817"/>
                    <a:pt x="540" y="835"/>
                    <a:pt x="546" y="851"/>
                  </a:cubicBezTo>
                  <a:lnTo>
                    <a:pt x="465" y="904"/>
                  </a:lnTo>
                  <a:lnTo>
                    <a:pt x="499" y="956"/>
                  </a:lnTo>
                  <a:lnTo>
                    <a:pt x="580" y="903"/>
                  </a:lnTo>
                  <a:cubicBezTo>
                    <a:pt x="606" y="928"/>
                    <a:pt x="641" y="943"/>
                    <a:pt x="680" y="943"/>
                  </a:cubicBezTo>
                  <a:cubicBezTo>
                    <a:pt x="759" y="943"/>
                    <a:pt x="824" y="878"/>
                    <a:pt x="824" y="799"/>
                  </a:cubicBezTo>
                  <a:cubicBezTo>
                    <a:pt x="824" y="781"/>
                    <a:pt x="820" y="764"/>
                    <a:pt x="814" y="748"/>
                  </a:cubicBezTo>
                  <a:lnTo>
                    <a:pt x="1120" y="543"/>
                  </a:lnTo>
                  <a:close/>
                  <a:moveTo>
                    <a:pt x="1231" y="960"/>
                  </a:moveTo>
                  <a:lnTo>
                    <a:pt x="999" y="960"/>
                  </a:lnTo>
                  <a:lnTo>
                    <a:pt x="939" y="1079"/>
                  </a:lnTo>
                  <a:cubicBezTo>
                    <a:pt x="856" y="1114"/>
                    <a:pt x="778" y="1129"/>
                    <a:pt x="680" y="1129"/>
                  </a:cubicBezTo>
                  <a:cubicBezTo>
                    <a:pt x="582" y="1129"/>
                    <a:pt x="503" y="1114"/>
                    <a:pt x="420" y="1079"/>
                  </a:cubicBezTo>
                  <a:lnTo>
                    <a:pt x="360" y="960"/>
                  </a:lnTo>
                  <a:lnTo>
                    <a:pt x="129" y="960"/>
                  </a:lnTo>
                  <a:cubicBezTo>
                    <a:pt x="85" y="874"/>
                    <a:pt x="62" y="777"/>
                    <a:pt x="62" y="680"/>
                  </a:cubicBezTo>
                  <a:cubicBezTo>
                    <a:pt x="62" y="339"/>
                    <a:pt x="339" y="62"/>
                    <a:pt x="680" y="62"/>
                  </a:cubicBezTo>
                  <a:cubicBezTo>
                    <a:pt x="1021" y="62"/>
                    <a:pt x="1298" y="339"/>
                    <a:pt x="1298" y="680"/>
                  </a:cubicBezTo>
                  <a:cubicBezTo>
                    <a:pt x="1298" y="777"/>
                    <a:pt x="1275" y="874"/>
                    <a:pt x="1231" y="960"/>
                  </a:cubicBezTo>
                  <a:close/>
                  <a:moveTo>
                    <a:pt x="680" y="0"/>
                  </a:moveTo>
                  <a:cubicBezTo>
                    <a:pt x="305" y="0"/>
                    <a:pt x="0" y="305"/>
                    <a:pt x="0" y="680"/>
                  </a:cubicBezTo>
                  <a:cubicBezTo>
                    <a:pt x="0" y="794"/>
                    <a:pt x="28" y="906"/>
                    <a:pt x="83" y="1006"/>
                  </a:cubicBezTo>
                  <a:lnTo>
                    <a:pt x="91" y="1022"/>
                  </a:lnTo>
                  <a:lnTo>
                    <a:pt x="322" y="1022"/>
                  </a:lnTo>
                  <a:lnTo>
                    <a:pt x="375" y="1127"/>
                  </a:lnTo>
                  <a:lnTo>
                    <a:pt x="385" y="1132"/>
                  </a:lnTo>
                  <a:cubicBezTo>
                    <a:pt x="479" y="1173"/>
                    <a:pt x="570" y="1191"/>
                    <a:pt x="680" y="1191"/>
                  </a:cubicBezTo>
                  <a:cubicBezTo>
                    <a:pt x="790" y="1191"/>
                    <a:pt x="881" y="1173"/>
                    <a:pt x="974" y="1132"/>
                  </a:cubicBezTo>
                  <a:lnTo>
                    <a:pt x="985" y="1127"/>
                  </a:lnTo>
                  <a:lnTo>
                    <a:pt x="1038" y="1022"/>
                  </a:lnTo>
                  <a:lnTo>
                    <a:pt x="1268" y="1022"/>
                  </a:lnTo>
                  <a:lnTo>
                    <a:pt x="1277" y="1006"/>
                  </a:lnTo>
                  <a:cubicBezTo>
                    <a:pt x="1331" y="906"/>
                    <a:pt x="1360" y="794"/>
                    <a:pt x="1360" y="680"/>
                  </a:cubicBezTo>
                  <a:cubicBezTo>
                    <a:pt x="1360" y="305"/>
                    <a:pt x="1055" y="0"/>
                    <a:pt x="6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17FE1AF7-ACEF-1E49-9515-37C2C3119F70}"/>
              </a:ext>
            </a:extLst>
          </p:cNvPr>
          <p:cNvGrpSpPr/>
          <p:nvPr userDrawn="1"/>
        </p:nvGrpSpPr>
        <p:grpSpPr>
          <a:xfrm>
            <a:off x="1874932" y="2424629"/>
            <a:ext cx="710291" cy="710292"/>
            <a:chOff x="375915" y="2498626"/>
            <a:chExt cx="710291" cy="710292"/>
          </a:xfrm>
        </p:grpSpPr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65BD7AC2-2673-FB4C-96A1-44DF5B7A877C}"/>
                </a:ext>
              </a:extLst>
            </p:cNvPr>
            <p:cNvSpPr/>
            <p:nvPr/>
          </p:nvSpPr>
          <p:spPr>
            <a:xfrm>
              <a:off x="375915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75" name="Freeform 12">
              <a:extLst>
                <a:ext uri="{FF2B5EF4-FFF2-40B4-BE49-F238E27FC236}">
                  <a16:creationId xmlns:a16="http://schemas.microsoft.com/office/drawing/2014/main" id="{7071F91C-9E65-DC4F-88AA-9B3A0FE38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666" y="2608504"/>
              <a:ext cx="458788" cy="490537"/>
            </a:xfrm>
            <a:custGeom>
              <a:avLst/>
              <a:gdLst>
                <a:gd name="T0" fmla="*/ 200 w 1276"/>
                <a:gd name="T1" fmla="*/ 141 h 1361"/>
                <a:gd name="T2" fmla="*/ 0 w 1276"/>
                <a:gd name="T3" fmla="*/ 229 h 1361"/>
                <a:gd name="T4" fmla="*/ 87 w 1276"/>
                <a:gd name="T5" fmla="*/ 1360 h 1361"/>
                <a:gd name="T6" fmla="*/ 1078 w 1276"/>
                <a:gd name="T7" fmla="*/ 1273 h 1361"/>
                <a:gd name="T8" fmla="*/ 1016 w 1276"/>
                <a:gd name="T9" fmla="*/ 906 h 1361"/>
                <a:gd name="T10" fmla="*/ 990 w 1276"/>
                <a:gd name="T11" fmla="*/ 1298 h 1361"/>
                <a:gd name="T12" fmla="*/ 62 w 1276"/>
                <a:gd name="T13" fmla="*/ 1273 h 1361"/>
                <a:gd name="T14" fmla="*/ 87 w 1276"/>
                <a:gd name="T15" fmla="*/ 203 h 1361"/>
                <a:gd name="T16" fmla="*/ 175 w 1276"/>
                <a:gd name="T17" fmla="*/ 316 h 1361"/>
                <a:gd name="T18" fmla="*/ 200 w 1276"/>
                <a:gd name="T19" fmla="*/ 254 h 1361"/>
                <a:gd name="T20" fmla="*/ 113 w 1276"/>
                <a:gd name="T21" fmla="*/ 1247 h 1361"/>
                <a:gd name="T22" fmla="*/ 965 w 1276"/>
                <a:gd name="T23" fmla="*/ 1019 h 1361"/>
                <a:gd name="T24" fmla="*/ 903 w 1276"/>
                <a:gd name="T25" fmla="*/ 1185 h 1361"/>
                <a:gd name="T26" fmla="*/ 175 w 1276"/>
                <a:gd name="T27" fmla="*/ 316 h 1361"/>
                <a:gd name="T28" fmla="*/ 508 w 1276"/>
                <a:gd name="T29" fmla="*/ 116 h 1361"/>
                <a:gd name="T30" fmla="*/ 570 w 1276"/>
                <a:gd name="T31" fmla="*/ 172 h 1361"/>
                <a:gd name="T32" fmla="*/ 288 w 1276"/>
                <a:gd name="T33" fmla="*/ 229 h 1361"/>
                <a:gd name="T34" fmla="*/ 457 w 1276"/>
                <a:gd name="T35" fmla="*/ 175 h 1361"/>
                <a:gd name="T36" fmla="*/ 539 w 1276"/>
                <a:gd name="T37" fmla="*/ 62 h 1361"/>
                <a:gd name="T38" fmla="*/ 621 w 1276"/>
                <a:gd name="T39" fmla="*/ 175 h 1361"/>
                <a:gd name="T40" fmla="*/ 790 w 1276"/>
                <a:gd name="T41" fmla="*/ 229 h 1361"/>
                <a:gd name="T42" fmla="*/ 288 w 1276"/>
                <a:gd name="T43" fmla="*/ 282 h 1361"/>
                <a:gd name="T44" fmla="*/ 226 w 1276"/>
                <a:gd name="T45" fmla="*/ 344 h 1361"/>
                <a:gd name="T46" fmla="*/ 852 w 1276"/>
                <a:gd name="T47" fmla="*/ 229 h 1361"/>
                <a:gd name="T48" fmla="*/ 679 w 1276"/>
                <a:gd name="T49" fmla="*/ 113 h 1361"/>
                <a:gd name="T50" fmla="*/ 398 w 1276"/>
                <a:gd name="T51" fmla="*/ 113 h 1361"/>
                <a:gd name="T52" fmla="*/ 226 w 1276"/>
                <a:gd name="T53" fmla="*/ 229 h 1361"/>
                <a:gd name="T54" fmla="*/ 1016 w 1276"/>
                <a:gd name="T55" fmla="*/ 426 h 1361"/>
                <a:gd name="T56" fmla="*/ 1078 w 1276"/>
                <a:gd name="T57" fmla="*/ 229 h 1361"/>
                <a:gd name="T58" fmla="*/ 878 w 1276"/>
                <a:gd name="T59" fmla="*/ 141 h 1361"/>
                <a:gd name="T60" fmla="*/ 990 w 1276"/>
                <a:gd name="T61" fmla="*/ 203 h 1361"/>
                <a:gd name="T62" fmla="*/ 1016 w 1276"/>
                <a:gd name="T63" fmla="*/ 426 h 1361"/>
                <a:gd name="T64" fmla="*/ 878 w 1276"/>
                <a:gd name="T65" fmla="*/ 254 h 1361"/>
                <a:gd name="T66" fmla="*/ 903 w 1276"/>
                <a:gd name="T67" fmla="*/ 316 h 1361"/>
                <a:gd name="T68" fmla="*/ 965 w 1276"/>
                <a:gd name="T69" fmla="*/ 539 h 1361"/>
                <a:gd name="T70" fmla="*/ 1200 w 1276"/>
                <a:gd name="T71" fmla="*/ 595 h 1361"/>
                <a:gd name="T72" fmla="*/ 554 w 1276"/>
                <a:gd name="T73" fmla="*/ 818 h 1361"/>
                <a:gd name="T74" fmla="*/ 743 w 1276"/>
                <a:gd name="T75" fmla="*/ 868 h 1361"/>
                <a:gd name="T76" fmla="*/ 1131 w 1276"/>
                <a:gd name="T77" fmla="*/ 526 h 1361"/>
                <a:gd name="T78" fmla="*/ 1266 w 1276"/>
                <a:gd name="T79" fmla="*/ 574 h 1361"/>
                <a:gd name="T80" fmla="*/ 1110 w 1276"/>
                <a:gd name="T81" fmla="*/ 461 h 1361"/>
                <a:gd name="T82" fmla="*/ 645 w 1276"/>
                <a:gd name="T83" fmla="*/ 683 h 1361"/>
                <a:gd name="T84" fmla="*/ 489 w 1276"/>
                <a:gd name="T85" fmla="*/ 796 h 1361"/>
                <a:gd name="T86" fmla="*/ 738 w 1276"/>
                <a:gd name="T87" fmla="*/ 1097 h 1361"/>
                <a:gd name="T88" fmla="*/ 760 w 1276"/>
                <a:gd name="T89" fmla="*/ 1106 h 1361"/>
                <a:gd name="T90" fmla="*/ 1266 w 1276"/>
                <a:gd name="T91" fmla="*/ 617 h 1361"/>
                <a:gd name="T92" fmla="*/ 1266 w 1276"/>
                <a:gd name="T93" fmla="*/ 574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76" h="1361">
                  <a:moveTo>
                    <a:pt x="200" y="203"/>
                  </a:moveTo>
                  <a:lnTo>
                    <a:pt x="200" y="141"/>
                  </a:lnTo>
                  <a:lnTo>
                    <a:pt x="87" y="141"/>
                  </a:lnTo>
                  <a:cubicBezTo>
                    <a:pt x="39" y="141"/>
                    <a:pt x="0" y="180"/>
                    <a:pt x="0" y="229"/>
                  </a:cubicBezTo>
                  <a:lnTo>
                    <a:pt x="0" y="1273"/>
                  </a:lnTo>
                  <a:cubicBezTo>
                    <a:pt x="0" y="1321"/>
                    <a:pt x="39" y="1360"/>
                    <a:pt x="87" y="1360"/>
                  </a:cubicBezTo>
                  <a:lnTo>
                    <a:pt x="990" y="1360"/>
                  </a:lnTo>
                  <a:cubicBezTo>
                    <a:pt x="1039" y="1360"/>
                    <a:pt x="1078" y="1321"/>
                    <a:pt x="1078" y="1273"/>
                  </a:cubicBezTo>
                  <a:lnTo>
                    <a:pt x="1078" y="906"/>
                  </a:lnTo>
                  <a:lnTo>
                    <a:pt x="1016" y="906"/>
                  </a:lnTo>
                  <a:lnTo>
                    <a:pt x="1016" y="1273"/>
                  </a:lnTo>
                  <a:cubicBezTo>
                    <a:pt x="1016" y="1287"/>
                    <a:pt x="1004" y="1298"/>
                    <a:pt x="990" y="1298"/>
                  </a:cubicBezTo>
                  <a:lnTo>
                    <a:pt x="87" y="1298"/>
                  </a:lnTo>
                  <a:cubicBezTo>
                    <a:pt x="73" y="1298"/>
                    <a:pt x="62" y="1287"/>
                    <a:pt x="62" y="1273"/>
                  </a:cubicBezTo>
                  <a:lnTo>
                    <a:pt x="62" y="229"/>
                  </a:lnTo>
                  <a:cubicBezTo>
                    <a:pt x="62" y="215"/>
                    <a:pt x="73" y="203"/>
                    <a:pt x="87" y="203"/>
                  </a:cubicBezTo>
                  <a:lnTo>
                    <a:pt x="200" y="203"/>
                  </a:lnTo>
                  <a:close/>
                  <a:moveTo>
                    <a:pt x="175" y="316"/>
                  </a:moveTo>
                  <a:lnTo>
                    <a:pt x="200" y="316"/>
                  </a:lnTo>
                  <a:lnTo>
                    <a:pt x="200" y="254"/>
                  </a:lnTo>
                  <a:lnTo>
                    <a:pt x="113" y="254"/>
                  </a:lnTo>
                  <a:lnTo>
                    <a:pt x="113" y="1247"/>
                  </a:lnTo>
                  <a:lnTo>
                    <a:pt x="965" y="1247"/>
                  </a:lnTo>
                  <a:lnTo>
                    <a:pt x="965" y="1019"/>
                  </a:lnTo>
                  <a:lnTo>
                    <a:pt x="903" y="1019"/>
                  </a:lnTo>
                  <a:lnTo>
                    <a:pt x="903" y="1185"/>
                  </a:lnTo>
                  <a:lnTo>
                    <a:pt x="175" y="1185"/>
                  </a:lnTo>
                  <a:lnTo>
                    <a:pt x="175" y="316"/>
                  </a:lnTo>
                  <a:close/>
                  <a:moveTo>
                    <a:pt x="570" y="116"/>
                  </a:moveTo>
                  <a:lnTo>
                    <a:pt x="508" y="116"/>
                  </a:lnTo>
                  <a:lnTo>
                    <a:pt x="508" y="172"/>
                  </a:lnTo>
                  <a:lnTo>
                    <a:pt x="570" y="172"/>
                  </a:lnTo>
                  <a:lnTo>
                    <a:pt x="570" y="116"/>
                  </a:lnTo>
                  <a:close/>
                  <a:moveTo>
                    <a:pt x="288" y="229"/>
                  </a:moveTo>
                  <a:cubicBezTo>
                    <a:pt x="288" y="199"/>
                    <a:pt x="312" y="175"/>
                    <a:pt x="341" y="175"/>
                  </a:cubicBezTo>
                  <a:lnTo>
                    <a:pt x="457" y="175"/>
                  </a:lnTo>
                  <a:lnTo>
                    <a:pt x="457" y="144"/>
                  </a:lnTo>
                  <a:cubicBezTo>
                    <a:pt x="457" y="99"/>
                    <a:pt x="494" y="62"/>
                    <a:pt x="539" y="62"/>
                  </a:cubicBezTo>
                  <a:cubicBezTo>
                    <a:pt x="584" y="62"/>
                    <a:pt x="621" y="99"/>
                    <a:pt x="621" y="144"/>
                  </a:cubicBezTo>
                  <a:lnTo>
                    <a:pt x="621" y="175"/>
                  </a:lnTo>
                  <a:lnTo>
                    <a:pt x="736" y="175"/>
                  </a:lnTo>
                  <a:cubicBezTo>
                    <a:pt x="766" y="175"/>
                    <a:pt x="790" y="199"/>
                    <a:pt x="790" y="229"/>
                  </a:cubicBezTo>
                  <a:lnTo>
                    <a:pt x="790" y="282"/>
                  </a:lnTo>
                  <a:lnTo>
                    <a:pt x="288" y="282"/>
                  </a:lnTo>
                  <a:lnTo>
                    <a:pt x="288" y="229"/>
                  </a:lnTo>
                  <a:close/>
                  <a:moveTo>
                    <a:pt x="226" y="344"/>
                  </a:moveTo>
                  <a:lnTo>
                    <a:pt x="852" y="344"/>
                  </a:lnTo>
                  <a:lnTo>
                    <a:pt x="852" y="229"/>
                  </a:lnTo>
                  <a:cubicBezTo>
                    <a:pt x="852" y="165"/>
                    <a:pt x="800" y="113"/>
                    <a:pt x="736" y="113"/>
                  </a:cubicBezTo>
                  <a:lnTo>
                    <a:pt x="679" y="113"/>
                  </a:lnTo>
                  <a:cubicBezTo>
                    <a:pt x="665" y="48"/>
                    <a:pt x="608" y="0"/>
                    <a:pt x="539" y="0"/>
                  </a:cubicBezTo>
                  <a:cubicBezTo>
                    <a:pt x="470" y="0"/>
                    <a:pt x="413" y="48"/>
                    <a:pt x="398" y="113"/>
                  </a:cubicBezTo>
                  <a:lnTo>
                    <a:pt x="341" y="113"/>
                  </a:lnTo>
                  <a:cubicBezTo>
                    <a:pt x="278" y="113"/>
                    <a:pt x="226" y="165"/>
                    <a:pt x="226" y="229"/>
                  </a:cubicBezTo>
                  <a:lnTo>
                    <a:pt x="226" y="344"/>
                  </a:lnTo>
                  <a:close/>
                  <a:moveTo>
                    <a:pt x="1016" y="426"/>
                  </a:moveTo>
                  <a:lnTo>
                    <a:pt x="1078" y="426"/>
                  </a:lnTo>
                  <a:lnTo>
                    <a:pt x="1078" y="229"/>
                  </a:lnTo>
                  <a:cubicBezTo>
                    <a:pt x="1078" y="180"/>
                    <a:pt x="1039" y="141"/>
                    <a:pt x="990" y="141"/>
                  </a:cubicBezTo>
                  <a:lnTo>
                    <a:pt x="878" y="141"/>
                  </a:lnTo>
                  <a:lnTo>
                    <a:pt x="878" y="203"/>
                  </a:lnTo>
                  <a:lnTo>
                    <a:pt x="990" y="203"/>
                  </a:lnTo>
                  <a:cubicBezTo>
                    <a:pt x="1004" y="203"/>
                    <a:pt x="1016" y="215"/>
                    <a:pt x="1016" y="229"/>
                  </a:cubicBezTo>
                  <a:lnTo>
                    <a:pt x="1016" y="426"/>
                  </a:lnTo>
                  <a:close/>
                  <a:moveTo>
                    <a:pt x="965" y="254"/>
                  </a:moveTo>
                  <a:lnTo>
                    <a:pt x="878" y="254"/>
                  </a:lnTo>
                  <a:lnTo>
                    <a:pt x="878" y="316"/>
                  </a:lnTo>
                  <a:lnTo>
                    <a:pt x="903" y="316"/>
                  </a:lnTo>
                  <a:lnTo>
                    <a:pt x="903" y="539"/>
                  </a:lnTo>
                  <a:lnTo>
                    <a:pt x="965" y="539"/>
                  </a:lnTo>
                  <a:lnTo>
                    <a:pt x="965" y="254"/>
                  </a:lnTo>
                  <a:close/>
                  <a:moveTo>
                    <a:pt x="1200" y="595"/>
                  </a:moveTo>
                  <a:lnTo>
                    <a:pt x="760" y="1031"/>
                  </a:lnTo>
                  <a:lnTo>
                    <a:pt x="554" y="818"/>
                  </a:lnTo>
                  <a:lnTo>
                    <a:pt x="624" y="749"/>
                  </a:lnTo>
                  <a:lnTo>
                    <a:pt x="743" y="868"/>
                  </a:lnTo>
                  <a:cubicBezTo>
                    <a:pt x="755" y="880"/>
                    <a:pt x="774" y="880"/>
                    <a:pt x="786" y="868"/>
                  </a:cubicBezTo>
                  <a:lnTo>
                    <a:pt x="1131" y="526"/>
                  </a:lnTo>
                  <a:lnTo>
                    <a:pt x="1200" y="595"/>
                  </a:lnTo>
                  <a:close/>
                  <a:moveTo>
                    <a:pt x="1266" y="574"/>
                  </a:moveTo>
                  <a:lnTo>
                    <a:pt x="1153" y="461"/>
                  </a:lnTo>
                  <a:cubicBezTo>
                    <a:pt x="1141" y="449"/>
                    <a:pt x="1122" y="448"/>
                    <a:pt x="1110" y="461"/>
                  </a:cubicBezTo>
                  <a:lnTo>
                    <a:pt x="765" y="802"/>
                  </a:lnTo>
                  <a:lnTo>
                    <a:pt x="645" y="683"/>
                  </a:lnTo>
                  <a:cubicBezTo>
                    <a:pt x="633" y="671"/>
                    <a:pt x="614" y="671"/>
                    <a:pt x="602" y="683"/>
                  </a:cubicBezTo>
                  <a:lnTo>
                    <a:pt x="489" y="796"/>
                  </a:lnTo>
                  <a:cubicBezTo>
                    <a:pt x="477" y="808"/>
                    <a:pt x="477" y="827"/>
                    <a:pt x="488" y="839"/>
                  </a:cubicBezTo>
                  <a:lnTo>
                    <a:pt x="738" y="1097"/>
                  </a:lnTo>
                  <a:cubicBezTo>
                    <a:pt x="743" y="1103"/>
                    <a:pt x="751" y="1106"/>
                    <a:pt x="760" y="1106"/>
                  </a:cubicBezTo>
                  <a:lnTo>
                    <a:pt x="760" y="1106"/>
                  </a:lnTo>
                  <a:cubicBezTo>
                    <a:pt x="768" y="1106"/>
                    <a:pt x="776" y="1103"/>
                    <a:pt x="782" y="1097"/>
                  </a:cubicBezTo>
                  <a:lnTo>
                    <a:pt x="1266" y="617"/>
                  </a:lnTo>
                  <a:cubicBezTo>
                    <a:pt x="1272" y="612"/>
                    <a:pt x="1275" y="604"/>
                    <a:pt x="1275" y="596"/>
                  </a:cubicBezTo>
                  <a:cubicBezTo>
                    <a:pt x="1275" y="587"/>
                    <a:pt x="1272" y="579"/>
                    <a:pt x="1266" y="5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6A8C91B8-11A6-0144-A2CF-D2AB6723F14E}"/>
              </a:ext>
            </a:extLst>
          </p:cNvPr>
          <p:cNvGrpSpPr/>
          <p:nvPr userDrawn="1"/>
        </p:nvGrpSpPr>
        <p:grpSpPr>
          <a:xfrm>
            <a:off x="5174023" y="547973"/>
            <a:ext cx="710291" cy="710292"/>
            <a:chOff x="3675006" y="621970"/>
            <a:chExt cx="710291" cy="710292"/>
          </a:xfrm>
        </p:grpSpPr>
        <p:sp>
          <p:nvSpPr>
            <p:cNvPr id="377" name="Rectangle 376">
              <a:extLst>
                <a:ext uri="{FF2B5EF4-FFF2-40B4-BE49-F238E27FC236}">
                  <a16:creationId xmlns:a16="http://schemas.microsoft.com/office/drawing/2014/main" id="{79C5131B-B8E6-2646-8FA5-B85D8E3CE640}"/>
                </a:ext>
              </a:extLst>
            </p:cNvPr>
            <p:cNvSpPr/>
            <p:nvPr/>
          </p:nvSpPr>
          <p:spPr>
            <a:xfrm>
              <a:off x="3675006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78" name="Freeform 13">
              <a:extLst>
                <a:ext uri="{FF2B5EF4-FFF2-40B4-BE49-F238E27FC236}">
                  <a16:creationId xmlns:a16="http://schemas.microsoft.com/office/drawing/2014/main" id="{E809FA0D-AD18-DB42-A003-2F8F5A530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8370" y="788997"/>
              <a:ext cx="563562" cy="376238"/>
            </a:xfrm>
            <a:custGeom>
              <a:avLst/>
              <a:gdLst>
                <a:gd name="T0" fmla="*/ 717 w 1566"/>
                <a:gd name="T1" fmla="*/ 765 h 1044"/>
                <a:gd name="T2" fmla="*/ 772 w 1566"/>
                <a:gd name="T3" fmla="*/ 800 h 1044"/>
                <a:gd name="T4" fmla="*/ 1277 w 1566"/>
                <a:gd name="T5" fmla="*/ 856 h 1044"/>
                <a:gd name="T6" fmla="*/ 1091 w 1566"/>
                <a:gd name="T7" fmla="*/ 792 h 1044"/>
                <a:gd name="T8" fmla="*/ 1277 w 1566"/>
                <a:gd name="T9" fmla="*/ 856 h 1044"/>
                <a:gd name="T10" fmla="*/ 1212 w 1566"/>
                <a:gd name="T11" fmla="*/ 737 h 1044"/>
                <a:gd name="T12" fmla="*/ 1277 w 1566"/>
                <a:gd name="T13" fmla="*/ 670 h 1044"/>
                <a:gd name="T14" fmla="*/ 1157 w 1566"/>
                <a:gd name="T15" fmla="*/ 737 h 1044"/>
                <a:gd name="T16" fmla="*/ 1091 w 1566"/>
                <a:gd name="T17" fmla="*/ 670 h 1044"/>
                <a:gd name="T18" fmla="*/ 1157 w 1566"/>
                <a:gd name="T19" fmla="*/ 737 h 1044"/>
                <a:gd name="T20" fmla="*/ 1036 w 1566"/>
                <a:gd name="T21" fmla="*/ 615 h 1044"/>
                <a:gd name="T22" fmla="*/ 1332 w 1566"/>
                <a:gd name="T23" fmla="*/ 911 h 1044"/>
                <a:gd name="T24" fmla="*/ 490 w 1566"/>
                <a:gd name="T25" fmla="*/ 856 h 1044"/>
                <a:gd name="T26" fmla="*/ 304 w 1566"/>
                <a:gd name="T27" fmla="*/ 792 h 1044"/>
                <a:gd name="T28" fmla="*/ 490 w 1566"/>
                <a:gd name="T29" fmla="*/ 856 h 1044"/>
                <a:gd name="T30" fmla="*/ 424 w 1566"/>
                <a:gd name="T31" fmla="*/ 737 h 1044"/>
                <a:gd name="T32" fmla="*/ 490 w 1566"/>
                <a:gd name="T33" fmla="*/ 670 h 1044"/>
                <a:gd name="T34" fmla="*/ 369 w 1566"/>
                <a:gd name="T35" fmla="*/ 737 h 1044"/>
                <a:gd name="T36" fmla="*/ 304 w 1566"/>
                <a:gd name="T37" fmla="*/ 670 h 1044"/>
                <a:gd name="T38" fmla="*/ 369 w 1566"/>
                <a:gd name="T39" fmla="*/ 737 h 1044"/>
                <a:gd name="T40" fmla="*/ 249 w 1566"/>
                <a:gd name="T41" fmla="*/ 615 h 1044"/>
                <a:gd name="T42" fmla="*/ 545 w 1566"/>
                <a:gd name="T43" fmla="*/ 911 h 1044"/>
                <a:gd name="T44" fmla="*/ 1510 w 1566"/>
                <a:gd name="T45" fmla="*/ 439 h 1044"/>
                <a:gd name="T46" fmla="*/ 759 w 1566"/>
                <a:gd name="T47" fmla="*/ 221 h 1044"/>
                <a:gd name="T48" fmla="*/ 1510 w 1566"/>
                <a:gd name="T49" fmla="*/ 439 h 1044"/>
                <a:gd name="T50" fmla="*/ 1091 w 1566"/>
                <a:gd name="T51" fmla="*/ 153 h 1044"/>
                <a:gd name="T52" fmla="*/ 1184 w 1566"/>
                <a:gd name="T53" fmla="*/ 153 h 1044"/>
                <a:gd name="T54" fmla="*/ 1192 w 1566"/>
                <a:gd name="T55" fmla="*/ 164 h 1044"/>
                <a:gd name="T56" fmla="*/ 1157 w 1566"/>
                <a:gd name="T57" fmla="*/ 98 h 1044"/>
                <a:gd name="T58" fmla="*/ 1127 w 1566"/>
                <a:gd name="T59" fmla="*/ 55 h 1044"/>
                <a:gd name="T60" fmla="*/ 1157 w 1566"/>
                <a:gd name="T61" fmla="*/ 98 h 1044"/>
                <a:gd name="T62" fmla="*/ 501 w 1566"/>
                <a:gd name="T63" fmla="*/ 445 h 1044"/>
                <a:gd name="T64" fmla="*/ 517 w 1566"/>
                <a:gd name="T65" fmla="*/ 495 h 1044"/>
                <a:gd name="T66" fmla="*/ 779 w 1566"/>
                <a:gd name="T67" fmla="*/ 305 h 1044"/>
                <a:gd name="T68" fmla="*/ 1043 w 1566"/>
                <a:gd name="T69" fmla="*/ 495 h 1044"/>
                <a:gd name="T70" fmla="*/ 1451 w 1566"/>
                <a:gd name="T71" fmla="*/ 988 h 1044"/>
                <a:gd name="T72" fmla="*/ 906 w 1566"/>
                <a:gd name="T73" fmla="*/ 625 h 1044"/>
                <a:gd name="T74" fmla="*/ 740 w 1566"/>
                <a:gd name="T75" fmla="*/ 529 h 1044"/>
                <a:gd name="T76" fmla="*/ 644 w 1566"/>
                <a:gd name="T77" fmla="*/ 988 h 1044"/>
                <a:gd name="T78" fmla="*/ 154 w 1566"/>
                <a:gd name="T79" fmla="*/ 410 h 1044"/>
                <a:gd name="T80" fmla="*/ 660 w 1566"/>
                <a:gd name="T81" fmla="*/ 216 h 1044"/>
                <a:gd name="T82" fmla="*/ 733 w 1566"/>
                <a:gd name="T83" fmla="*/ 270 h 1044"/>
                <a:gd name="T84" fmla="*/ 740 w 1566"/>
                <a:gd name="T85" fmla="*/ 584 h 1044"/>
                <a:gd name="T86" fmla="*/ 851 w 1566"/>
                <a:gd name="T87" fmla="*/ 625 h 1044"/>
                <a:gd name="T88" fmla="*/ 699 w 1566"/>
                <a:gd name="T89" fmla="*/ 988 h 1044"/>
                <a:gd name="T90" fmla="*/ 1565 w 1566"/>
                <a:gd name="T91" fmla="*/ 194 h 1044"/>
                <a:gd name="T92" fmla="*/ 1247 w 1566"/>
                <a:gd name="T93" fmla="*/ 166 h 1044"/>
                <a:gd name="T94" fmla="*/ 1220 w 1566"/>
                <a:gd name="T95" fmla="*/ 98 h 1044"/>
                <a:gd name="T96" fmla="*/ 1212 w 1566"/>
                <a:gd name="T97" fmla="*/ 27 h 1044"/>
                <a:gd name="T98" fmla="*/ 1099 w 1566"/>
                <a:gd name="T99" fmla="*/ 0 h 1044"/>
                <a:gd name="T100" fmla="*/ 1071 w 1566"/>
                <a:gd name="T101" fmla="*/ 98 h 1044"/>
                <a:gd name="T102" fmla="*/ 1036 w 1566"/>
                <a:gd name="T103" fmla="*/ 125 h 1044"/>
                <a:gd name="T104" fmla="*/ 685 w 1566"/>
                <a:gd name="T105" fmla="*/ 166 h 1044"/>
                <a:gd name="T106" fmla="*/ 518 w 1566"/>
                <a:gd name="T107" fmla="*/ 66 h 1044"/>
                <a:gd name="T108" fmla="*/ 10 w 1566"/>
                <a:gd name="T109" fmla="*/ 484 h 1044"/>
                <a:gd name="T110" fmla="*/ 48 w 1566"/>
                <a:gd name="T111" fmla="*/ 489 h 1044"/>
                <a:gd name="T112" fmla="*/ 99 w 1566"/>
                <a:gd name="T113" fmla="*/ 1016 h 1044"/>
                <a:gd name="T114" fmla="*/ 672 w 1566"/>
                <a:gd name="T115" fmla="*/ 1043 h 1044"/>
                <a:gd name="T116" fmla="*/ 1479 w 1566"/>
                <a:gd name="T117" fmla="*/ 1043 h 1044"/>
                <a:gd name="T118" fmla="*/ 1506 w 1566"/>
                <a:gd name="T119" fmla="*/ 495 h 1044"/>
                <a:gd name="T120" fmla="*/ 1565 w 1566"/>
                <a:gd name="T121" fmla="*/ 467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66" h="1044">
                  <a:moveTo>
                    <a:pt x="772" y="765"/>
                  </a:moveTo>
                  <a:lnTo>
                    <a:pt x="717" y="765"/>
                  </a:lnTo>
                  <a:lnTo>
                    <a:pt x="717" y="800"/>
                  </a:lnTo>
                  <a:lnTo>
                    <a:pt x="772" y="800"/>
                  </a:lnTo>
                  <a:lnTo>
                    <a:pt x="772" y="765"/>
                  </a:lnTo>
                  <a:close/>
                  <a:moveTo>
                    <a:pt x="1277" y="856"/>
                  </a:moveTo>
                  <a:lnTo>
                    <a:pt x="1091" y="856"/>
                  </a:lnTo>
                  <a:lnTo>
                    <a:pt x="1091" y="792"/>
                  </a:lnTo>
                  <a:lnTo>
                    <a:pt x="1277" y="792"/>
                  </a:lnTo>
                  <a:lnTo>
                    <a:pt x="1277" y="856"/>
                  </a:lnTo>
                  <a:close/>
                  <a:moveTo>
                    <a:pt x="1277" y="737"/>
                  </a:moveTo>
                  <a:lnTo>
                    <a:pt x="1212" y="737"/>
                  </a:lnTo>
                  <a:lnTo>
                    <a:pt x="1212" y="670"/>
                  </a:lnTo>
                  <a:lnTo>
                    <a:pt x="1277" y="670"/>
                  </a:lnTo>
                  <a:lnTo>
                    <a:pt x="1277" y="737"/>
                  </a:lnTo>
                  <a:close/>
                  <a:moveTo>
                    <a:pt x="1157" y="737"/>
                  </a:moveTo>
                  <a:lnTo>
                    <a:pt x="1091" y="737"/>
                  </a:lnTo>
                  <a:lnTo>
                    <a:pt x="1091" y="670"/>
                  </a:lnTo>
                  <a:lnTo>
                    <a:pt x="1157" y="670"/>
                  </a:lnTo>
                  <a:lnTo>
                    <a:pt x="1157" y="737"/>
                  </a:lnTo>
                  <a:close/>
                  <a:moveTo>
                    <a:pt x="1332" y="615"/>
                  </a:moveTo>
                  <a:lnTo>
                    <a:pt x="1036" y="615"/>
                  </a:lnTo>
                  <a:lnTo>
                    <a:pt x="1036" y="911"/>
                  </a:lnTo>
                  <a:lnTo>
                    <a:pt x="1332" y="911"/>
                  </a:lnTo>
                  <a:lnTo>
                    <a:pt x="1332" y="615"/>
                  </a:lnTo>
                  <a:close/>
                  <a:moveTo>
                    <a:pt x="490" y="856"/>
                  </a:moveTo>
                  <a:lnTo>
                    <a:pt x="304" y="856"/>
                  </a:lnTo>
                  <a:lnTo>
                    <a:pt x="304" y="792"/>
                  </a:lnTo>
                  <a:lnTo>
                    <a:pt x="490" y="792"/>
                  </a:lnTo>
                  <a:lnTo>
                    <a:pt x="490" y="856"/>
                  </a:lnTo>
                  <a:close/>
                  <a:moveTo>
                    <a:pt x="490" y="737"/>
                  </a:moveTo>
                  <a:lnTo>
                    <a:pt x="424" y="737"/>
                  </a:lnTo>
                  <a:lnTo>
                    <a:pt x="424" y="670"/>
                  </a:lnTo>
                  <a:lnTo>
                    <a:pt x="490" y="670"/>
                  </a:lnTo>
                  <a:lnTo>
                    <a:pt x="490" y="737"/>
                  </a:lnTo>
                  <a:close/>
                  <a:moveTo>
                    <a:pt x="369" y="737"/>
                  </a:moveTo>
                  <a:lnTo>
                    <a:pt x="304" y="737"/>
                  </a:lnTo>
                  <a:lnTo>
                    <a:pt x="304" y="670"/>
                  </a:lnTo>
                  <a:lnTo>
                    <a:pt x="369" y="670"/>
                  </a:lnTo>
                  <a:lnTo>
                    <a:pt x="369" y="737"/>
                  </a:lnTo>
                  <a:close/>
                  <a:moveTo>
                    <a:pt x="545" y="615"/>
                  </a:moveTo>
                  <a:lnTo>
                    <a:pt x="249" y="615"/>
                  </a:lnTo>
                  <a:lnTo>
                    <a:pt x="249" y="911"/>
                  </a:lnTo>
                  <a:lnTo>
                    <a:pt x="545" y="911"/>
                  </a:lnTo>
                  <a:lnTo>
                    <a:pt x="545" y="615"/>
                  </a:lnTo>
                  <a:close/>
                  <a:moveTo>
                    <a:pt x="1510" y="439"/>
                  </a:moveTo>
                  <a:lnTo>
                    <a:pt x="1052" y="439"/>
                  </a:lnTo>
                  <a:lnTo>
                    <a:pt x="759" y="221"/>
                  </a:lnTo>
                  <a:lnTo>
                    <a:pt x="1510" y="221"/>
                  </a:lnTo>
                  <a:lnTo>
                    <a:pt x="1510" y="439"/>
                  </a:lnTo>
                  <a:close/>
                  <a:moveTo>
                    <a:pt x="1091" y="164"/>
                  </a:moveTo>
                  <a:lnTo>
                    <a:pt x="1091" y="153"/>
                  </a:lnTo>
                  <a:lnTo>
                    <a:pt x="1099" y="153"/>
                  </a:lnTo>
                  <a:lnTo>
                    <a:pt x="1184" y="153"/>
                  </a:lnTo>
                  <a:lnTo>
                    <a:pt x="1192" y="153"/>
                  </a:lnTo>
                  <a:lnTo>
                    <a:pt x="1192" y="164"/>
                  </a:lnTo>
                  <a:lnTo>
                    <a:pt x="1091" y="164"/>
                  </a:lnTo>
                  <a:close/>
                  <a:moveTo>
                    <a:pt x="1157" y="98"/>
                  </a:moveTo>
                  <a:lnTo>
                    <a:pt x="1127" y="98"/>
                  </a:lnTo>
                  <a:lnTo>
                    <a:pt x="1127" y="55"/>
                  </a:lnTo>
                  <a:lnTo>
                    <a:pt x="1157" y="55"/>
                  </a:lnTo>
                  <a:lnTo>
                    <a:pt x="1157" y="98"/>
                  </a:lnTo>
                  <a:close/>
                  <a:moveTo>
                    <a:pt x="733" y="270"/>
                  </a:moveTo>
                  <a:lnTo>
                    <a:pt x="501" y="445"/>
                  </a:lnTo>
                  <a:cubicBezTo>
                    <a:pt x="488" y="454"/>
                    <a:pt x="486" y="471"/>
                    <a:pt x="495" y="484"/>
                  </a:cubicBezTo>
                  <a:cubicBezTo>
                    <a:pt x="500" y="491"/>
                    <a:pt x="509" y="495"/>
                    <a:pt x="517" y="495"/>
                  </a:cubicBezTo>
                  <a:cubicBezTo>
                    <a:pt x="523" y="495"/>
                    <a:pt x="529" y="493"/>
                    <a:pt x="534" y="489"/>
                  </a:cubicBezTo>
                  <a:lnTo>
                    <a:pt x="779" y="305"/>
                  </a:lnTo>
                  <a:lnTo>
                    <a:pt x="1026" y="489"/>
                  </a:lnTo>
                  <a:cubicBezTo>
                    <a:pt x="1031" y="493"/>
                    <a:pt x="1037" y="495"/>
                    <a:pt x="1043" y="495"/>
                  </a:cubicBezTo>
                  <a:lnTo>
                    <a:pt x="1451" y="495"/>
                  </a:lnTo>
                  <a:lnTo>
                    <a:pt x="1451" y="988"/>
                  </a:lnTo>
                  <a:lnTo>
                    <a:pt x="906" y="988"/>
                  </a:lnTo>
                  <a:lnTo>
                    <a:pt x="906" y="625"/>
                  </a:lnTo>
                  <a:cubicBezTo>
                    <a:pt x="906" y="572"/>
                    <a:pt x="863" y="529"/>
                    <a:pt x="811" y="529"/>
                  </a:cubicBezTo>
                  <a:lnTo>
                    <a:pt x="740" y="529"/>
                  </a:lnTo>
                  <a:cubicBezTo>
                    <a:pt x="687" y="529"/>
                    <a:pt x="644" y="572"/>
                    <a:pt x="644" y="625"/>
                  </a:cubicBezTo>
                  <a:lnTo>
                    <a:pt x="644" y="988"/>
                  </a:lnTo>
                  <a:lnTo>
                    <a:pt x="154" y="988"/>
                  </a:lnTo>
                  <a:lnTo>
                    <a:pt x="154" y="410"/>
                  </a:lnTo>
                  <a:lnTo>
                    <a:pt x="534" y="122"/>
                  </a:lnTo>
                  <a:lnTo>
                    <a:pt x="660" y="216"/>
                  </a:lnTo>
                  <a:lnTo>
                    <a:pt x="660" y="216"/>
                  </a:lnTo>
                  <a:lnTo>
                    <a:pt x="733" y="270"/>
                  </a:lnTo>
                  <a:close/>
                  <a:moveTo>
                    <a:pt x="699" y="625"/>
                  </a:moveTo>
                  <a:cubicBezTo>
                    <a:pt x="699" y="602"/>
                    <a:pt x="718" y="584"/>
                    <a:pt x="740" y="584"/>
                  </a:cubicBezTo>
                  <a:lnTo>
                    <a:pt x="811" y="584"/>
                  </a:lnTo>
                  <a:cubicBezTo>
                    <a:pt x="833" y="584"/>
                    <a:pt x="851" y="602"/>
                    <a:pt x="851" y="625"/>
                  </a:cubicBezTo>
                  <a:lnTo>
                    <a:pt x="851" y="988"/>
                  </a:lnTo>
                  <a:lnTo>
                    <a:pt x="699" y="988"/>
                  </a:lnTo>
                  <a:lnTo>
                    <a:pt x="699" y="625"/>
                  </a:lnTo>
                  <a:close/>
                  <a:moveTo>
                    <a:pt x="1565" y="194"/>
                  </a:moveTo>
                  <a:cubicBezTo>
                    <a:pt x="1565" y="178"/>
                    <a:pt x="1553" y="166"/>
                    <a:pt x="1537" y="166"/>
                  </a:cubicBezTo>
                  <a:lnTo>
                    <a:pt x="1247" y="166"/>
                  </a:lnTo>
                  <a:lnTo>
                    <a:pt x="1247" y="125"/>
                  </a:lnTo>
                  <a:cubicBezTo>
                    <a:pt x="1247" y="110"/>
                    <a:pt x="1235" y="98"/>
                    <a:pt x="1220" y="98"/>
                  </a:cubicBezTo>
                  <a:lnTo>
                    <a:pt x="1212" y="98"/>
                  </a:lnTo>
                  <a:lnTo>
                    <a:pt x="1212" y="27"/>
                  </a:lnTo>
                  <a:cubicBezTo>
                    <a:pt x="1212" y="12"/>
                    <a:pt x="1200" y="0"/>
                    <a:pt x="1184" y="0"/>
                  </a:cubicBezTo>
                  <a:lnTo>
                    <a:pt x="1099" y="0"/>
                  </a:lnTo>
                  <a:cubicBezTo>
                    <a:pt x="1084" y="0"/>
                    <a:pt x="1071" y="12"/>
                    <a:pt x="1071" y="27"/>
                  </a:cubicBezTo>
                  <a:lnTo>
                    <a:pt x="1071" y="98"/>
                  </a:lnTo>
                  <a:lnTo>
                    <a:pt x="1064" y="98"/>
                  </a:lnTo>
                  <a:cubicBezTo>
                    <a:pt x="1049" y="98"/>
                    <a:pt x="1036" y="110"/>
                    <a:pt x="1036" y="125"/>
                  </a:cubicBezTo>
                  <a:lnTo>
                    <a:pt x="1036" y="166"/>
                  </a:lnTo>
                  <a:lnTo>
                    <a:pt x="685" y="166"/>
                  </a:lnTo>
                  <a:lnTo>
                    <a:pt x="551" y="66"/>
                  </a:lnTo>
                  <a:cubicBezTo>
                    <a:pt x="541" y="59"/>
                    <a:pt x="528" y="59"/>
                    <a:pt x="518" y="66"/>
                  </a:cubicBezTo>
                  <a:lnTo>
                    <a:pt x="15" y="445"/>
                  </a:lnTo>
                  <a:cubicBezTo>
                    <a:pt x="3" y="454"/>
                    <a:pt x="0" y="471"/>
                    <a:pt x="10" y="484"/>
                  </a:cubicBezTo>
                  <a:cubicBezTo>
                    <a:pt x="15" y="491"/>
                    <a:pt x="23" y="495"/>
                    <a:pt x="32" y="495"/>
                  </a:cubicBezTo>
                  <a:cubicBezTo>
                    <a:pt x="37" y="495"/>
                    <a:pt x="43" y="493"/>
                    <a:pt x="48" y="489"/>
                  </a:cubicBezTo>
                  <a:lnTo>
                    <a:pt x="99" y="451"/>
                  </a:lnTo>
                  <a:lnTo>
                    <a:pt x="99" y="1016"/>
                  </a:lnTo>
                  <a:cubicBezTo>
                    <a:pt x="99" y="1031"/>
                    <a:pt x="111" y="1043"/>
                    <a:pt x="126" y="1043"/>
                  </a:cubicBezTo>
                  <a:lnTo>
                    <a:pt x="672" y="1043"/>
                  </a:lnTo>
                  <a:lnTo>
                    <a:pt x="879" y="1043"/>
                  </a:lnTo>
                  <a:lnTo>
                    <a:pt x="1479" y="1043"/>
                  </a:lnTo>
                  <a:cubicBezTo>
                    <a:pt x="1494" y="1043"/>
                    <a:pt x="1506" y="1031"/>
                    <a:pt x="1506" y="1016"/>
                  </a:cubicBezTo>
                  <a:lnTo>
                    <a:pt x="1506" y="495"/>
                  </a:lnTo>
                  <a:lnTo>
                    <a:pt x="1537" y="495"/>
                  </a:lnTo>
                  <a:cubicBezTo>
                    <a:pt x="1553" y="495"/>
                    <a:pt x="1565" y="482"/>
                    <a:pt x="1565" y="467"/>
                  </a:cubicBezTo>
                  <a:lnTo>
                    <a:pt x="1565" y="1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AB24149E-4380-584C-A335-B7AD6DF4B7EE}"/>
              </a:ext>
            </a:extLst>
          </p:cNvPr>
          <p:cNvGrpSpPr/>
          <p:nvPr userDrawn="1"/>
        </p:nvGrpSpPr>
        <p:grpSpPr>
          <a:xfrm>
            <a:off x="7380873" y="1446339"/>
            <a:ext cx="710291" cy="710292"/>
            <a:chOff x="5881856" y="1520336"/>
            <a:chExt cx="710291" cy="710292"/>
          </a:xfrm>
        </p:grpSpPr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8A327F05-9958-074F-855E-333F99555507}"/>
                </a:ext>
              </a:extLst>
            </p:cNvPr>
            <p:cNvSpPr/>
            <p:nvPr/>
          </p:nvSpPr>
          <p:spPr>
            <a:xfrm>
              <a:off x="5881856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81" name="Freeform 14">
              <a:extLst>
                <a:ext uri="{FF2B5EF4-FFF2-40B4-BE49-F238E27FC236}">
                  <a16:creationId xmlns:a16="http://schemas.microsoft.com/office/drawing/2014/main" id="{A7AD6E50-A727-0446-A5E4-2C600CDB1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3326" y="1647676"/>
              <a:ext cx="387350" cy="455612"/>
            </a:xfrm>
            <a:custGeom>
              <a:avLst/>
              <a:gdLst>
                <a:gd name="T0" fmla="*/ 940 w 1076"/>
                <a:gd name="T1" fmla="*/ 925 h 1264"/>
                <a:gd name="T2" fmla="*/ 763 w 1076"/>
                <a:gd name="T3" fmla="*/ 1206 h 1264"/>
                <a:gd name="T4" fmla="*/ 706 w 1076"/>
                <a:gd name="T5" fmla="*/ 1235 h 1264"/>
                <a:gd name="T6" fmla="*/ 969 w 1076"/>
                <a:gd name="T7" fmla="*/ 1263 h 1264"/>
                <a:gd name="T8" fmla="*/ 997 w 1076"/>
                <a:gd name="T9" fmla="*/ 896 h 1264"/>
                <a:gd name="T10" fmla="*/ 734 w 1076"/>
                <a:gd name="T11" fmla="*/ 867 h 1264"/>
                <a:gd name="T12" fmla="*/ 706 w 1076"/>
                <a:gd name="T13" fmla="*/ 1235 h 1264"/>
                <a:gd name="T14" fmla="*/ 601 w 1076"/>
                <a:gd name="T15" fmla="*/ 795 h 1264"/>
                <a:gd name="T16" fmla="*/ 424 w 1076"/>
                <a:gd name="T17" fmla="*/ 1206 h 1264"/>
                <a:gd name="T18" fmla="*/ 367 w 1076"/>
                <a:gd name="T19" fmla="*/ 1235 h 1264"/>
                <a:gd name="T20" fmla="*/ 630 w 1076"/>
                <a:gd name="T21" fmla="*/ 1263 h 1264"/>
                <a:gd name="T22" fmla="*/ 659 w 1076"/>
                <a:gd name="T23" fmla="*/ 766 h 1264"/>
                <a:gd name="T24" fmla="*/ 396 w 1076"/>
                <a:gd name="T25" fmla="*/ 737 h 1264"/>
                <a:gd name="T26" fmla="*/ 367 w 1076"/>
                <a:gd name="T27" fmla="*/ 1235 h 1264"/>
                <a:gd name="T28" fmla="*/ 263 w 1076"/>
                <a:gd name="T29" fmla="*/ 664 h 1264"/>
                <a:gd name="T30" fmla="*/ 86 w 1076"/>
                <a:gd name="T31" fmla="*/ 1206 h 1264"/>
                <a:gd name="T32" fmla="*/ 29 w 1076"/>
                <a:gd name="T33" fmla="*/ 1235 h 1264"/>
                <a:gd name="T34" fmla="*/ 292 w 1076"/>
                <a:gd name="T35" fmla="*/ 1263 h 1264"/>
                <a:gd name="T36" fmla="*/ 320 w 1076"/>
                <a:gd name="T37" fmla="*/ 636 h 1264"/>
                <a:gd name="T38" fmla="*/ 57 w 1076"/>
                <a:gd name="T39" fmla="*/ 607 h 1264"/>
                <a:gd name="T40" fmla="*/ 29 w 1076"/>
                <a:gd name="T41" fmla="*/ 1235 h 1264"/>
                <a:gd name="T42" fmla="*/ 855 w 1076"/>
                <a:gd name="T43" fmla="*/ 703 h 1264"/>
                <a:gd name="T44" fmla="*/ 885 w 1076"/>
                <a:gd name="T45" fmla="*/ 634 h 1264"/>
                <a:gd name="T46" fmla="*/ 558 w 1076"/>
                <a:gd name="T47" fmla="*/ 347 h 1264"/>
                <a:gd name="T48" fmla="*/ 72 w 1076"/>
                <a:gd name="T49" fmla="*/ 133 h 1264"/>
                <a:gd name="T50" fmla="*/ 402 w 1076"/>
                <a:gd name="T51" fmla="*/ 336 h 1264"/>
                <a:gd name="T52" fmla="*/ 578 w 1076"/>
                <a:gd name="T53" fmla="*/ 200 h 1264"/>
                <a:gd name="T54" fmla="*/ 989 w 1076"/>
                <a:gd name="T55" fmla="*/ 570 h 1264"/>
                <a:gd name="T56" fmla="*/ 1018 w 1076"/>
                <a:gd name="T57" fmla="*/ 703 h 1264"/>
                <a:gd name="T58" fmla="*/ 1058 w 1076"/>
                <a:gd name="T59" fmla="*/ 445 h 1264"/>
                <a:gd name="T60" fmla="*/ 969 w 1076"/>
                <a:gd name="T61" fmla="*/ 509 h 1264"/>
                <a:gd name="T62" fmla="*/ 558 w 1076"/>
                <a:gd name="T63" fmla="*/ 139 h 1264"/>
                <a:gd name="T64" fmla="*/ 156 w 1076"/>
                <a:gd name="T65" fmla="*/ 9 h 1264"/>
                <a:gd name="T66" fmla="*/ 115 w 1076"/>
                <a:gd name="T67" fmla="*/ 9 h 1264"/>
                <a:gd name="T68" fmla="*/ 11 w 1076"/>
                <a:gd name="T69" fmla="*/ 153 h 1264"/>
                <a:gd name="T70" fmla="*/ 442 w 1076"/>
                <a:gd name="T71" fmla="*/ 544 h 1264"/>
                <a:gd name="T72" fmla="*/ 824 w 1076"/>
                <a:gd name="T73" fmla="*/ 654 h 1264"/>
                <a:gd name="T74" fmla="*/ 760 w 1076"/>
                <a:gd name="T75" fmla="*/ 743 h 1264"/>
                <a:gd name="T76" fmla="*/ 1047 w 1076"/>
                <a:gd name="T77" fmla="*/ 761 h 1264"/>
                <a:gd name="T78" fmla="*/ 1075 w 1076"/>
                <a:gd name="T79" fmla="*/ 472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6" h="1264">
                  <a:moveTo>
                    <a:pt x="763" y="925"/>
                  </a:moveTo>
                  <a:lnTo>
                    <a:pt x="940" y="925"/>
                  </a:lnTo>
                  <a:lnTo>
                    <a:pt x="940" y="1206"/>
                  </a:lnTo>
                  <a:lnTo>
                    <a:pt x="763" y="1206"/>
                  </a:lnTo>
                  <a:lnTo>
                    <a:pt x="763" y="925"/>
                  </a:lnTo>
                  <a:close/>
                  <a:moveTo>
                    <a:pt x="706" y="1235"/>
                  </a:moveTo>
                  <a:cubicBezTo>
                    <a:pt x="706" y="1250"/>
                    <a:pt x="718" y="1263"/>
                    <a:pt x="734" y="1263"/>
                  </a:cubicBezTo>
                  <a:lnTo>
                    <a:pt x="969" y="1263"/>
                  </a:lnTo>
                  <a:cubicBezTo>
                    <a:pt x="984" y="1263"/>
                    <a:pt x="997" y="1250"/>
                    <a:pt x="997" y="1235"/>
                  </a:cubicBezTo>
                  <a:lnTo>
                    <a:pt x="997" y="896"/>
                  </a:lnTo>
                  <a:cubicBezTo>
                    <a:pt x="997" y="880"/>
                    <a:pt x="984" y="867"/>
                    <a:pt x="969" y="867"/>
                  </a:cubicBezTo>
                  <a:lnTo>
                    <a:pt x="734" y="867"/>
                  </a:lnTo>
                  <a:cubicBezTo>
                    <a:pt x="718" y="867"/>
                    <a:pt x="706" y="880"/>
                    <a:pt x="706" y="896"/>
                  </a:cubicBezTo>
                  <a:lnTo>
                    <a:pt x="706" y="1235"/>
                  </a:lnTo>
                  <a:close/>
                  <a:moveTo>
                    <a:pt x="424" y="795"/>
                  </a:moveTo>
                  <a:lnTo>
                    <a:pt x="601" y="795"/>
                  </a:lnTo>
                  <a:lnTo>
                    <a:pt x="601" y="1206"/>
                  </a:lnTo>
                  <a:lnTo>
                    <a:pt x="424" y="1206"/>
                  </a:lnTo>
                  <a:lnTo>
                    <a:pt x="424" y="795"/>
                  </a:lnTo>
                  <a:close/>
                  <a:moveTo>
                    <a:pt x="367" y="1235"/>
                  </a:moveTo>
                  <a:cubicBezTo>
                    <a:pt x="367" y="1250"/>
                    <a:pt x="380" y="1263"/>
                    <a:pt x="396" y="1263"/>
                  </a:cubicBezTo>
                  <a:lnTo>
                    <a:pt x="630" y="1263"/>
                  </a:lnTo>
                  <a:cubicBezTo>
                    <a:pt x="646" y="1263"/>
                    <a:pt x="659" y="1250"/>
                    <a:pt x="659" y="1235"/>
                  </a:cubicBezTo>
                  <a:lnTo>
                    <a:pt x="659" y="766"/>
                  </a:lnTo>
                  <a:cubicBezTo>
                    <a:pt x="659" y="750"/>
                    <a:pt x="646" y="737"/>
                    <a:pt x="630" y="737"/>
                  </a:cubicBezTo>
                  <a:lnTo>
                    <a:pt x="396" y="737"/>
                  </a:lnTo>
                  <a:cubicBezTo>
                    <a:pt x="380" y="737"/>
                    <a:pt x="367" y="750"/>
                    <a:pt x="367" y="766"/>
                  </a:cubicBezTo>
                  <a:lnTo>
                    <a:pt x="367" y="1235"/>
                  </a:lnTo>
                  <a:close/>
                  <a:moveTo>
                    <a:pt x="86" y="664"/>
                  </a:moveTo>
                  <a:lnTo>
                    <a:pt x="263" y="664"/>
                  </a:lnTo>
                  <a:lnTo>
                    <a:pt x="263" y="1206"/>
                  </a:lnTo>
                  <a:lnTo>
                    <a:pt x="86" y="1206"/>
                  </a:lnTo>
                  <a:lnTo>
                    <a:pt x="86" y="664"/>
                  </a:lnTo>
                  <a:close/>
                  <a:moveTo>
                    <a:pt x="29" y="1235"/>
                  </a:moveTo>
                  <a:cubicBezTo>
                    <a:pt x="29" y="1250"/>
                    <a:pt x="41" y="1263"/>
                    <a:pt x="57" y="1263"/>
                  </a:cubicBezTo>
                  <a:lnTo>
                    <a:pt x="292" y="1263"/>
                  </a:lnTo>
                  <a:cubicBezTo>
                    <a:pt x="307" y="1263"/>
                    <a:pt x="320" y="1250"/>
                    <a:pt x="320" y="1235"/>
                  </a:cubicBezTo>
                  <a:lnTo>
                    <a:pt x="320" y="636"/>
                  </a:lnTo>
                  <a:cubicBezTo>
                    <a:pt x="320" y="620"/>
                    <a:pt x="307" y="607"/>
                    <a:pt x="292" y="607"/>
                  </a:cubicBezTo>
                  <a:lnTo>
                    <a:pt x="57" y="607"/>
                  </a:lnTo>
                  <a:cubicBezTo>
                    <a:pt x="41" y="607"/>
                    <a:pt x="29" y="620"/>
                    <a:pt x="29" y="636"/>
                  </a:cubicBezTo>
                  <a:lnTo>
                    <a:pt x="29" y="1235"/>
                  </a:lnTo>
                  <a:close/>
                  <a:moveTo>
                    <a:pt x="1018" y="703"/>
                  </a:moveTo>
                  <a:lnTo>
                    <a:pt x="855" y="703"/>
                  </a:lnTo>
                  <a:lnTo>
                    <a:pt x="885" y="674"/>
                  </a:lnTo>
                  <a:cubicBezTo>
                    <a:pt x="896" y="663"/>
                    <a:pt x="896" y="645"/>
                    <a:pt x="885" y="634"/>
                  </a:cubicBezTo>
                  <a:lnTo>
                    <a:pt x="598" y="347"/>
                  </a:lnTo>
                  <a:cubicBezTo>
                    <a:pt x="587" y="336"/>
                    <a:pt x="569" y="336"/>
                    <a:pt x="558" y="347"/>
                  </a:cubicBezTo>
                  <a:lnTo>
                    <a:pt x="422" y="483"/>
                  </a:lnTo>
                  <a:lnTo>
                    <a:pt x="72" y="133"/>
                  </a:lnTo>
                  <a:lnTo>
                    <a:pt x="135" y="69"/>
                  </a:lnTo>
                  <a:lnTo>
                    <a:pt x="402" y="336"/>
                  </a:lnTo>
                  <a:cubicBezTo>
                    <a:pt x="413" y="347"/>
                    <a:pt x="431" y="347"/>
                    <a:pt x="442" y="336"/>
                  </a:cubicBezTo>
                  <a:lnTo>
                    <a:pt x="578" y="200"/>
                  </a:lnTo>
                  <a:lnTo>
                    <a:pt x="948" y="570"/>
                  </a:lnTo>
                  <a:cubicBezTo>
                    <a:pt x="960" y="581"/>
                    <a:pt x="978" y="581"/>
                    <a:pt x="989" y="570"/>
                  </a:cubicBezTo>
                  <a:lnTo>
                    <a:pt x="1018" y="541"/>
                  </a:lnTo>
                  <a:lnTo>
                    <a:pt x="1018" y="703"/>
                  </a:lnTo>
                  <a:close/>
                  <a:moveTo>
                    <a:pt x="1075" y="472"/>
                  </a:moveTo>
                  <a:cubicBezTo>
                    <a:pt x="1075" y="460"/>
                    <a:pt x="1068" y="449"/>
                    <a:pt x="1058" y="445"/>
                  </a:cubicBezTo>
                  <a:cubicBezTo>
                    <a:pt x="1047" y="441"/>
                    <a:pt x="1035" y="443"/>
                    <a:pt x="1026" y="451"/>
                  </a:cubicBezTo>
                  <a:lnTo>
                    <a:pt x="969" y="509"/>
                  </a:lnTo>
                  <a:lnTo>
                    <a:pt x="598" y="139"/>
                  </a:lnTo>
                  <a:cubicBezTo>
                    <a:pt x="587" y="128"/>
                    <a:pt x="569" y="128"/>
                    <a:pt x="558" y="139"/>
                  </a:cubicBezTo>
                  <a:lnTo>
                    <a:pt x="422" y="275"/>
                  </a:lnTo>
                  <a:lnTo>
                    <a:pt x="156" y="9"/>
                  </a:lnTo>
                  <a:cubicBezTo>
                    <a:pt x="150" y="3"/>
                    <a:pt x="143" y="0"/>
                    <a:pt x="135" y="0"/>
                  </a:cubicBezTo>
                  <a:cubicBezTo>
                    <a:pt x="128" y="0"/>
                    <a:pt x="121" y="3"/>
                    <a:pt x="115" y="9"/>
                  </a:cubicBezTo>
                  <a:lnTo>
                    <a:pt x="11" y="113"/>
                  </a:lnTo>
                  <a:cubicBezTo>
                    <a:pt x="0" y="124"/>
                    <a:pt x="0" y="142"/>
                    <a:pt x="11" y="153"/>
                  </a:cubicBezTo>
                  <a:lnTo>
                    <a:pt x="401" y="544"/>
                  </a:lnTo>
                  <a:cubicBezTo>
                    <a:pt x="413" y="555"/>
                    <a:pt x="431" y="555"/>
                    <a:pt x="442" y="544"/>
                  </a:cubicBezTo>
                  <a:lnTo>
                    <a:pt x="578" y="408"/>
                  </a:lnTo>
                  <a:lnTo>
                    <a:pt x="824" y="654"/>
                  </a:lnTo>
                  <a:lnTo>
                    <a:pt x="766" y="712"/>
                  </a:lnTo>
                  <a:cubicBezTo>
                    <a:pt x="758" y="720"/>
                    <a:pt x="755" y="732"/>
                    <a:pt x="760" y="743"/>
                  </a:cubicBezTo>
                  <a:cubicBezTo>
                    <a:pt x="764" y="754"/>
                    <a:pt x="775" y="761"/>
                    <a:pt x="786" y="761"/>
                  </a:cubicBezTo>
                  <a:lnTo>
                    <a:pt x="1047" y="761"/>
                  </a:lnTo>
                  <a:cubicBezTo>
                    <a:pt x="1063" y="761"/>
                    <a:pt x="1075" y="748"/>
                    <a:pt x="1075" y="732"/>
                  </a:cubicBezTo>
                  <a:lnTo>
                    <a:pt x="1075" y="4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5397FECB-BD58-284C-A90D-FCF6122BE58B}"/>
              </a:ext>
            </a:extLst>
          </p:cNvPr>
          <p:cNvGrpSpPr/>
          <p:nvPr userDrawn="1"/>
        </p:nvGrpSpPr>
        <p:grpSpPr>
          <a:xfrm>
            <a:off x="1874932" y="547973"/>
            <a:ext cx="710291" cy="710292"/>
            <a:chOff x="375915" y="621970"/>
            <a:chExt cx="710291" cy="710292"/>
          </a:xfrm>
        </p:grpSpPr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id="{4B1DB7A6-0545-7B46-81C9-D4936358A0A4}"/>
                </a:ext>
              </a:extLst>
            </p:cNvPr>
            <p:cNvSpPr/>
            <p:nvPr/>
          </p:nvSpPr>
          <p:spPr>
            <a:xfrm>
              <a:off x="375915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84" name="Freeform 15">
              <a:extLst>
                <a:ext uri="{FF2B5EF4-FFF2-40B4-BE49-F238E27FC236}">
                  <a16:creationId xmlns:a16="http://schemas.microsoft.com/office/drawing/2014/main" id="{E2075B1C-1FC3-9F4A-8CB0-C0D082F49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85" y="737404"/>
              <a:ext cx="488950" cy="479425"/>
            </a:xfrm>
            <a:custGeom>
              <a:avLst/>
              <a:gdLst>
                <a:gd name="T0" fmla="*/ 344 w 1360"/>
                <a:gd name="T1" fmla="*/ 862 h 1330"/>
                <a:gd name="T2" fmla="*/ 404 w 1360"/>
                <a:gd name="T3" fmla="*/ 715 h 1330"/>
                <a:gd name="T4" fmla="*/ 344 w 1360"/>
                <a:gd name="T5" fmla="*/ 624 h 1330"/>
                <a:gd name="T6" fmla="*/ 282 w 1360"/>
                <a:gd name="T7" fmla="*/ 916 h 1330"/>
                <a:gd name="T8" fmla="*/ 150 w 1360"/>
                <a:gd name="T9" fmla="*/ 871 h 1330"/>
                <a:gd name="T10" fmla="*/ 282 w 1360"/>
                <a:gd name="T11" fmla="*/ 1126 h 1330"/>
                <a:gd name="T12" fmla="*/ 313 w 1360"/>
                <a:gd name="T13" fmla="*/ 343 h 1330"/>
                <a:gd name="T14" fmla="*/ 344 w 1360"/>
                <a:gd name="T15" fmla="*/ 1126 h 1330"/>
                <a:gd name="T16" fmla="*/ 287 w 1360"/>
                <a:gd name="T17" fmla="*/ 268 h 1330"/>
                <a:gd name="T18" fmla="*/ 282 w 1360"/>
                <a:gd name="T19" fmla="*/ 1189 h 1330"/>
                <a:gd name="T20" fmla="*/ 344 w 1360"/>
                <a:gd name="T21" fmla="*/ 1329 h 1330"/>
                <a:gd name="T22" fmla="*/ 627 w 1360"/>
                <a:gd name="T23" fmla="*/ 878 h 1330"/>
                <a:gd name="T24" fmla="*/ 858 w 1360"/>
                <a:gd name="T25" fmla="*/ 384 h 1330"/>
                <a:gd name="T26" fmla="*/ 626 w 1360"/>
                <a:gd name="T27" fmla="*/ 78 h 1330"/>
                <a:gd name="T28" fmla="*/ 501 w 1360"/>
                <a:gd name="T29" fmla="*/ 412 h 1330"/>
                <a:gd name="T30" fmla="*/ 803 w 1360"/>
                <a:gd name="T31" fmla="*/ 412 h 1330"/>
                <a:gd name="T32" fmla="*/ 1118 w 1360"/>
                <a:gd name="T33" fmla="*/ 254 h 1330"/>
                <a:gd name="T34" fmla="*/ 1118 w 1360"/>
                <a:gd name="T35" fmla="*/ 62 h 1330"/>
                <a:gd name="T36" fmla="*/ 1118 w 1360"/>
                <a:gd name="T37" fmla="*/ 254 h 1330"/>
                <a:gd name="T38" fmla="*/ 960 w 1360"/>
                <a:gd name="T39" fmla="*/ 158 h 1330"/>
                <a:gd name="T40" fmla="*/ 1276 w 1360"/>
                <a:gd name="T41" fmla="*/ 158 h 1330"/>
                <a:gd name="T42" fmla="*/ 1118 w 1360"/>
                <a:gd name="T43" fmla="*/ 632 h 1330"/>
                <a:gd name="T44" fmla="*/ 594 w 1360"/>
                <a:gd name="T45" fmla="*/ 659 h 1330"/>
                <a:gd name="T46" fmla="*/ 850 w 1360"/>
                <a:gd name="T47" fmla="*/ 485 h 1330"/>
                <a:gd name="T48" fmla="*/ 1093 w 1360"/>
                <a:gd name="T49" fmla="*/ 693 h 1330"/>
                <a:gd name="T50" fmla="*/ 1093 w 1360"/>
                <a:gd name="T51" fmla="*/ 1101 h 1330"/>
                <a:gd name="T52" fmla="*/ 881 w 1360"/>
                <a:gd name="T53" fmla="*/ 1003 h 1330"/>
                <a:gd name="T54" fmla="*/ 940 w 1360"/>
                <a:gd name="T55" fmla="*/ 856 h 1330"/>
                <a:gd name="T56" fmla="*/ 881 w 1360"/>
                <a:gd name="T57" fmla="*/ 652 h 1330"/>
                <a:gd name="T58" fmla="*/ 819 w 1360"/>
                <a:gd name="T59" fmla="*/ 916 h 1330"/>
                <a:gd name="T60" fmla="*/ 715 w 1360"/>
                <a:gd name="T61" fmla="*/ 900 h 1330"/>
                <a:gd name="T62" fmla="*/ 819 w 1360"/>
                <a:gd name="T63" fmla="*/ 1101 h 1330"/>
                <a:gd name="T64" fmla="*/ 596 w 1360"/>
                <a:gd name="T65" fmla="*/ 1163 h 1330"/>
                <a:gd name="T66" fmla="*/ 819 w 1360"/>
                <a:gd name="T67" fmla="*/ 1329 h 1330"/>
                <a:gd name="T68" fmla="*/ 881 w 1360"/>
                <a:gd name="T69" fmla="*/ 1163 h 1330"/>
                <a:gd name="T70" fmla="*/ 1359 w 1360"/>
                <a:gd name="T71" fmla="*/ 897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60" h="1330">
                  <a:moveTo>
                    <a:pt x="344" y="1126"/>
                  </a:moveTo>
                  <a:lnTo>
                    <a:pt x="344" y="862"/>
                  </a:lnTo>
                  <a:lnTo>
                    <a:pt x="448" y="759"/>
                  </a:lnTo>
                  <a:lnTo>
                    <a:pt x="404" y="715"/>
                  </a:lnTo>
                  <a:lnTo>
                    <a:pt x="344" y="775"/>
                  </a:lnTo>
                  <a:lnTo>
                    <a:pt x="344" y="624"/>
                  </a:lnTo>
                  <a:lnTo>
                    <a:pt x="282" y="624"/>
                  </a:lnTo>
                  <a:lnTo>
                    <a:pt x="282" y="916"/>
                  </a:lnTo>
                  <a:lnTo>
                    <a:pt x="194" y="828"/>
                  </a:lnTo>
                  <a:lnTo>
                    <a:pt x="150" y="871"/>
                  </a:lnTo>
                  <a:lnTo>
                    <a:pt x="282" y="1003"/>
                  </a:lnTo>
                  <a:lnTo>
                    <a:pt x="282" y="1126"/>
                  </a:lnTo>
                  <a:cubicBezTo>
                    <a:pt x="159" y="1110"/>
                    <a:pt x="62" y="1006"/>
                    <a:pt x="62" y="878"/>
                  </a:cubicBezTo>
                  <a:cubicBezTo>
                    <a:pt x="62" y="769"/>
                    <a:pt x="225" y="485"/>
                    <a:pt x="313" y="343"/>
                  </a:cubicBezTo>
                  <a:cubicBezTo>
                    <a:pt x="402" y="485"/>
                    <a:pt x="565" y="769"/>
                    <a:pt x="565" y="878"/>
                  </a:cubicBezTo>
                  <a:cubicBezTo>
                    <a:pt x="565" y="1006"/>
                    <a:pt x="468" y="1110"/>
                    <a:pt x="344" y="1126"/>
                  </a:cubicBezTo>
                  <a:close/>
                  <a:moveTo>
                    <a:pt x="339" y="268"/>
                  </a:moveTo>
                  <a:cubicBezTo>
                    <a:pt x="328" y="251"/>
                    <a:pt x="299" y="251"/>
                    <a:pt x="287" y="268"/>
                  </a:cubicBezTo>
                  <a:cubicBezTo>
                    <a:pt x="258" y="314"/>
                    <a:pt x="0" y="717"/>
                    <a:pt x="0" y="878"/>
                  </a:cubicBezTo>
                  <a:cubicBezTo>
                    <a:pt x="0" y="1040"/>
                    <a:pt x="124" y="1174"/>
                    <a:pt x="282" y="1189"/>
                  </a:cubicBezTo>
                  <a:lnTo>
                    <a:pt x="282" y="1329"/>
                  </a:lnTo>
                  <a:lnTo>
                    <a:pt x="344" y="1329"/>
                  </a:lnTo>
                  <a:lnTo>
                    <a:pt x="344" y="1189"/>
                  </a:lnTo>
                  <a:cubicBezTo>
                    <a:pt x="503" y="1174"/>
                    <a:pt x="627" y="1040"/>
                    <a:pt x="627" y="878"/>
                  </a:cubicBezTo>
                  <a:cubicBezTo>
                    <a:pt x="627" y="717"/>
                    <a:pt x="369" y="314"/>
                    <a:pt x="339" y="268"/>
                  </a:cubicBezTo>
                  <a:close/>
                  <a:moveTo>
                    <a:pt x="858" y="384"/>
                  </a:moveTo>
                  <a:cubicBezTo>
                    <a:pt x="778" y="230"/>
                    <a:pt x="679" y="79"/>
                    <a:pt x="678" y="78"/>
                  </a:cubicBezTo>
                  <a:cubicBezTo>
                    <a:pt x="666" y="60"/>
                    <a:pt x="637" y="60"/>
                    <a:pt x="626" y="78"/>
                  </a:cubicBezTo>
                  <a:cubicBezTo>
                    <a:pt x="625" y="79"/>
                    <a:pt x="526" y="230"/>
                    <a:pt x="446" y="384"/>
                  </a:cubicBezTo>
                  <a:lnTo>
                    <a:pt x="501" y="412"/>
                  </a:lnTo>
                  <a:cubicBezTo>
                    <a:pt x="555" y="309"/>
                    <a:pt x="618" y="207"/>
                    <a:pt x="652" y="152"/>
                  </a:cubicBezTo>
                  <a:cubicBezTo>
                    <a:pt x="686" y="207"/>
                    <a:pt x="749" y="309"/>
                    <a:pt x="803" y="412"/>
                  </a:cubicBezTo>
                  <a:lnTo>
                    <a:pt x="858" y="384"/>
                  </a:lnTo>
                  <a:close/>
                  <a:moveTo>
                    <a:pt x="1118" y="254"/>
                  </a:moveTo>
                  <a:cubicBezTo>
                    <a:pt x="1065" y="254"/>
                    <a:pt x="1022" y="211"/>
                    <a:pt x="1022" y="158"/>
                  </a:cubicBezTo>
                  <a:cubicBezTo>
                    <a:pt x="1022" y="105"/>
                    <a:pt x="1065" y="62"/>
                    <a:pt x="1118" y="62"/>
                  </a:cubicBezTo>
                  <a:cubicBezTo>
                    <a:pt x="1171" y="62"/>
                    <a:pt x="1214" y="105"/>
                    <a:pt x="1214" y="158"/>
                  </a:cubicBezTo>
                  <a:cubicBezTo>
                    <a:pt x="1214" y="211"/>
                    <a:pt x="1171" y="254"/>
                    <a:pt x="1118" y="254"/>
                  </a:cubicBezTo>
                  <a:close/>
                  <a:moveTo>
                    <a:pt x="1118" y="0"/>
                  </a:moveTo>
                  <a:cubicBezTo>
                    <a:pt x="1030" y="0"/>
                    <a:pt x="960" y="71"/>
                    <a:pt x="960" y="158"/>
                  </a:cubicBezTo>
                  <a:cubicBezTo>
                    <a:pt x="960" y="245"/>
                    <a:pt x="1030" y="316"/>
                    <a:pt x="1118" y="316"/>
                  </a:cubicBezTo>
                  <a:cubicBezTo>
                    <a:pt x="1205" y="316"/>
                    <a:pt x="1276" y="245"/>
                    <a:pt x="1276" y="158"/>
                  </a:cubicBezTo>
                  <a:cubicBezTo>
                    <a:pt x="1276" y="71"/>
                    <a:pt x="1205" y="0"/>
                    <a:pt x="1118" y="0"/>
                  </a:cubicBezTo>
                  <a:close/>
                  <a:moveTo>
                    <a:pt x="1118" y="632"/>
                  </a:moveTo>
                  <a:cubicBezTo>
                    <a:pt x="1092" y="513"/>
                    <a:pt x="979" y="423"/>
                    <a:pt x="850" y="423"/>
                  </a:cubicBezTo>
                  <a:cubicBezTo>
                    <a:pt x="717" y="423"/>
                    <a:pt x="609" y="522"/>
                    <a:pt x="594" y="659"/>
                  </a:cubicBezTo>
                  <a:lnTo>
                    <a:pt x="656" y="666"/>
                  </a:lnTo>
                  <a:cubicBezTo>
                    <a:pt x="668" y="560"/>
                    <a:pt x="747" y="485"/>
                    <a:pt x="850" y="485"/>
                  </a:cubicBezTo>
                  <a:cubicBezTo>
                    <a:pt x="957" y="485"/>
                    <a:pt x="1050" y="565"/>
                    <a:pt x="1061" y="666"/>
                  </a:cubicBezTo>
                  <a:cubicBezTo>
                    <a:pt x="1063" y="681"/>
                    <a:pt x="1078" y="693"/>
                    <a:pt x="1093" y="693"/>
                  </a:cubicBezTo>
                  <a:cubicBezTo>
                    <a:pt x="1206" y="693"/>
                    <a:pt x="1297" y="785"/>
                    <a:pt x="1297" y="897"/>
                  </a:cubicBezTo>
                  <a:cubicBezTo>
                    <a:pt x="1297" y="1009"/>
                    <a:pt x="1206" y="1101"/>
                    <a:pt x="1093" y="1101"/>
                  </a:cubicBezTo>
                  <a:lnTo>
                    <a:pt x="881" y="1101"/>
                  </a:lnTo>
                  <a:lnTo>
                    <a:pt x="881" y="1003"/>
                  </a:lnTo>
                  <a:lnTo>
                    <a:pt x="984" y="900"/>
                  </a:lnTo>
                  <a:lnTo>
                    <a:pt x="940" y="856"/>
                  </a:lnTo>
                  <a:lnTo>
                    <a:pt x="881" y="916"/>
                  </a:lnTo>
                  <a:lnTo>
                    <a:pt x="881" y="652"/>
                  </a:lnTo>
                  <a:lnTo>
                    <a:pt x="819" y="652"/>
                  </a:lnTo>
                  <a:lnTo>
                    <a:pt x="819" y="916"/>
                  </a:lnTo>
                  <a:lnTo>
                    <a:pt x="759" y="856"/>
                  </a:lnTo>
                  <a:lnTo>
                    <a:pt x="715" y="900"/>
                  </a:lnTo>
                  <a:lnTo>
                    <a:pt x="819" y="1003"/>
                  </a:lnTo>
                  <a:lnTo>
                    <a:pt x="819" y="1101"/>
                  </a:lnTo>
                  <a:lnTo>
                    <a:pt x="596" y="1101"/>
                  </a:lnTo>
                  <a:lnTo>
                    <a:pt x="596" y="1163"/>
                  </a:lnTo>
                  <a:lnTo>
                    <a:pt x="819" y="1163"/>
                  </a:lnTo>
                  <a:lnTo>
                    <a:pt x="819" y="1329"/>
                  </a:lnTo>
                  <a:lnTo>
                    <a:pt x="881" y="1329"/>
                  </a:lnTo>
                  <a:lnTo>
                    <a:pt x="881" y="1163"/>
                  </a:lnTo>
                  <a:lnTo>
                    <a:pt x="1093" y="1163"/>
                  </a:lnTo>
                  <a:cubicBezTo>
                    <a:pt x="1240" y="1163"/>
                    <a:pt x="1359" y="1044"/>
                    <a:pt x="1359" y="897"/>
                  </a:cubicBezTo>
                  <a:cubicBezTo>
                    <a:pt x="1359" y="759"/>
                    <a:pt x="1254" y="646"/>
                    <a:pt x="1118" y="6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67986094-19E8-A549-9F48-80573CBFC661}"/>
              </a:ext>
            </a:extLst>
          </p:cNvPr>
          <p:cNvGrpSpPr/>
          <p:nvPr userDrawn="1"/>
        </p:nvGrpSpPr>
        <p:grpSpPr>
          <a:xfrm>
            <a:off x="4081782" y="1446339"/>
            <a:ext cx="710291" cy="710292"/>
            <a:chOff x="2582765" y="1520336"/>
            <a:chExt cx="710291" cy="710292"/>
          </a:xfrm>
        </p:grpSpPr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D115FB5A-034B-7F40-805B-142732DBF991}"/>
                </a:ext>
              </a:extLst>
            </p:cNvPr>
            <p:cNvSpPr/>
            <p:nvPr/>
          </p:nvSpPr>
          <p:spPr>
            <a:xfrm>
              <a:off x="2582765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87" name="Freeform 16">
              <a:extLst>
                <a:ext uri="{FF2B5EF4-FFF2-40B4-BE49-F238E27FC236}">
                  <a16:creationId xmlns:a16="http://schemas.microsoft.com/office/drawing/2014/main" id="{F7C1FD2C-A526-AA40-ABBE-F7C13A246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4873" y="1604814"/>
              <a:ext cx="346075" cy="541337"/>
            </a:xfrm>
            <a:custGeom>
              <a:avLst/>
              <a:gdLst>
                <a:gd name="T0" fmla="*/ 408 w 960"/>
                <a:gd name="T1" fmla="*/ 292 h 1502"/>
                <a:gd name="T2" fmla="*/ 551 w 960"/>
                <a:gd name="T3" fmla="*/ 292 h 1502"/>
                <a:gd name="T4" fmla="*/ 480 w 960"/>
                <a:gd name="T5" fmla="*/ 158 h 1502"/>
                <a:gd name="T6" fmla="*/ 480 w 960"/>
                <a:gd name="T7" fmla="*/ 425 h 1502"/>
                <a:gd name="T8" fmla="*/ 480 w 960"/>
                <a:gd name="T9" fmla="*/ 158 h 1502"/>
                <a:gd name="T10" fmla="*/ 408 w 960"/>
                <a:gd name="T11" fmla="*/ 577 h 1502"/>
                <a:gd name="T12" fmla="*/ 551 w 960"/>
                <a:gd name="T13" fmla="*/ 577 h 1502"/>
                <a:gd name="T14" fmla="*/ 480 w 960"/>
                <a:gd name="T15" fmla="*/ 443 h 1502"/>
                <a:gd name="T16" fmla="*/ 480 w 960"/>
                <a:gd name="T17" fmla="*/ 710 h 1502"/>
                <a:gd name="T18" fmla="*/ 480 w 960"/>
                <a:gd name="T19" fmla="*/ 443 h 1502"/>
                <a:gd name="T20" fmla="*/ 408 w 960"/>
                <a:gd name="T21" fmla="*/ 862 h 1502"/>
                <a:gd name="T22" fmla="*/ 551 w 960"/>
                <a:gd name="T23" fmla="*/ 862 h 1502"/>
                <a:gd name="T24" fmla="*/ 480 w 960"/>
                <a:gd name="T25" fmla="*/ 729 h 1502"/>
                <a:gd name="T26" fmla="*/ 480 w 960"/>
                <a:gd name="T27" fmla="*/ 996 h 1502"/>
                <a:gd name="T28" fmla="*/ 480 w 960"/>
                <a:gd name="T29" fmla="*/ 729 h 1502"/>
                <a:gd name="T30" fmla="*/ 741 w 960"/>
                <a:gd name="T31" fmla="*/ 222 h 1502"/>
                <a:gd name="T32" fmla="*/ 741 w 960"/>
                <a:gd name="T33" fmla="*/ 348 h 1502"/>
                <a:gd name="T34" fmla="*/ 648 w 960"/>
                <a:gd name="T35" fmla="*/ 1020 h 1502"/>
                <a:gd name="T36" fmla="*/ 280 w 960"/>
                <a:gd name="T37" fmla="*/ 989 h 1502"/>
                <a:gd name="T38" fmla="*/ 311 w 960"/>
                <a:gd name="T39" fmla="*/ 133 h 1502"/>
                <a:gd name="T40" fmla="*/ 642 w 960"/>
                <a:gd name="T41" fmla="*/ 133 h 1502"/>
                <a:gd name="T42" fmla="*/ 648 w 960"/>
                <a:gd name="T43" fmla="*/ 133 h 1502"/>
                <a:gd name="T44" fmla="*/ 680 w 960"/>
                <a:gd name="T45" fmla="*/ 989 h 1502"/>
                <a:gd name="T46" fmla="*/ 386 w 960"/>
                <a:gd name="T47" fmla="*/ 62 h 1502"/>
                <a:gd name="T48" fmla="*/ 592 w 960"/>
                <a:gd name="T49" fmla="*/ 72 h 1502"/>
                <a:gd name="T50" fmla="*/ 84 w 960"/>
                <a:gd name="T51" fmla="*/ 222 h 1502"/>
                <a:gd name="T52" fmla="*/ 218 w 960"/>
                <a:gd name="T53" fmla="*/ 348 h 1502"/>
                <a:gd name="T54" fmla="*/ 218 w 960"/>
                <a:gd name="T55" fmla="*/ 506 h 1502"/>
                <a:gd name="T56" fmla="*/ 84 w 960"/>
                <a:gd name="T57" fmla="*/ 506 h 1502"/>
                <a:gd name="T58" fmla="*/ 218 w 960"/>
                <a:gd name="T59" fmla="*/ 791 h 1502"/>
                <a:gd name="T60" fmla="*/ 84 w 960"/>
                <a:gd name="T61" fmla="*/ 791 h 1502"/>
                <a:gd name="T62" fmla="*/ 875 w 960"/>
                <a:gd name="T63" fmla="*/ 791 h 1502"/>
                <a:gd name="T64" fmla="*/ 741 w 960"/>
                <a:gd name="T65" fmla="*/ 791 h 1502"/>
                <a:gd name="T66" fmla="*/ 741 w 960"/>
                <a:gd name="T67" fmla="*/ 633 h 1502"/>
                <a:gd name="T68" fmla="*/ 875 w 960"/>
                <a:gd name="T69" fmla="*/ 506 h 1502"/>
                <a:gd name="T70" fmla="*/ 741 w 960"/>
                <a:gd name="T71" fmla="*/ 445 h 1502"/>
                <a:gd name="T72" fmla="*/ 939 w 960"/>
                <a:gd name="T73" fmla="*/ 246 h 1502"/>
                <a:gd name="T74" fmla="*/ 905 w 960"/>
                <a:gd name="T75" fmla="*/ 160 h 1502"/>
                <a:gd name="T76" fmla="*/ 662 w 960"/>
                <a:gd name="T77" fmla="*/ 73 h 1502"/>
                <a:gd name="T78" fmla="*/ 573 w 960"/>
                <a:gd name="T79" fmla="*/ 0 h 1502"/>
                <a:gd name="T80" fmla="*/ 307 w 960"/>
                <a:gd name="T81" fmla="*/ 51 h 1502"/>
                <a:gd name="T82" fmla="*/ 218 w 960"/>
                <a:gd name="T83" fmla="*/ 160 h 1502"/>
                <a:gd name="T84" fmla="*/ 8 w 960"/>
                <a:gd name="T85" fmla="*/ 191 h 1502"/>
                <a:gd name="T86" fmla="*/ 218 w 960"/>
                <a:gd name="T87" fmla="*/ 433 h 1502"/>
                <a:gd name="T88" fmla="*/ 54 w 960"/>
                <a:gd name="T89" fmla="*/ 445 h 1502"/>
                <a:gd name="T90" fmla="*/ 20 w 960"/>
                <a:gd name="T91" fmla="*/ 531 h 1502"/>
                <a:gd name="T92" fmla="*/ 218 w 960"/>
                <a:gd name="T93" fmla="*/ 730 h 1502"/>
                <a:gd name="T94" fmla="*/ 8 w 960"/>
                <a:gd name="T95" fmla="*/ 761 h 1502"/>
                <a:gd name="T96" fmla="*/ 219 w 960"/>
                <a:gd name="T97" fmla="*/ 1004 h 1502"/>
                <a:gd name="T98" fmla="*/ 376 w 960"/>
                <a:gd name="T99" fmla="*/ 1082 h 1502"/>
                <a:gd name="T100" fmla="*/ 437 w 960"/>
                <a:gd name="T101" fmla="*/ 1501 h 1502"/>
                <a:gd name="T102" fmla="*/ 522 w 960"/>
                <a:gd name="T103" fmla="*/ 1082 h 1502"/>
                <a:gd name="T104" fmla="*/ 584 w 960"/>
                <a:gd name="T105" fmla="*/ 1501 h 1502"/>
                <a:gd name="T106" fmla="*/ 648 w 960"/>
                <a:gd name="T107" fmla="*/ 1082 h 1502"/>
                <a:gd name="T108" fmla="*/ 939 w 960"/>
                <a:gd name="T109" fmla="*/ 816 h 1502"/>
                <a:gd name="T110" fmla="*/ 905 w 960"/>
                <a:gd name="T111" fmla="*/ 730 h 1502"/>
                <a:gd name="T112" fmla="*/ 741 w 960"/>
                <a:gd name="T113" fmla="*/ 718 h 1502"/>
                <a:gd name="T114" fmla="*/ 951 w 960"/>
                <a:gd name="T115" fmla="*/ 476 h 1502"/>
                <a:gd name="T116" fmla="*/ 741 w 960"/>
                <a:gd name="T117" fmla="*/ 445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60" h="1502">
                  <a:moveTo>
                    <a:pt x="480" y="363"/>
                  </a:moveTo>
                  <a:cubicBezTo>
                    <a:pt x="440" y="363"/>
                    <a:pt x="408" y="331"/>
                    <a:pt x="408" y="292"/>
                  </a:cubicBezTo>
                  <a:cubicBezTo>
                    <a:pt x="408" y="252"/>
                    <a:pt x="440" y="220"/>
                    <a:pt x="480" y="220"/>
                  </a:cubicBezTo>
                  <a:cubicBezTo>
                    <a:pt x="519" y="220"/>
                    <a:pt x="551" y="252"/>
                    <a:pt x="551" y="292"/>
                  </a:cubicBezTo>
                  <a:cubicBezTo>
                    <a:pt x="551" y="331"/>
                    <a:pt x="519" y="363"/>
                    <a:pt x="480" y="363"/>
                  </a:cubicBezTo>
                  <a:close/>
                  <a:moveTo>
                    <a:pt x="480" y="158"/>
                  </a:moveTo>
                  <a:cubicBezTo>
                    <a:pt x="406" y="158"/>
                    <a:pt x="346" y="218"/>
                    <a:pt x="346" y="292"/>
                  </a:cubicBezTo>
                  <a:cubicBezTo>
                    <a:pt x="346" y="365"/>
                    <a:pt x="406" y="425"/>
                    <a:pt x="480" y="425"/>
                  </a:cubicBezTo>
                  <a:cubicBezTo>
                    <a:pt x="553" y="425"/>
                    <a:pt x="613" y="365"/>
                    <a:pt x="613" y="292"/>
                  </a:cubicBezTo>
                  <a:cubicBezTo>
                    <a:pt x="613" y="218"/>
                    <a:pt x="553" y="158"/>
                    <a:pt x="480" y="158"/>
                  </a:cubicBezTo>
                  <a:close/>
                  <a:moveTo>
                    <a:pt x="480" y="649"/>
                  </a:moveTo>
                  <a:cubicBezTo>
                    <a:pt x="440" y="649"/>
                    <a:pt x="408" y="616"/>
                    <a:pt x="408" y="577"/>
                  </a:cubicBezTo>
                  <a:cubicBezTo>
                    <a:pt x="408" y="537"/>
                    <a:pt x="440" y="505"/>
                    <a:pt x="480" y="505"/>
                  </a:cubicBezTo>
                  <a:cubicBezTo>
                    <a:pt x="519" y="505"/>
                    <a:pt x="551" y="537"/>
                    <a:pt x="551" y="577"/>
                  </a:cubicBezTo>
                  <a:cubicBezTo>
                    <a:pt x="551" y="616"/>
                    <a:pt x="519" y="649"/>
                    <a:pt x="480" y="649"/>
                  </a:cubicBezTo>
                  <a:close/>
                  <a:moveTo>
                    <a:pt x="480" y="443"/>
                  </a:moveTo>
                  <a:cubicBezTo>
                    <a:pt x="406" y="443"/>
                    <a:pt x="346" y="503"/>
                    <a:pt x="346" y="577"/>
                  </a:cubicBezTo>
                  <a:cubicBezTo>
                    <a:pt x="346" y="650"/>
                    <a:pt x="406" y="710"/>
                    <a:pt x="480" y="710"/>
                  </a:cubicBezTo>
                  <a:cubicBezTo>
                    <a:pt x="553" y="710"/>
                    <a:pt x="613" y="650"/>
                    <a:pt x="613" y="577"/>
                  </a:cubicBezTo>
                  <a:cubicBezTo>
                    <a:pt x="613" y="503"/>
                    <a:pt x="553" y="443"/>
                    <a:pt x="480" y="443"/>
                  </a:cubicBezTo>
                  <a:close/>
                  <a:moveTo>
                    <a:pt x="480" y="934"/>
                  </a:moveTo>
                  <a:cubicBezTo>
                    <a:pt x="440" y="934"/>
                    <a:pt x="408" y="901"/>
                    <a:pt x="408" y="862"/>
                  </a:cubicBezTo>
                  <a:cubicBezTo>
                    <a:pt x="408" y="822"/>
                    <a:pt x="440" y="790"/>
                    <a:pt x="480" y="790"/>
                  </a:cubicBezTo>
                  <a:cubicBezTo>
                    <a:pt x="519" y="790"/>
                    <a:pt x="551" y="822"/>
                    <a:pt x="551" y="862"/>
                  </a:cubicBezTo>
                  <a:cubicBezTo>
                    <a:pt x="551" y="901"/>
                    <a:pt x="519" y="934"/>
                    <a:pt x="480" y="934"/>
                  </a:cubicBezTo>
                  <a:close/>
                  <a:moveTo>
                    <a:pt x="480" y="729"/>
                  </a:moveTo>
                  <a:cubicBezTo>
                    <a:pt x="406" y="729"/>
                    <a:pt x="346" y="788"/>
                    <a:pt x="346" y="862"/>
                  </a:cubicBezTo>
                  <a:cubicBezTo>
                    <a:pt x="346" y="935"/>
                    <a:pt x="406" y="996"/>
                    <a:pt x="480" y="996"/>
                  </a:cubicBezTo>
                  <a:cubicBezTo>
                    <a:pt x="553" y="996"/>
                    <a:pt x="613" y="936"/>
                    <a:pt x="613" y="862"/>
                  </a:cubicBezTo>
                  <a:cubicBezTo>
                    <a:pt x="613" y="789"/>
                    <a:pt x="553" y="729"/>
                    <a:pt x="480" y="729"/>
                  </a:cubicBezTo>
                  <a:close/>
                  <a:moveTo>
                    <a:pt x="741" y="348"/>
                  </a:moveTo>
                  <a:lnTo>
                    <a:pt x="741" y="222"/>
                  </a:lnTo>
                  <a:lnTo>
                    <a:pt x="875" y="222"/>
                  </a:lnTo>
                  <a:lnTo>
                    <a:pt x="741" y="348"/>
                  </a:lnTo>
                  <a:close/>
                  <a:moveTo>
                    <a:pt x="680" y="989"/>
                  </a:moveTo>
                  <a:cubicBezTo>
                    <a:pt x="680" y="1006"/>
                    <a:pt x="665" y="1020"/>
                    <a:pt x="648" y="1020"/>
                  </a:cubicBezTo>
                  <a:lnTo>
                    <a:pt x="311" y="1020"/>
                  </a:lnTo>
                  <a:cubicBezTo>
                    <a:pt x="294" y="1020"/>
                    <a:pt x="280" y="1006"/>
                    <a:pt x="280" y="989"/>
                  </a:cubicBezTo>
                  <a:lnTo>
                    <a:pt x="280" y="165"/>
                  </a:lnTo>
                  <a:cubicBezTo>
                    <a:pt x="280" y="147"/>
                    <a:pt x="294" y="133"/>
                    <a:pt x="311" y="133"/>
                  </a:cubicBezTo>
                  <a:lnTo>
                    <a:pt x="642" y="133"/>
                  </a:lnTo>
                  <a:lnTo>
                    <a:pt x="642" y="133"/>
                  </a:lnTo>
                  <a:lnTo>
                    <a:pt x="642" y="133"/>
                  </a:lnTo>
                  <a:lnTo>
                    <a:pt x="648" y="133"/>
                  </a:lnTo>
                  <a:cubicBezTo>
                    <a:pt x="665" y="133"/>
                    <a:pt x="680" y="147"/>
                    <a:pt x="680" y="165"/>
                  </a:cubicBezTo>
                  <a:lnTo>
                    <a:pt x="680" y="989"/>
                  </a:lnTo>
                  <a:close/>
                  <a:moveTo>
                    <a:pt x="367" y="72"/>
                  </a:moveTo>
                  <a:cubicBezTo>
                    <a:pt x="372" y="66"/>
                    <a:pt x="378" y="62"/>
                    <a:pt x="386" y="62"/>
                  </a:cubicBezTo>
                  <a:lnTo>
                    <a:pt x="573" y="62"/>
                  </a:lnTo>
                  <a:cubicBezTo>
                    <a:pt x="581" y="62"/>
                    <a:pt x="587" y="66"/>
                    <a:pt x="592" y="72"/>
                  </a:cubicBezTo>
                  <a:lnTo>
                    <a:pt x="367" y="72"/>
                  </a:lnTo>
                  <a:close/>
                  <a:moveTo>
                    <a:pt x="84" y="222"/>
                  </a:moveTo>
                  <a:lnTo>
                    <a:pt x="218" y="222"/>
                  </a:lnTo>
                  <a:lnTo>
                    <a:pt x="218" y="348"/>
                  </a:lnTo>
                  <a:lnTo>
                    <a:pt x="84" y="222"/>
                  </a:lnTo>
                  <a:close/>
                  <a:moveTo>
                    <a:pt x="218" y="506"/>
                  </a:moveTo>
                  <a:lnTo>
                    <a:pt x="218" y="633"/>
                  </a:lnTo>
                  <a:lnTo>
                    <a:pt x="84" y="506"/>
                  </a:lnTo>
                  <a:lnTo>
                    <a:pt x="218" y="506"/>
                  </a:lnTo>
                  <a:close/>
                  <a:moveTo>
                    <a:pt x="218" y="791"/>
                  </a:moveTo>
                  <a:lnTo>
                    <a:pt x="218" y="917"/>
                  </a:lnTo>
                  <a:lnTo>
                    <a:pt x="84" y="791"/>
                  </a:lnTo>
                  <a:lnTo>
                    <a:pt x="218" y="791"/>
                  </a:lnTo>
                  <a:close/>
                  <a:moveTo>
                    <a:pt x="875" y="791"/>
                  </a:moveTo>
                  <a:lnTo>
                    <a:pt x="741" y="917"/>
                  </a:lnTo>
                  <a:lnTo>
                    <a:pt x="741" y="791"/>
                  </a:lnTo>
                  <a:lnTo>
                    <a:pt x="875" y="791"/>
                  </a:lnTo>
                  <a:close/>
                  <a:moveTo>
                    <a:pt x="741" y="633"/>
                  </a:moveTo>
                  <a:lnTo>
                    <a:pt x="741" y="506"/>
                  </a:lnTo>
                  <a:lnTo>
                    <a:pt x="875" y="506"/>
                  </a:lnTo>
                  <a:lnTo>
                    <a:pt x="741" y="633"/>
                  </a:lnTo>
                  <a:close/>
                  <a:moveTo>
                    <a:pt x="741" y="445"/>
                  </a:moveTo>
                  <a:lnTo>
                    <a:pt x="741" y="433"/>
                  </a:lnTo>
                  <a:lnTo>
                    <a:pt x="939" y="246"/>
                  </a:lnTo>
                  <a:cubicBezTo>
                    <a:pt x="954" y="232"/>
                    <a:pt x="959" y="211"/>
                    <a:pt x="951" y="191"/>
                  </a:cubicBezTo>
                  <a:cubicBezTo>
                    <a:pt x="944" y="172"/>
                    <a:pt x="926" y="160"/>
                    <a:pt x="905" y="160"/>
                  </a:cubicBezTo>
                  <a:lnTo>
                    <a:pt x="741" y="160"/>
                  </a:lnTo>
                  <a:cubicBezTo>
                    <a:pt x="739" y="116"/>
                    <a:pt x="705" y="80"/>
                    <a:pt x="662" y="73"/>
                  </a:cubicBezTo>
                  <a:lnTo>
                    <a:pt x="652" y="51"/>
                  </a:lnTo>
                  <a:cubicBezTo>
                    <a:pt x="638" y="20"/>
                    <a:pt x="607" y="0"/>
                    <a:pt x="573" y="0"/>
                  </a:cubicBezTo>
                  <a:lnTo>
                    <a:pt x="386" y="0"/>
                  </a:lnTo>
                  <a:cubicBezTo>
                    <a:pt x="352" y="0"/>
                    <a:pt x="321" y="20"/>
                    <a:pt x="307" y="51"/>
                  </a:cubicBezTo>
                  <a:lnTo>
                    <a:pt x="297" y="73"/>
                  </a:lnTo>
                  <a:cubicBezTo>
                    <a:pt x="254" y="80"/>
                    <a:pt x="221" y="116"/>
                    <a:pt x="218" y="160"/>
                  </a:cubicBezTo>
                  <a:lnTo>
                    <a:pt x="54" y="160"/>
                  </a:lnTo>
                  <a:cubicBezTo>
                    <a:pt x="34" y="160"/>
                    <a:pt x="15" y="172"/>
                    <a:pt x="8" y="191"/>
                  </a:cubicBezTo>
                  <a:cubicBezTo>
                    <a:pt x="0" y="211"/>
                    <a:pt x="5" y="232"/>
                    <a:pt x="20" y="246"/>
                  </a:cubicBezTo>
                  <a:lnTo>
                    <a:pt x="218" y="433"/>
                  </a:lnTo>
                  <a:lnTo>
                    <a:pt x="218" y="445"/>
                  </a:lnTo>
                  <a:lnTo>
                    <a:pt x="54" y="445"/>
                  </a:lnTo>
                  <a:cubicBezTo>
                    <a:pt x="34" y="445"/>
                    <a:pt x="15" y="457"/>
                    <a:pt x="8" y="476"/>
                  </a:cubicBezTo>
                  <a:cubicBezTo>
                    <a:pt x="0" y="495"/>
                    <a:pt x="5" y="517"/>
                    <a:pt x="20" y="531"/>
                  </a:cubicBezTo>
                  <a:lnTo>
                    <a:pt x="218" y="718"/>
                  </a:lnTo>
                  <a:lnTo>
                    <a:pt x="218" y="730"/>
                  </a:lnTo>
                  <a:lnTo>
                    <a:pt x="54" y="730"/>
                  </a:lnTo>
                  <a:cubicBezTo>
                    <a:pt x="34" y="730"/>
                    <a:pt x="15" y="742"/>
                    <a:pt x="8" y="761"/>
                  </a:cubicBezTo>
                  <a:cubicBezTo>
                    <a:pt x="0" y="780"/>
                    <a:pt x="5" y="801"/>
                    <a:pt x="20" y="816"/>
                  </a:cubicBezTo>
                  <a:lnTo>
                    <a:pt x="219" y="1004"/>
                  </a:lnTo>
                  <a:cubicBezTo>
                    <a:pt x="226" y="1048"/>
                    <a:pt x="265" y="1082"/>
                    <a:pt x="311" y="1082"/>
                  </a:cubicBezTo>
                  <a:lnTo>
                    <a:pt x="376" y="1082"/>
                  </a:lnTo>
                  <a:lnTo>
                    <a:pt x="376" y="1501"/>
                  </a:lnTo>
                  <a:lnTo>
                    <a:pt x="437" y="1501"/>
                  </a:lnTo>
                  <a:lnTo>
                    <a:pt x="437" y="1082"/>
                  </a:lnTo>
                  <a:lnTo>
                    <a:pt x="522" y="1082"/>
                  </a:lnTo>
                  <a:lnTo>
                    <a:pt x="522" y="1501"/>
                  </a:lnTo>
                  <a:lnTo>
                    <a:pt x="584" y="1501"/>
                  </a:lnTo>
                  <a:lnTo>
                    <a:pt x="584" y="1082"/>
                  </a:lnTo>
                  <a:lnTo>
                    <a:pt x="648" y="1082"/>
                  </a:lnTo>
                  <a:cubicBezTo>
                    <a:pt x="695" y="1082"/>
                    <a:pt x="733" y="1048"/>
                    <a:pt x="740" y="1004"/>
                  </a:cubicBezTo>
                  <a:lnTo>
                    <a:pt x="939" y="816"/>
                  </a:lnTo>
                  <a:cubicBezTo>
                    <a:pt x="954" y="801"/>
                    <a:pt x="959" y="780"/>
                    <a:pt x="951" y="761"/>
                  </a:cubicBezTo>
                  <a:cubicBezTo>
                    <a:pt x="944" y="742"/>
                    <a:pt x="926" y="730"/>
                    <a:pt x="905" y="730"/>
                  </a:cubicBezTo>
                  <a:lnTo>
                    <a:pt x="741" y="730"/>
                  </a:lnTo>
                  <a:lnTo>
                    <a:pt x="741" y="718"/>
                  </a:lnTo>
                  <a:lnTo>
                    <a:pt x="939" y="531"/>
                  </a:lnTo>
                  <a:cubicBezTo>
                    <a:pt x="954" y="517"/>
                    <a:pt x="959" y="495"/>
                    <a:pt x="951" y="476"/>
                  </a:cubicBezTo>
                  <a:cubicBezTo>
                    <a:pt x="944" y="457"/>
                    <a:pt x="926" y="445"/>
                    <a:pt x="905" y="445"/>
                  </a:cubicBezTo>
                  <a:lnTo>
                    <a:pt x="741" y="4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60DC9E1B-ABBC-3742-8092-26F798656FF2}"/>
              </a:ext>
            </a:extLst>
          </p:cNvPr>
          <p:cNvGrpSpPr/>
          <p:nvPr userDrawn="1"/>
        </p:nvGrpSpPr>
        <p:grpSpPr>
          <a:xfrm>
            <a:off x="2974629" y="547973"/>
            <a:ext cx="710291" cy="710292"/>
            <a:chOff x="1475612" y="621970"/>
            <a:chExt cx="710291" cy="710292"/>
          </a:xfrm>
        </p:grpSpPr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BB1A6D13-2A50-3A4A-9F66-397794A43395}"/>
                </a:ext>
              </a:extLst>
            </p:cNvPr>
            <p:cNvSpPr/>
            <p:nvPr/>
          </p:nvSpPr>
          <p:spPr>
            <a:xfrm>
              <a:off x="1475612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90" name="Freeform 17">
              <a:extLst>
                <a:ext uri="{FF2B5EF4-FFF2-40B4-BE49-F238E27FC236}">
                  <a16:creationId xmlns:a16="http://schemas.microsoft.com/office/drawing/2014/main" id="{C2C260DD-1A2A-B943-9884-871542D88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489" y="737404"/>
              <a:ext cx="490537" cy="479425"/>
            </a:xfrm>
            <a:custGeom>
              <a:avLst/>
              <a:gdLst>
                <a:gd name="T0" fmla="*/ 551 w 1363"/>
                <a:gd name="T1" fmla="*/ 708 h 1330"/>
                <a:gd name="T2" fmla="*/ 485 w 1363"/>
                <a:gd name="T3" fmla="*/ 642 h 1330"/>
                <a:gd name="T4" fmla="*/ 551 w 1363"/>
                <a:gd name="T5" fmla="*/ 991 h 1330"/>
                <a:gd name="T6" fmla="*/ 485 w 1363"/>
                <a:gd name="T7" fmla="*/ 924 h 1330"/>
                <a:gd name="T8" fmla="*/ 564 w 1363"/>
                <a:gd name="T9" fmla="*/ 1066 h 1330"/>
                <a:gd name="T10" fmla="*/ 498 w 1363"/>
                <a:gd name="T11" fmla="*/ 1132 h 1330"/>
                <a:gd name="T12" fmla="*/ 498 w 1363"/>
                <a:gd name="T13" fmla="*/ 850 h 1330"/>
                <a:gd name="T14" fmla="*/ 564 w 1363"/>
                <a:gd name="T15" fmla="*/ 916 h 1330"/>
                <a:gd name="T16" fmla="*/ 423 w 1363"/>
                <a:gd name="T17" fmla="*/ 511 h 1330"/>
                <a:gd name="T18" fmla="*/ 485 w 1363"/>
                <a:gd name="T19" fmla="*/ 1329 h 1330"/>
                <a:gd name="T20" fmla="*/ 564 w 1363"/>
                <a:gd name="T21" fmla="*/ 1286 h 1330"/>
                <a:gd name="T22" fmla="*/ 626 w 1363"/>
                <a:gd name="T23" fmla="*/ 1329 h 1330"/>
                <a:gd name="T24" fmla="*/ 564 w 1363"/>
                <a:gd name="T25" fmla="*/ 511 h 1330"/>
                <a:gd name="T26" fmla="*/ 485 w 1363"/>
                <a:gd name="T27" fmla="*/ 554 h 1330"/>
                <a:gd name="T28" fmla="*/ 1254 w 1363"/>
                <a:gd name="T29" fmla="*/ 423 h 1330"/>
                <a:gd name="T30" fmla="*/ 1116 w 1363"/>
                <a:gd name="T31" fmla="*/ 344 h 1330"/>
                <a:gd name="T32" fmla="*/ 1254 w 1363"/>
                <a:gd name="T33" fmla="*/ 423 h 1330"/>
                <a:gd name="T34" fmla="*/ 285 w 1363"/>
                <a:gd name="T35" fmla="*/ 282 h 1330"/>
                <a:gd name="T36" fmla="*/ 423 w 1363"/>
                <a:gd name="T37" fmla="*/ 91 h 1330"/>
                <a:gd name="T38" fmla="*/ 485 w 1363"/>
                <a:gd name="T39" fmla="*/ 257 h 1330"/>
                <a:gd name="T40" fmla="*/ 564 w 1363"/>
                <a:gd name="T41" fmla="*/ 237 h 1330"/>
                <a:gd name="T42" fmla="*/ 626 w 1363"/>
                <a:gd name="T43" fmla="*/ 257 h 1330"/>
                <a:gd name="T44" fmla="*/ 622 w 1363"/>
                <a:gd name="T45" fmla="*/ 213 h 1330"/>
                <a:gd name="T46" fmla="*/ 915 w 1363"/>
                <a:gd name="T47" fmla="*/ 282 h 1330"/>
                <a:gd name="T48" fmla="*/ 254 w 1363"/>
                <a:gd name="T49" fmla="*/ 344 h 1330"/>
                <a:gd name="T50" fmla="*/ 62 w 1363"/>
                <a:gd name="T51" fmla="*/ 536 h 1330"/>
                <a:gd name="T52" fmla="*/ 316 w 1363"/>
                <a:gd name="T53" fmla="*/ 423 h 1330"/>
                <a:gd name="T54" fmla="*/ 464 w 1363"/>
                <a:gd name="T55" fmla="*/ 344 h 1330"/>
                <a:gd name="T56" fmla="*/ 316 w 1363"/>
                <a:gd name="T57" fmla="*/ 423 h 1330"/>
                <a:gd name="T58" fmla="*/ 1028 w 1363"/>
                <a:gd name="T59" fmla="*/ 344 h 1330"/>
                <a:gd name="T60" fmla="*/ 896 w 1363"/>
                <a:gd name="T61" fmla="*/ 344 h 1330"/>
                <a:gd name="T62" fmla="*/ 755 w 1363"/>
                <a:gd name="T63" fmla="*/ 423 h 1330"/>
                <a:gd name="T64" fmla="*/ 887 w 1363"/>
                <a:gd name="T65" fmla="*/ 423 h 1330"/>
                <a:gd name="T66" fmla="*/ 472 w 1363"/>
                <a:gd name="T67" fmla="*/ 423 h 1330"/>
                <a:gd name="T68" fmla="*/ 605 w 1363"/>
                <a:gd name="T69" fmla="*/ 423 h 1330"/>
                <a:gd name="T70" fmla="*/ 746 w 1363"/>
                <a:gd name="T71" fmla="*/ 344 h 1330"/>
                <a:gd name="T72" fmla="*/ 614 w 1363"/>
                <a:gd name="T73" fmla="*/ 344 h 1330"/>
                <a:gd name="T74" fmla="*/ 1154 w 1363"/>
                <a:gd name="T75" fmla="*/ 847 h 1330"/>
                <a:gd name="T76" fmla="*/ 1047 w 1363"/>
                <a:gd name="T77" fmla="*/ 704 h 1330"/>
                <a:gd name="T78" fmla="*/ 1188 w 1363"/>
                <a:gd name="T79" fmla="*/ 282 h 1330"/>
                <a:gd name="T80" fmla="*/ 496 w 1363"/>
                <a:gd name="T81" fmla="*/ 3 h 1330"/>
                <a:gd name="T82" fmla="*/ 482 w 1363"/>
                <a:gd name="T83" fmla="*/ 0 h 1330"/>
                <a:gd name="T84" fmla="*/ 436 w 1363"/>
                <a:gd name="T85" fmla="*/ 6 h 1330"/>
                <a:gd name="T86" fmla="*/ 49 w 1363"/>
                <a:gd name="T87" fmla="*/ 282 h 1330"/>
                <a:gd name="T88" fmla="*/ 0 w 1363"/>
                <a:gd name="T89" fmla="*/ 313 h 1330"/>
                <a:gd name="T90" fmla="*/ 31 w 1363"/>
                <a:gd name="T91" fmla="*/ 598 h 1330"/>
                <a:gd name="T92" fmla="*/ 316 w 1363"/>
                <a:gd name="T93" fmla="*/ 567 h 1330"/>
                <a:gd name="T94" fmla="*/ 680 w 1363"/>
                <a:gd name="T95" fmla="*/ 485 h 1330"/>
                <a:gd name="T96" fmla="*/ 1016 w 1363"/>
                <a:gd name="T97" fmla="*/ 642 h 1330"/>
                <a:gd name="T98" fmla="*/ 764 w 1363"/>
                <a:gd name="T99" fmla="*/ 847 h 1330"/>
                <a:gd name="T100" fmla="*/ 1329 w 1363"/>
                <a:gd name="T101" fmla="*/ 909 h 1330"/>
                <a:gd name="T102" fmla="*/ 1231 w 1363"/>
                <a:gd name="T103" fmla="*/ 847 h 1330"/>
                <a:gd name="T104" fmla="*/ 1078 w 1363"/>
                <a:gd name="T105" fmla="*/ 485 h 1330"/>
                <a:gd name="T106" fmla="*/ 1358 w 1363"/>
                <a:gd name="T107" fmla="*/ 466 h 1330"/>
                <a:gd name="T108" fmla="*/ 1210 w 1363"/>
                <a:gd name="T109" fmla="*/ 291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63" h="1330">
                  <a:moveTo>
                    <a:pt x="485" y="642"/>
                  </a:moveTo>
                  <a:lnTo>
                    <a:pt x="551" y="708"/>
                  </a:lnTo>
                  <a:lnTo>
                    <a:pt x="485" y="775"/>
                  </a:lnTo>
                  <a:lnTo>
                    <a:pt x="485" y="642"/>
                  </a:lnTo>
                  <a:close/>
                  <a:moveTo>
                    <a:pt x="485" y="924"/>
                  </a:moveTo>
                  <a:lnTo>
                    <a:pt x="551" y="991"/>
                  </a:lnTo>
                  <a:lnTo>
                    <a:pt x="485" y="1057"/>
                  </a:lnTo>
                  <a:lnTo>
                    <a:pt x="485" y="924"/>
                  </a:lnTo>
                  <a:close/>
                  <a:moveTo>
                    <a:pt x="498" y="1132"/>
                  </a:moveTo>
                  <a:lnTo>
                    <a:pt x="564" y="1066"/>
                  </a:lnTo>
                  <a:lnTo>
                    <a:pt x="564" y="1198"/>
                  </a:lnTo>
                  <a:lnTo>
                    <a:pt x="498" y="1132"/>
                  </a:lnTo>
                  <a:close/>
                  <a:moveTo>
                    <a:pt x="564" y="916"/>
                  </a:moveTo>
                  <a:lnTo>
                    <a:pt x="498" y="850"/>
                  </a:lnTo>
                  <a:lnTo>
                    <a:pt x="564" y="783"/>
                  </a:lnTo>
                  <a:lnTo>
                    <a:pt x="564" y="916"/>
                  </a:lnTo>
                  <a:close/>
                  <a:moveTo>
                    <a:pt x="485" y="511"/>
                  </a:moveTo>
                  <a:lnTo>
                    <a:pt x="423" y="511"/>
                  </a:lnTo>
                  <a:lnTo>
                    <a:pt x="423" y="1329"/>
                  </a:lnTo>
                  <a:lnTo>
                    <a:pt x="485" y="1329"/>
                  </a:lnTo>
                  <a:lnTo>
                    <a:pt x="485" y="1207"/>
                  </a:lnTo>
                  <a:lnTo>
                    <a:pt x="564" y="1286"/>
                  </a:lnTo>
                  <a:lnTo>
                    <a:pt x="564" y="1329"/>
                  </a:lnTo>
                  <a:lnTo>
                    <a:pt x="626" y="1329"/>
                  </a:lnTo>
                  <a:lnTo>
                    <a:pt x="626" y="511"/>
                  </a:lnTo>
                  <a:lnTo>
                    <a:pt x="564" y="511"/>
                  </a:lnTo>
                  <a:lnTo>
                    <a:pt x="564" y="634"/>
                  </a:lnTo>
                  <a:lnTo>
                    <a:pt x="485" y="554"/>
                  </a:lnTo>
                  <a:lnTo>
                    <a:pt x="485" y="511"/>
                  </a:lnTo>
                  <a:close/>
                  <a:moveTo>
                    <a:pt x="1254" y="423"/>
                  </a:moveTo>
                  <a:lnTo>
                    <a:pt x="1037" y="423"/>
                  </a:lnTo>
                  <a:lnTo>
                    <a:pt x="1116" y="344"/>
                  </a:lnTo>
                  <a:lnTo>
                    <a:pt x="1175" y="344"/>
                  </a:lnTo>
                  <a:lnTo>
                    <a:pt x="1254" y="423"/>
                  </a:lnTo>
                  <a:close/>
                  <a:moveTo>
                    <a:pt x="915" y="282"/>
                  </a:moveTo>
                  <a:lnTo>
                    <a:pt x="285" y="282"/>
                  </a:lnTo>
                  <a:lnTo>
                    <a:pt x="156" y="282"/>
                  </a:lnTo>
                  <a:lnTo>
                    <a:pt x="423" y="91"/>
                  </a:lnTo>
                  <a:lnTo>
                    <a:pt x="423" y="257"/>
                  </a:lnTo>
                  <a:lnTo>
                    <a:pt x="485" y="257"/>
                  </a:lnTo>
                  <a:lnTo>
                    <a:pt x="485" y="99"/>
                  </a:lnTo>
                  <a:lnTo>
                    <a:pt x="564" y="237"/>
                  </a:lnTo>
                  <a:lnTo>
                    <a:pt x="564" y="257"/>
                  </a:lnTo>
                  <a:lnTo>
                    <a:pt x="626" y="257"/>
                  </a:lnTo>
                  <a:lnTo>
                    <a:pt x="626" y="229"/>
                  </a:lnTo>
                  <a:cubicBezTo>
                    <a:pt x="626" y="223"/>
                    <a:pt x="625" y="218"/>
                    <a:pt x="622" y="213"/>
                  </a:cubicBezTo>
                  <a:lnTo>
                    <a:pt x="560" y="105"/>
                  </a:lnTo>
                  <a:lnTo>
                    <a:pt x="915" y="282"/>
                  </a:lnTo>
                  <a:close/>
                  <a:moveTo>
                    <a:pt x="62" y="344"/>
                  </a:moveTo>
                  <a:lnTo>
                    <a:pt x="254" y="344"/>
                  </a:lnTo>
                  <a:lnTo>
                    <a:pt x="254" y="536"/>
                  </a:lnTo>
                  <a:lnTo>
                    <a:pt x="62" y="536"/>
                  </a:lnTo>
                  <a:lnTo>
                    <a:pt x="62" y="344"/>
                  </a:lnTo>
                  <a:close/>
                  <a:moveTo>
                    <a:pt x="316" y="423"/>
                  </a:moveTo>
                  <a:lnTo>
                    <a:pt x="316" y="344"/>
                  </a:lnTo>
                  <a:lnTo>
                    <a:pt x="464" y="344"/>
                  </a:lnTo>
                  <a:lnTo>
                    <a:pt x="385" y="423"/>
                  </a:lnTo>
                  <a:lnTo>
                    <a:pt x="316" y="423"/>
                  </a:lnTo>
                  <a:close/>
                  <a:moveTo>
                    <a:pt x="896" y="344"/>
                  </a:moveTo>
                  <a:lnTo>
                    <a:pt x="1028" y="344"/>
                  </a:lnTo>
                  <a:lnTo>
                    <a:pt x="962" y="411"/>
                  </a:lnTo>
                  <a:lnTo>
                    <a:pt x="896" y="344"/>
                  </a:lnTo>
                  <a:close/>
                  <a:moveTo>
                    <a:pt x="887" y="423"/>
                  </a:moveTo>
                  <a:lnTo>
                    <a:pt x="755" y="423"/>
                  </a:lnTo>
                  <a:lnTo>
                    <a:pt x="821" y="357"/>
                  </a:lnTo>
                  <a:lnTo>
                    <a:pt x="887" y="423"/>
                  </a:lnTo>
                  <a:close/>
                  <a:moveTo>
                    <a:pt x="605" y="423"/>
                  </a:moveTo>
                  <a:lnTo>
                    <a:pt x="472" y="423"/>
                  </a:lnTo>
                  <a:lnTo>
                    <a:pt x="539" y="357"/>
                  </a:lnTo>
                  <a:lnTo>
                    <a:pt x="605" y="423"/>
                  </a:lnTo>
                  <a:close/>
                  <a:moveTo>
                    <a:pt x="614" y="344"/>
                  </a:moveTo>
                  <a:lnTo>
                    <a:pt x="746" y="344"/>
                  </a:lnTo>
                  <a:lnTo>
                    <a:pt x="680" y="411"/>
                  </a:lnTo>
                  <a:lnTo>
                    <a:pt x="614" y="344"/>
                  </a:lnTo>
                  <a:close/>
                  <a:moveTo>
                    <a:pt x="1047" y="704"/>
                  </a:moveTo>
                  <a:lnTo>
                    <a:pt x="1154" y="847"/>
                  </a:lnTo>
                  <a:lnTo>
                    <a:pt x="939" y="847"/>
                  </a:lnTo>
                  <a:lnTo>
                    <a:pt x="1047" y="704"/>
                  </a:lnTo>
                  <a:close/>
                  <a:moveTo>
                    <a:pt x="1210" y="291"/>
                  </a:moveTo>
                  <a:cubicBezTo>
                    <a:pt x="1204" y="286"/>
                    <a:pt x="1196" y="282"/>
                    <a:pt x="1188" y="282"/>
                  </a:cubicBezTo>
                  <a:lnTo>
                    <a:pt x="1054" y="282"/>
                  </a:lnTo>
                  <a:lnTo>
                    <a:pt x="496" y="3"/>
                  </a:lnTo>
                  <a:lnTo>
                    <a:pt x="496" y="4"/>
                  </a:lnTo>
                  <a:cubicBezTo>
                    <a:pt x="492" y="2"/>
                    <a:pt x="487" y="0"/>
                    <a:pt x="482" y="0"/>
                  </a:cubicBezTo>
                  <a:lnTo>
                    <a:pt x="454" y="0"/>
                  </a:lnTo>
                  <a:cubicBezTo>
                    <a:pt x="447" y="0"/>
                    <a:pt x="441" y="3"/>
                    <a:pt x="436" y="6"/>
                  </a:cubicBezTo>
                  <a:lnTo>
                    <a:pt x="436" y="6"/>
                  </a:lnTo>
                  <a:lnTo>
                    <a:pt x="49" y="282"/>
                  </a:lnTo>
                  <a:lnTo>
                    <a:pt x="31" y="282"/>
                  </a:lnTo>
                  <a:cubicBezTo>
                    <a:pt x="14" y="282"/>
                    <a:pt x="0" y="296"/>
                    <a:pt x="0" y="313"/>
                  </a:cubicBezTo>
                  <a:lnTo>
                    <a:pt x="0" y="567"/>
                  </a:lnTo>
                  <a:cubicBezTo>
                    <a:pt x="0" y="584"/>
                    <a:pt x="13" y="598"/>
                    <a:pt x="31" y="598"/>
                  </a:cubicBezTo>
                  <a:lnTo>
                    <a:pt x="285" y="598"/>
                  </a:lnTo>
                  <a:cubicBezTo>
                    <a:pt x="302" y="598"/>
                    <a:pt x="316" y="584"/>
                    <a:pt x="316" y="567"/>
                  </a:cubicBezTo>
                  <a:lnTo>
                    <a:pt x="316" y="485"/>
                  </a:lnTo>
                  <a:lnTo>
                    <a:pt x="680" y="485"/>
                  </a:lnTo>
                  <a:lnTo>
                    <a:pt x="1016" y="485"/>
                  </a:lnTo>
                  <a:lnTo>
                    <a:pt x="1016" y="642"/>
                  </a:lnTo>
                  <a:lnTo>
                    <a:pt x="862" y="847"/>
                  </a:lnTo>
                  <a:lnTo>
                    <a:pt x="764" y="847"/>
                  </a:lnTo>
                  <a:lnTo>
                    <a:pt x="764" y="909"/>
                  </a:lnTo>
                  <a:lnTo>
                    <a:pt x="1329" y="909"/>
                  </a:lnTo>
                  <a:lnTo>
                    <a:pt x="1329" y="847"/>
                  </a:lnTo>
                  <a:lnTo>
                    <a:pt x="1231" y="847"/>
                  </a:lnTo>
                  <a:lnTo>
                    <a:pt x="1078" y="642"/>
                  </a:lnTo>
                  <a:lnTo>
                    <a:pt x="1078" y="485"/>
                  </a:lnTo>
                  <a:lnTo>
                    <a:pt x="1329" y="485"/>
                  </a:lnTo>
                  <a:cubicBezTo>
                    <a:pt x="1341" y="485"/>
                    <a:pt x="1353" y="478"/>
                    <a:pt x="1358" y="466"/>
                  </a:cubicBezTo>
                  <a:cubicBezTo>
                    <a:pt x="1362" y="455"/>
                    <a:pt x="1360" y="441"/>
                    <a:pt x="1351" y="433"/>
                  </a:cubicBezTo>
                  <a:lnTo>
                    <a:pt x="1210" y="2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AC4FE824-7BA2-8940-BD0E-13D8B6352B76}"/>
              </a:ext>
            </a:extLst>
          </p:cNvPr>
          <p:cNvGrpSpPr/>
          <p:nvPr userDrawn="1"/>
        </p:nvGrpSpPr>
        <p:grpSpPr>
          <a:xfrm>
            <a:off x="6273720" y="547973"/>
            <a:ext cx="710291" cy="710292"/>
            <a:chOff x="4774703" y="621970"/>
            <a:chExt cx="710291" cy="710292"/>
          </a:xfrm>
        </p:grpSpPr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A28AC6F1-B216-6146-BB0A-127868C8C5E5}"/>
                </a:ext>
              </a:extLst>
            </p:cNvPr>
            <p:cNvSpPr/>
            <p:nvPr/>
          </p:nvSpPr>
          <p:spPr>
            <a:xfrm>
              <a:off x="4774703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93" name="Freeform 18">
              <a:extLst>
                <a:ext uri="{FF2B5EF4-FFF2-40B4-BE49-F238E27FC236}">
                  <a16:creationId xmlns:a16="http://schemas.microsoft.com/office/drawing/2014/main" id="{3E8EDD06-0257-E647-9F1B-BA0185C73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8229" y="741372"/>
              <a:ext cx="503238" cy="471488"/>
            </a:xfrm>
            <a:custGeom>
              <a:avLst/>
              <a:gdLst>
                <a:gd name="T0" fmla="*/ 64 w 1398"/>
                <a:gd name="T1" fmla="*/ 1251 h 1308"/>
                <a:gd name="T2" fmla="*/ 154 w 1398"/>
                <a:gd name="T3" fmla="*/ 510 h 1308"/>
                <a:gd name="T4" fmla="*/ 302 w 1398"/>
                <a:gd name="T5" fmla="*/ 562 h 1308"/>
                <a:gd name="T6" fmla="*/ 171 w 1398"/>
                <a:gd name="T7" fmla="*/ 526 h 1308"/>
                <a:gd name="T8" fmla="*/ 154 w 1398"/>
                <a:gd name="T9" fmla="*/ 554 h 1308"/>
                <a:gd name="T10" fmla="*/ 191 w 1398"/>
                <a:gd name="T11" fmla="*/ 953 h 1308"/>
                <a:gd name="T12" fmla="*/ 244 w 1398"/>
                <a:gd name="T13" fmla="*/ 581 h 1308"/>
                <a:gd name="T14" fmla="*/ 244 w 1398"/>
                <a:gd name="T15" fmla="*/ 983 h 1308"/>
                <a:gd name="T16" fmla="*/ 154 w 1398"/>
                <a:gd name="T17" fmla="*/ 1011 h 1308"/>
                <a:gd name="T18" fmla="*/ 172 w 1398"/>
                <a:gd name="T19" fmla="*/ 1038 h 1308"/>
                <a:gd name="T20" fmla="*/ 302 w 1398"/>
                <a:gd name="T21" fmla="*/ 1002 h 1308"/>
                <a:gd name="T22" fmla="*/ 154 w 1398"/>
                <a:gd name="T23" fmla="*/ 1054 h 1308"/>
                <a:gd name="T24" fmla="*/ 565 w 1398"/>
                <a:gd name="T25" fmla="*/ 554 h 1308"/>
                <a:gd name="T26" fmla="*/ 565 w 1398"/>
                <a:gd name="T27" fmla="*/ 1011 h 1308"/>
                <a:gd name="T28" fmla="*/ 366 w 1398"/>
                <a:gd name="T29" fmla="*/ 1011 h 1308"/>
                <a:gd name="T30" fmla="*/ 366 w 1398"/>
                <a:gd name="T31" fmla="*/ 554 h 1308"/>
                <a:gd name="T32" fmla="*/ 620 w 1398"/>
                <a:gd name="T33" fmla="*/ 1054 h 1308"/>
                <a:gd name="T34" fmla="*/ 638 w 1398"/>
                <a:gd name="T35" fmla="*/ 1011 h 1308"/>
                <a:gd name="T36" fmla="*/ 759 w 1398"/>
                <a:gd name="T37" fmla="*/ 1011 h 1308"/>
                <a:gd name="T38" fmla="*/ 777 w 1398"/>
                <a:gd name="T39" fmla="*/ 1054 h 1308"/>
                <a:gd name="T40" fmla="*/ 740 w 1398"/>
                <a:gd name="T41" fmla="*/ 953 h 1308"/>
                <a:gd name="T42" fmla="*/ 657 w 1398"/>
                <a:gd name="T43" fmla="*/ 953 h 1308"/>
                <a:gd name="T44" fmla="*/ 710 w 1398"/>
                <a:gd name="T45" fmla="*/ 582 h 1308"/>
                <a:gd name="T46" fmla="*/ 629 w 1398"/>
                <a:gd name="T47" fmla="*/ 562 h 1308"/>
                <a:gd name="T48" fmla="*/ 777 w 1398"/>
                <a:gd name="T49" fmla="*/ 510 h 1308"/>
                <a:gd name="T50" fmla="*/ 759 w 1398"/>
                <a:gd name="T51" fmla="*/ 554 h 1308"/>
                <a:gd name="T52" fmla="*/ 832 w 1398"/>
                <a:gd name="T53" fmla="*/ 510 h 1308"/>
                <a:gd name="T54" fmla="*/ 1067 w 1398"/>
                <a:gd name="T55" fmla="*/ 611 h 1308"/>
                <a:gd name="T56" fmla="*/ 1031 w 1398"/>
                <a:gd name="T57" fmla="*/ 1054 h 1308"/>
                <a:gd name="T58" fmla="*/ 796 w 1398"/>
                <a:gd name="T59" fmla="*/ 953 h 1308"/>
                <a:gd name="T60" fmla="*/ 832 w 1398"/>
                <a:gd name="T61" fmla="*/ 510 h 1308"/>
                <a:gd name="T62" fmla="*/ 154 w 1398"/>
                <a:gd name="T63" fmla="*/ 1160 h 1308"/>
                <a:gd name="T64" fmla="*/ 565 w 1398"/>
                <a:gd name="T65" fmla="*/ 1110 h 1308"/>
                <a:gd name="T66" fmla="*/ 1243 w 1398"/>
                <a:gd name="T67" fmla="*/ 1110 h 1308"/>
                <a:gd name="T68" fmla="*/ 1086 w 1398"/>
                <a:gd name="T69" fmla="*/ 1011 h 1308"/>
                <a:gd name="T70" fmla="*/ 1104 w 1398"/>
                <a:gd name="T71" fmla="*/ 1038 h 1308"/>
                <a:gd name="T72" fmla="*/ 1234 w 1398"/>
                <a:gd name="T73" fmla="*/ 1002 h 1308"/>
                <a:gd name="T74" fmla="*/ 1176 w 1398"/>
                <a:gd name="T75" fmla="*/ 582 h 1308"/>
                <a:gd name="T76" fmla="*/ 1176 w 1398"/>
                <a:gd name="T77" fmla="*/ 983 h 1308"/>
                <a:gd name="T78" fmla="*/ 1123 w 1398"/>
                <a:gd name="T79" fmla="*/ 611 h 1308"/>
                <a:gd name="T80" fmla="*/ 1104 w 1398"/>
                <a:gd name="T81" fmla="*/ 526 h 1308"/>
                <a:gd name="T82" fmla="*/ 1086 w 1398"/>
                <a:gd name="T83" fmla="*/ 554 h 1308"/>
                <a:gd name="T84" fmla="*/ 1243 w 1398"/>
                <a:gd name="T85" fmla="*/ 554 h 1308"/>
                <a:gd name="T86" fmla="*/ 1225 w 1398"/>
                <a:gd name="T87" fmla="*/ 526 h 1308"/>
                <a:gd name="T88" fmla="*/ 1243 w 1398"/>
                <a:gd name="T89" fmla="*/ 455 h 1308"/>
                <a:gd name="T90" fmla="*/ 565 w 1398"/>
                <a:gd name="T91" fmla="*/ 455 h 1308"/>
                <a:gd name="T92" fmla="*/ 154 w 1398"/>
                <a:gd name="T93" fmla="*/ 427 h 1308"/>
                <a:gd name="T94" fmla="*/ 138 w 1398"/>
                <a:gd name="T95" fmla="*/ 371 h 1308"/>
                <a:gd name="T96" fmla="*/ 804 w 1398"/>
                <a:gd name="T97" fmla="*/ 371 h 1308"/>
                <a:gd name="T98" fmla="*/ 1262 w 1398"/>
                <a:gd name="T99" fmla="*/ 611 h 1308"/>
                <a:gd name="T100" fmla="*/ 1298 w 1398"/>
                <a:gd name="T101" fmla="*/ 455 h 1308"/>
                <a:gd name="T102" fmla="*/ 1393 w 1398"/>
                <a:gd name="T103" fmla="*/ 406 h 1308"/>
                <a:gd name="T104" fmla="*/ 685 w 1398"/>
                <a:gd name="T105" fmla="*/ 4 h 1308"/>
                <a:gd name="T106" fmla="*/ 30 w 1398"/>
                <a:gd name="T107" fmla="*/ 427 h 1308"/>
                <a:gd name="T108" fmla="*/ 99 w 1398"/>
                <a:gd name="T109" fmla="*/ 510 h 1308"/>
                <a:gd name="T110" fmla="*/ 135 w 1398"/>
                <a:gd name="T111" fmla="*/ 953 h 1308"/>
                <a:gd name="T112" fmla="*/ 99 w 1398"/>
                <a:gd name="T113" fmla="*/ 1110 h 1308"/>
                <a:gd name="T114" fmla="*/ 3 w 1398"/>
                <a:gd name="T115" fmla="*/ 1307 h 1308"/>
                <a:gd name="T116" fmla="*/ 1298 w 1398"/>
                <a:gd name="T117" fmla="*/ 1162 h 1308"/>
                <a:gd name="T118" fmla="*/ 1298 w 1398"/>
                <a:gd name="T119" fmla="*/ 1011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98" h="1308">
                  <a:moveTo>
                    <a:pt x="1278" y="1216"/>
                  </a:moveTo>
                  <a:cubicBezTo>
                    <a:pt x="1302" y="1216"/>
                    <a:pt x="1323" y="1230"/>
                    <a:pt x="1333" y="1251"/>
                  </a:cubicBezTo>
                  <a:lnTo>
                    <a:pt x="64" y="1251"/>
                  </a:lnTo>
                  <a:cubicBezTo>
                    <a:pt x="74" y="1230"/>
                    <a:pt x="95" y="1216"/>
                    <a:pt x="119" y="1216"/>
                  </a:cubicBezTo>
                  <a:lnTo>
                    <a:pt x="1278" y="1216"/>
                  </a:lnTo>
                  <a:close/>
                  <a:moveTo>
                    <a:pt x="154" y="510"/>
                  </a:moveTo>
                  <a:lnTo>
                    <a:pt x="311" y="510"/>
                  </a:lnTo>
                  <a:lnTo>
                    <a:pt x="311" y="554"/>
                  </a:lnTo>
                  <a:cubicBezTo>
                    <a:pt x="311" y="558"/>
                    <a:pt x="307" y="562"/>
                    <a:pt x="302" y="562"/>
                  </a:cubicBezTo>
                  <a:cubicBezTo>
                    <a:pt x="297" y="562"/>
                    <a:pt x="293" y="558"/>
                    <a:pt x="293" y="554"/>
                  </a:cubicBezTo>
                  <a:lnTo>
                    <a:pt x="293" y="526"/>
                  </a:lnTo>
                  <a:lnTo>
                    <a:pt x="171" y="526"/>
                  </a:lnTo>
                  <a:lnTo>
                    <a:pt x="171" y="554"/>
                  </a:lnTo>
                  <a:cubicBezTo>
                    <a:pt x="171" y="558"/>
                    <a:pt x="168" y="562"/>
                    <a:pt x="163" y="562"/>
                  </a:cubicBezTo>
                  <a:cubicBezTo>
                    <a:pt x="158" y="562"/>
                    <a:pt x="154" y="558"/>
                    <a:pt x="154" y="554"/>
                  </a:cubicBezTo>
                  <a:lnTo>
                    <a:pt x="154" y="510"/>
                  </a:lnTo>
                  <a:close/>
                  <a:moveTo>
                    <a:pt x="221" y="983"/>
                  </a:moveTo>
                  <a:cubicBezTo>
                    <a:pt x="214" y="970"/>
                    <a:pt x="204" y="960"/>
                    <a:pt x="191" y="953"/>
                  </a:cubicBezTo>
                  <a:lnTo>
                    <a:pt x="191" y="611"/>
                  </a:lnTo>
                  <a:cubicBezTo>
                    <a:pt x="204" y="605"/>
                    <a:pt x="214" y="595"/>
                    <a:pt x="221" y="581"/>
                  </a:cubicBezTo>
                  <a:lnTo>
                    <a:pt x="244" y="581"/>
                  </a:lnTo>
                  <a:cubicBezTo>
                    <a:pt x="250" y="595"/>
                    <a:pt x="261" y="605"/>
                    <a:pt x="274" y="611"/>
                  </a:cubicBezTo>
                  <a:lnTo>
                    <a:pt x="274" y="953"/>
                  </a:lnTo>
                  <a:cubicBezTo>
                    <a:pt x="261" y="960"/>
                    <a:pt x="250" y="970"/>
                    <a:pt x="244" y="983"/>
                  </a:cubicBezTo>
                  <a:lnTo>
                    <a:pt x="221" y="983"/>
                  </a:lnTo>
                  <a:close/>
                  <a:moveTo>
                    <a:pt x="154" y="1054"/>
                  </a:moveTo>
                  <a:lnTo>
                    <a:pt x="154" y="1011"/>
                  </a:lnTo>
                  <a:cubicBezTo>
                    <a:pt x="154" y="1006"/>
                    <a:pt x="158" y="1002"/>
                    <a:pt x="163" y="1002"/>
                  </a:cubicBezTo>
                  <a:cubicBezTo>
                    <a:pt x="168" y="1002"/>
                    <a:pt x="172" y="1006"/>
                    <a:pt x="172" y="1011"/>
                  </a:cubicBezTo>
                  <a:lnTo>
                    <a:pt x="172" y="1038"/>
                  </a:lnTo>
                  <a:lnTo>
                    <a:pt x="293" y="1038"/>
                  </a:lnTo>
                  <a:lnTo>
                    <a:pt x="293" y="1011"/>
                  </a:lnTo>
                  <a:cubicBezTo>
                    <a:pt x="293" y="1006"/>
                    <a:pt x="297" y="1002"/>
                    <a:pt x="302" y="1002"/>
                  </a:cubicBezTo>
                  <a:cubicBezTo>
                    <a:pt x="307" y="1002"/>
                    <a:pt x="311" y="1006"/>
                    <a:pt x="311" y="1011"/>
                  </a:cubicBezTo>
                  <a:lnTo>
                    <a:pt x="311" y="1054"/>
                  </a:lnTo>
                  <a:lnTo>
                    <a:pt x="154" y="1054"/>
                  </a:lnTo>
                  <a:close/>
                  <a:moveTo>
                    <a:pt x="366" y="510"/>
                  </a:moveTo>
                  <a:lnTo>
                    <a:pt x="565" y="510"/>
                  </a:lnTo>
                  <a:lnTo>
                    <a:pt x="565" y="554"/>
                  </a:lnTo>
                  <a:cubicBezTo>
                    <a:pt x="565" y="579"/>
                    <a:pt x="580" y="601"/>
                    <a:pt x="601" y="611"/>
                  </a:cubicBezTo>
                  <a:lnTo>
                    <a:pt x="601" y="953"/>
                  </a:lnTo>
                  <a:cubicBezTo>
                    <a:pt x="580" y="963"/>
                    <a:pt x="565" y="985"/>
                    <a:pt x="565" y="1011"/>
                  </a:cubicBezTo>
                  <a:lnTo>
                    <a:pt x="565" y="1054"/>
                  </a:lnTo>
                  <a:lnTo>
                    <a:pt x="366" y="1054"/>
                  </a:lnTo>
                  <a:lnTo>
                    <a:pt x="366" y="1011"/>
                  </a:lnTo>
                  <a:cubicBezTo>
                    <a:pt x="366" y="985"/>
                    <a:pt x="351" y="963"/>
                    <a:pt x="330" y="953"/>
                  </a:cubicBezTo>
                  <a:lnTo>
                    <a:pt x="330" y="611"/>
                  </a:lnTo>
                  <a:cubicBezTo>
                    <a:pt x="351" y="601"/>
                    <a:pt x="366" y="579"/>
                    <a:pt x="366" y="554"/>
                  </a:cubicBezTo>
                  <a:lnTo>
                    <a:pt x="366" y="510"/>
                  </a:lnTo>
                  <a:close/>
                  <a:moveTo>
                    <a:pt x="777" y="1054"/>
                  </a:moveTo>
                  <a:lnTo>
                    <a:pt x="620" y="1054"/>
                  </a:lnTo>
                  <a:lnTo>
                    <a:pt x="620" y="1011"/>
                  </a:lnTo>
                  <a:cubicBezTo>
                    <a:pt x="620" y="1006"/>
                    <a:pt x="624" y="1002"/>
                    <a:pt x="629" y="1002"/>
                  </a:cubicBezTo>
                  <a:cubicBezTo>
                    <a:pt x="634" y="1002"/>
                    <a:pt x="638" y="1006"/>
                    <a:pt x="638" y="1011"/>
                  </a:cubicBezTo>
                  <a:lnTo>
                    <a:pt x="638" y="1038"/>
                  </a:lnTo>
                  <a:lnTo>
                    <a:pt x="759" y="1038"/>
                  </a:lnTo>
                  <a:lnTo>
                    <a:pt x="759" y="1011"/>
                  </a:lnTo>
                  <a:cubicBezTo>
                    <a:pt x="759" y="1006"/>
                    <a:pt x="763" y="1002"/>
                    <a:pt x="768" y="1002"/>
                  </a:cubicBezTo>
                  <a:cubicBezTo>
                    <a:pt x="773" y="1002"/>
                    <a:pt x="777" y="1006"/>
                    <a:pt x="777" y="1011"/>
                  </a:cubicBezTo>
                  <a:lnTo>
                    <a:pt x="777" y="1054"/>
                  </a:lnTo>
                  <a:close/>
                  <a:moveTo>
                    <a:pt x="710" y="582"/>
                  </a:moveTo>
                  <a:cubicBezTo>
                    <a:pt x="716" y="595"/>
                    <a:pt x="727" y="605"/>
                    <a:pt x="740" y="611"/>
                  </a:cubicBezTo>
                  <a:lnTo>
                    <a:pt x="740" y="953"/>
                  </a:lnTo>
                  <a:cubicBezTo>
                    <a:pt x="727" y="960"/>
                    <a:pt x="716" y="970"/>
                    <a:pt x="710" y="983"/>
                  </a:cubicBezTo>
                  <a:lnTo>
                    <a:pt x="687" y="983"/>
                  </a:lnTo>
                  <a:cubicBezTo>
                    <a:pt x="680" y="970"/>
                    <a:pt x="670" y="960"/>
                    <a:pt x="657" y="953"/>
                  </a:cubicBezTo>
                  <a:lnTo>
                    <a:pt x="657" y="611"/>
                  </a:lnTo>
                  <a:cubicBezTo>
                    <a:pt x="670" y="605"/>
                    <a:pt x="680" y="595"/>
                    <a:pt x="687" y="582"/>
                  </a:cubicBezTo>
                  <a:lnTo>
                    <a:pt x="710" y="582"/>
                  </a:lnTo>
                  <a:close/>
                  <a:moveTo>
                    <a:pt x="638" y="526"/>
                  </a:moveTo>
                  <a:lnTo>
                    <a:pt x="638" y="554"/>
                  </a:lnTo>
                  <a:cubicBezTo>
                    <a:pt x="638" y="558"/>
                    <a:pt x="634" y="562"/>
                    <a:pt x="629" y="562"/>
                  </a:cubicBezTo>
                  <a:cubicBezTo>
                    <a:pt x="624" y="562"/>
                    <a:pt x="620" y="558"/>
                    <a:pt x="620" y="554"/>
                  </a:cubicBezTo>
                  <a:lnTo>
                    <a:pt x="620" y="510"/>
                  </a:lnTo>
                  <a:lnTo>
                    <a:pt x="777" y="510"/>
                  </a:lnTo>
                  <a:lnTo>
                    <a:pt x="777" y="554"/>
                  </a:lnTo>
                  <a:cubicBezTo>
                    <a:pt x="777" y="558"/>
                    <a:pt x="773" y="562"/>
                    <a:pt x="768" y="562"/>
                  </a:cubicBezTo>
                  <a:cubicBezTo>
                    <a:pt x="763" y="562"/>
                    <a:pt x="759" y="558"/>
                    <a:pt x="759" y="554"/>
                  </a:cubicBezTo>
                  <a:lnTo>
                    <a:pt x="759" y="526"/>
                  </a:lnTo>
                  <a:lnTo>
                    <a:pt x="638" y="526"/>
                  </a:lnTo>
                  <a:close/>
                  <a:moveTo>
                    <a:pt x="832" y="510"/>
                  </a:moveTo>
                  <a:lnTo>
                    <a:pt x="1031" y="510"/>
                  </a:lnTo>
                  <a:lnTo>
                    <a:pt x="1031" y="554"/>
                  </a:lnTo>
                  <a:cubicBezTo>
                    <a:pt x="1031" y="579"/>
                    <a:pt x="1046" y="601"/>
                    <a:pt x="1067" y="611"/>
                  </a:cubicBezTo>
                  <a:lnTo>
                    <a:pt x="1067" y="953"/>
                  </a:lnTo>
                  <a:cubicBezTo>
                    <a:pt x="1046" y="963"/>
                    <a:pt x="1031" y="985"/>
                    <a:pt x="1031" y="1011"/>
                  </a:cubicBezTo>
                  <a:lnTo>
                    <a:pt x="1031" y="1054"/>
                  </a:lnTo>
                  <a:lnTo>
                    <a:pt x="832" y="1054"/>
                  </a:lnTo>
                  <a:lnTo>
                    <a:pt x="832" y="1011"/>
                  </a:lnTo>
                  <a:cubicBezTo>
                    <a:pt x="832" y="985"/>
                    <a:pt x="817" y="963"/>
                    <a:pt x="796" y="953"/>
                  </a:cubicBezTo>
                  <a:lnTo>
                    <a:pt x="796" y="611"/>
                  </a:lnTo>
                  <a:cubicBezTo>
                    <a:pt x="817" y="601"/>
                    <a:pt x="832" y="579"/>
                    <a:pt x="832" y="554"/>
                  </a:cubicBezTo>
                  <a:lnTo>
                    <a:pt x="832" y="510"/>
                  </a:lnTo>
                  <a:close/>
                  <a:moveTo>
                    <a:pt x="1243" y="1110"/>
                  </a:moveTo>
                  <a:lnTo>
                    <a:pt x="1243" y="1160"/>
                  </a:lnTo>
                  <a:lnTo>
                    <a:pt x="154" y="1160"/>
                  </a:lnTo>
                  <a:lnTo>
                    <a:pt x="154" y="1110"/>
                  </a:lnTo>
                  <a:lnTo>
                    <a:pt x="366" y="1110"/>
                  </a:lnTo>
                  <a:lnTo>
                    <a:pt x="565" y="1110"/>
                  </a:lnTo>
                  <a:lnTo>
                    <a:pt x="832" y="1110"/>
                  </a:lnTo>
                  <a:lnTo>
                    <a:pt x="1031" y="1110"/>
                  </a:lnTo>
                  <a:lnTo>
                    <a:pt x="1243" y="1110"/>
                  </a:lnTo>
                  <a:close/>
                  <a:moveTo>
                    <a:pt x="1243" y="1054"/>
                  </a:moveTo>
                  <a:lnTo>
                    <a:pt x="1086" y="1054"/>
                  </a:lnTo>
                  <a:lnTo>
                    <a:pt x="1086" y="1011"/>
                  </a:lnTo>
                  <a:cubicBezTo>
                    <a:pt x="1086" y="1006"/>
                    <a:pt x="1090" y="1002"/>
                    <a:pt x="1095" y="1002"/>
                  </a:cubicBezTo>
                  <a:cubicBezTo>
                    <a:pt x="1100" y="1002"/>
                    <a:pt x="1104" y="1006"/>
                    <a:pt x="1104" y="1011"/>
                  </a:cubicBezTo>
                  <a:lnTo>
                    <a:pt x="1104" y="1038"/>
                  </a:lnTo>
                  <a:lnTo>
                    <a:pt x="1225" y="1038"/>
                  </a:lnTo>
                  <a:lnTo>
                    <a:pt x="1225" y="1011"/>
                  </a:lnTo>
                  <a:cubicBezTo>
                    <a:pt x="1225" y="1006"/>
                    <a:pt x="1229" y="1002"/>
                    <a:pt x="1234" y="1002"/>
                  </a:cubicBezTo>
                  <a:cubicBezTo>
                    <a:pt x="1239" y="1002"/>
                    <a:pt x="1243" y="1006"/>
                    <a:pt x="1243" y="1011"/>
                  </a:cubicBezTo>
                  <a:lnTo>
                    <a:pt x="1243" y="1054"/>
                  </a:lnTo>
                  <a:close/>
                  <a:moveTo>
                    <a:pt x="1176" y="582"/>
                  </a:moveTo>
                  <a:cubicBezTo>
                    <a:pt x="1182" y="595"/>
                    <a:pt x="1193" y="605"/>
                    <a:pt x="1206" y="611"/>
                  </a:cubicBezTo>
                  <a:lnTo>
                    <a:pt x="1206" y="953"/>
                  </a:lnTo>
                  <a:cubicBezTo>
                    <a:pt x="1193" y="960"/>
                    <a:pt x="1182" y="970"/>
                    <a:pt x="1176" y="983"/>
                  </a:cubicBezTo>
                  <a:lnTo>
                    <a:pt x="1153" y="983"/>
                  </a:lnTo>
                  <a:cubicBezTo>
                    <a:pt x="1146" y="970"/>
                    <a:pt x="1136" y="960"/>
                    <a:pt x="1123" y="953"/>
                  </a:cubicBezTo>
                  <a:lnTo>
                    <a:pt x="1123" y="611"/>
                  </a:lnTo>
                  <a:cubicBezTo>
                    <a:pt x="1136" y="605"/>
                    <a:pt x="1146" y="595"/>
                    <a:pt x="1153" y="582"/>
                  </a:cubicBezTo>
                  <a:lnTo>
                    <a:pt x="1176" y="582"/>
                  </a:lnTo>
                  <a:close/>
                  <a:moveTo>
                    <a:pt x="1104" y="526"/>
                  </a:moveTo>
                  <a:lnTo>
                    <a:pt x="1104" y="554"/>
                  </a:lnTo>
                  <a:cubicBezTo>
                    <a:pt x="1104" y="558"/>
                    <a:pt x="1100" y="562"/>
                    <a:pt x="1095" y="562"/>
                  </a:cubicBezTo>
                  <a:cubicBezTo>
                    <a:pt x="1090" y="562"/>
                    <a:pt x="1086" y="558"/>
                    <a:pt x="1086" y="554"/>
                  </a:cubicBezTo>
                  <a:lnTo>
                    <a:pt x="1086" y="510"/>
                  </a:lnTo>
                  <a:lnTo>
                    <a:pt x="1243" y="510"/>
                  </a:lnTo>
                  <a:lnTo>
                    <a:pt x="1243" y="554"/>
                  </a:lnTo>
                  <a:cubicBezTo>
                    <a:pt x="1243" y="558"/>
                    <a:pt x="1239" y="562"/>
                    <a:pt x="1234" y="562"/>
                  </a:cubicBezTo>
                  <a:cubicBezTo>
                    <a:pt x="1229" y="562"/>
                    <a:pt x="1225" y="558"/>
                    <a:pt x="1225" y="554"/>
                  </a:cubicBezTo>
                  <a:lnTo>
                    <a:pt x="1225" y="526"/>
                  </a:lnTo>
                  <a:lnTo>
                    <a:pt x="1104" y="526"/>
                  </a:lnTo>
                  <a:close/>
                  <a:moveTo>
                    <a:pt x="1243" y="427"/>
                  </a:moveTo>
                  <a:lnTo>
                    <a:pt x="1243" y="455"/>
                  </a:lnTo>
                  <a:lnTo>
                    <a:pt x="1031" y="455"/>
                  </a:lnTo>
                  <a:lnTo>
                    <a:pt x="832" y="455"/>
                  </a:lnTo>
                  <a:lnTo>
                    <a:pt x="565" y="455"/>
                  </a:lnTo>
                  <a:lnTo>
                    <a:pt x="366" y="455"/>
                  </a:lnTo>
                  <a:lnTo>
                    <a:pt x="154" y="455"/>
                  </a:lnTo>
                  <a:lnTo>
                    <a:pt x="154" y="427"/>
                  </a:lnTo>
                  <a:lnTo>
                    <a:pt x="593" y="427"/>
                  </a:lnTo>
                  <a:lnTo>
                    <a:pt x="593" y="371"/>
                  </a:lnTo>
                  <a:lnTo>
                    <a:pt x="138" y="371"/>
                  </a:lnTo>
                  <a:lnTo>
                    <a:pt x="698" y="60"/>
                  </a:lnTo>
                  <a:lnTo>
                    <a:pt x="1259" y="371"/>
                  </a:lnTo>
                  <a:lnTo>
                    <a:pt x="804" y="371"/>
                  </a:lnTo>
                  <a:lnTo>
                    <a:pt x="804" y="427"/>
                  </a:lnTo>
                  <a:lnTo>
                    <a:pt x="1243" y="427"/>
                  </a:lnTo>
                  <a:close/>
                  <a:moveTo>
                    <a:pt x="1262" y="611"/>
                  </a:moveTo>
                  <a:cubicBezTo>
                    <a:pt x="1283" y="601"/>
                    <a:pt x="1298" y="579"/>
                    <a:pt x="1298" y="554"/>
                  </a:cubicBezTo>
                  <a:lnTo>
                    <a:pt x="1298" y="510"/>
                  </a:lnTo>
                  <a:lnTo>
                    <a:pt x="1298" y="455"/>
                  </a:lnTo>
                  <a:lnTo>
                    <a:pt x="1298" y="427"/>
                  </a:lnTo>
                  <a:lnTo>
                    <a:pt x="1367" y="427"/>
                  </a:lnTo>
                  <a:cubicBezTo>
                    <a:pt x="1379" y="427"/>
                    <a:pt x="1390" y="418"/>
                    <a:pt x="1393" y="406"/>
                  </a:cubicBezTo>
                  <a:cubicBezTo>
                    <a:pt x="1397" y="394"/>
                    <a:pt x="1391" y="381"/>
                    <a:pt x="1380" y="375"/>
                  </a:cubicBezTo>
                  <a:lnTo>
                    <a:pt x="712" y="4"/>
                  </a:lnTo>
                  <a:cubicBezTo>
                    <a:pt x="704" y="0"/>
                    <a:pt x="693" y="0"/>
                    <a:pt x="685" y="4"/>
                  </a:cubicBezTo>
                  <a:lnTo>
                    <a:pt x="17" y="375"/>
                  </a:lnTo>
                  <a:cubicBezTo>
                    <a:pt x="6" y="381"/>
                    <a:pt x="0" y="394"/>
                    <a:pt x="3" y="406"/>
                  </a:cubicBezTo>
                  <a:cubicBezTo>
                    <a:pt x="7" y="418"/>
                    <a:pt x="18" y="427"/>
                    <a:pt x="30" y="427"/>
                  </a:cubicBezTo>
                  <a:lnTo>
                    <a:pt x="99" y="427"/>
                  </a:lnTo>
                  <a:lnTo>
                    <a:pt x="99" y="455"/>
                  </a:lnTo>
                  <a:lnTo>
                    <a:pt x="99" y="510"/>
                  </a:lnTo>
                  <a:lnTo>
                    <a:pt x="99" y="554"/>
                  </a:lnTo>
                  <a:cubicBezTo>
                    <a:pt x="99" y="579"/>
                    <a:pt x="114" y="601"/>
                    <a:pt x="135" y="611"/>
                  </a:cubicBezTo>
                  <a:lnTo>
                    <a:pt x="135" y="953"/>
                  </a:lnTo>
                  <a:cubicBezTo>
                    <a:pt x="114" y="963"/>
                    <a:pt x="99" y="985"/>
                    <a:pt x="99" y="1011"/>
                  </a:cubicBezTo>
                  <a:lnTo>
                    <a:pt x="99" y="1054"/>
                  </a:lnTo>
                  <a:lnTo>
                    <a:pt x="99" y="1110"/>
                  </a:lnTo>
                  <a:lnTo>
                    <a:pt x="99" y="1162"/>
                  </a:lnTo>
                  <a:cubicBezTo>
                    <a:pt x="44" y="1172"/>
                    <a:pt x="3" y="1220"/>
                    <a:pt x="3" y="1277"/>
                  </a:cubicBezTo>
                  <a:lnTo>
                    <a:pt x="3" y="1307"/>
                  </a:lnTo>
                  <a:lnTo>
                    <a:pt x="1394" y="1307"/>
                  </a:lnTo>
                  <a:lnTo>
                    <a:pt x="1394" y="1277"/>
                  </a:lnTo>
                  <a:cubicBezTo>
                    <a:pt x="1394" y="1220"/>
                    <a:pt x="1353" y="1172"/>
                    <a:pt x="1298" y="1162"/>
                  </a:cubicBezTo>
                  <a:lnTo>
                    <a:pt x="1298" y="1110"/>
                  </a:lnTo>
                  <a:lnTo>
                    <a:pt x="1298" y="1054"/>
                  </a:lnTo>
                  <a:lnTo>
                    <a:pt x="1298" y="1011"/>
                  </a:lnTo>
                  <a:cubicBezTo>
                    <a:pt x="1298" y="985"/>
                    <a:pt x="1283" y="963"/>
                    <a:pt x="1262" y="953"/>
                  </a:cubicBezTo>
                  <a:lnTo>
                    <a:pt x="1262" y="6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2F376780-3C93-1240-8A7C-A695C683D41F}"/>
              </a:ext>
            </a:extLst>
          </p:cNvPr>
          <p:cNvGrpSpPr/>
          <p:nvPr userDrawn="1"/>
        </p:nvGrpSpPr>
        <p:grpSpPr>
          <a:xfrm>
            <a:off x="4074326" y="547973"/>
            <a:ext cx="710291" cy="710292"/>
            <a:chOff x="2575309" y="621970"/>
            <a:chExt cx="710291" cy="710292"/>
          </a:xfrm>
        </p:grpSpPr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C54AC6B7-A3C0-B849-A650-5779944BDCC2}"/>
                </a:ext>
              </a:extLst>
            </p:cNvPr>
            <p:cNvSpPr/>
            <p:nvPr/>
          </p:nvSpPr>
          <p:spPr>
            <a:xfrm>
              <a:off x="2575309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96" name="Freeform 19">
              <a:extLst>
                <a:ext uri="{FF2B5EF4-FFF2-40B4-BE49-F238E27FC236}">
                  <a16:creationId xmlns:a16="http://schemas.microsoft.com/office/drawing/2014/main" id="{27603B41-C932-EA43-9896-EC2B186C7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6773" y="774710"/>
              <a:ext cx="487362" cy="404812"/>
            </a:xfrm>
            <a:custGeom>
              <a:avLst/>
              <a:gdLst>
                <a:gd name="T0" fmla="*/ 77 w 1353"/>
                <a:gd name="T1" fmla="*/ 1080 h 1126"/>
                <a:gd name="T2" fmla="*/ 176 w 1353"/>
                <a:gd name="T3" fmla="*/ 1122 h 1126"/>
                <a:gd name="T4" fmla="*/ 384 w 1353"/>
                <a:gd name="T5" fmla="*/ 778 h 1126"/>
                <a:gd name="T6" fmla="*/ 453 w 1353"/>
                <a:gd name="T7" fmla="*/ 1041 h 1126"/>
                <a:gd name="T8" fmla="*/ 611 w 1353"/>
                <a:gd name="T9" fmla="*/ 1098 h 1126"/>
                <a:gd name="T10" fmla="*/ 638 w 1353"/>
                <a:gd name="T11" fmla="*/ 846 h 1126"/>
                <a:gd name="T12" fmla="*/ 533 w 1353"/>
                <a:gd name="T13" fmla="*/ 656 h 1126"/>
                <a:gd name="T14" fmla="*/ 552 w 1353"/>
                <a:gd name="T15" fmla="*/ 807 h 1126"/>
                <a:gd name="T16" fmla="*/ 557 w 1353"/>
                <a:gd name="T17" fmla="*/ 813 h 1126"/>
                <a:gd name="T18" fmla="*/ 576 w 1353"/>
                <a:gd name="T19" fmla="*/ 1041 h 1126"/>
                <a:gd name="T20" fmla="*/ 541 w 1353"/>
                <a:gd name="T21" fmla="*/ 1059 h 1126"/>
                <a:gd name="T22" fmla="*/ 515 w 1353"/>
                <a:gd name="T23" fmla="*/ 1035 h 1126"/>
                <a:gd name="T24" fmla="*/ 488 w 1353"/>
                <a:gd name="T25" fmla="*/ 839 h 1126"/>
                <a:gd name="T26" fmla="*/ 380 w 1353"/>
                <a:gd name="T27" fmla="*/ 677 h 1126"/>
                <a:gd name="T28" fmla="*/ 194 w 1353"/>
                <a:gd name="T29" fmla="*/ 1045 h 1126"/>
                <a:gd name="T30" fmla="*/ 176 w 1353"/>
                <a:gd name="T31" fmla="*/ 1060 h 1126"/>
                <a:gd name="T32" fmla="*/ 132 w 1353"/>
                <a:gd name="T33" fmla="*/ 1051 h 1126"/>
                <a:gd name="T34" fmla="*/ 185 w 1353"/>
                <a:gd name="T35" fmla="*/ 860 h 1126"/>
                <a:gd name="T36" fmla="*/ 319 w 1353"/>
                <a:gd name="T37" fmla="*/ 589 h 1126"/>
                <a:gd name="T38" fmla="*/ 211 w 1353"/>
                <a:gd name="T39" fmla="*/ 612 h 1126"/>
                <a:gd name="T40" fmla="*/ 71 w 1353"/>
                <a:gd name="T41" fmla="*/ 1022 h 1126"/>
                <a:gd name="T42" fmla="*/ 695 w 1353"/>
                <a:gd name="T43" fmla="*/ 144 h 1126"/>
                <a:gd name="T44" fmla="*/ 858 w 1353"/>
                <a:gd name="T45" fmla="*/ 144 h 1126"/>
                <a:gd name="T46" fmla="*/ 777 w 1353"/>
                <a:gd name="T47" fmla="*/ 0 h 1126"/>
                <a:gd name="T48" fmla="*/ 777 w 1353"/>
                <a:gd name="T49" fmla="*/ 288 h 1126"/>
                <a:gd name="T50" fmla="*/ 777 w 1353"/>
                <a:gd name="T51" fmla="*/ 0 h 1126"/>
                <a:gd name="T52" fmla="*/ 638 w 1353"/>
                <a:gd name="T53" fmla="*/ 632 h 1126"/>
                <a:gd name="T54" fmla="*/ 622 w 1353"/>
                <a:gd name="T55" fmla="*/ 455 h 1126"/>
                <a:gd name="T56" fmla="*/ 516 w 1353"/>
                <a:gd name="T57" fmla="*/ 508 h 1126"/>
                <a:gd name="T58" fmla="*/ 576 w 1353"/>
                <a:gd name="T59" fmla="*/ 542 h 1126"/>
                <a:gd name="T60" fmla="*/ 291 w 1353"/>
                <a:gd name="T61" fmla="*/ 448 h 1126"/>
                <a:gd name="T62" fmla="*/ 352 w 1353"/>
                <a:gd name="T63" fmla="*/ 400 h 1126"/>
                <a:gd name="T64" fmla="*/ 379 w 1353"/>
                <a:gd name="T65" fmla="*/ 471 h 1126"/>
                <a:gd name="T66" fmla="*/ 437 w 1353"/>
                <a:gd name="T67" fmla="*/ 355 h 1126"/>
                <a:gd name="T68" fmla="*/ 297 w 1353"/>
                <a:gd name="T69" fmla="*/ 338 h 1126"/>
                <a:gd name="T70" fmla="*/ 236 w 1353"/>
                <a:gd name="T71" fmla="*/ 419 h 1126"/>
                <a:gd name="T72" fmla="*/ 248 w 1353"/>
                <a:gd name="T73" fmla="*/ 275 h 1126"/>
                <a:gd name="T74" fmla="*/ 466 w 1353"/>
                <a:gd name="T75" fmla="*/ 259 h 1126"/>
                <a:gd name="T76" fmla="*/ 675 w 1353"/>
                <a:gd name="T77" fmla="*/ 367 h 1126"/>
                <a:gd name="T78" fmla="*/ 717 w 1353"/>
                <a:gd name="T79" fmla="*/ 674 h 1126"/>
                <a:gd name="T80" fmla="*/ 1016 w 1353"/>
                <a:gd name="T81" fmla="*/ 644 h 1126"/>
                <a:gd name="T82" fmla="*/ 884 w 1353"/>
                <a:gd name="T83" fmla="*/ 763 h 1126"/>
                <a:gd name="T84" fmla="*/ 779 w 1353"/>
                <a:gd name="T85" fmla="*/ 511 h 1126"/>
                <a:gd name="T86" fmla="*/ 594 w 1353"/>
                <a:gd name="T87" fmla="*/ 231 h 1126"/>
                <a:gd name="T88" fmla="*/ 283 w 1353"/>
                <a:gd name="T89" fmla="*/ 197 h 1126"/>
                <a:gd name="T90" fmla="*/ 118 w 1353"/>
                <a:gd name="T91" fmla="*/ 356 h 1126"/>
                <a:gd name="T92" fmla="*/ 0 w 1353"/>
                <a:gd name="T93" fmla="*/ 364 h 1126"/>
                <a:gd name="T94" fmla="*/ 1006 w 1353"/>
                <a:gd name="T95" fmla="*/ 828 h 1126"/>
                <a:gd name="T96" fmla="*/ 999 w 1353"/>
                <a:gd name="T97" fmla="*/ 714 h 1126"/>
                <a:gd name="T98" fmla="*/ 1034 w 1353"/>
                <a:gd name="T99" fmla="*/ 715 h 1126"/>
                <a:gd name="T100" fmla="*/ 1283 w 1353"/>
                <a:gd name="T101" fmla="*/ 1033 h 1126"/>
                <a:gd name="T102" fmla="*/ 777 w 1353"/>
                <a:gd name="T103" fmla="*/ 1044 h 1126"/>
                <a:gd name="T104" fmla="*/ 759 w 1353"/>
                <a:gd name="T105" fmla="*/ 1018 h 1126"/>
                <a:gd name="T106" fmla="*/ 815 w 1353"/>
                <a:gd name="T107" fmla="*/ 854 h 1126"/>
                <a:gd name="T108" fmla="*/ 702 w 1353"/>
                <a:gd name="T109" fmla="*/ 1061 h 1126"/>
                <a:gd name="T110" fmla="*/ 1265 w 1353"/>
                <a:gd name="T111" fmla="*/ 1106 h 1126"/>
                <a:gd name="T112" fmla="*/ 1330 w 1353"/>
                <a:gd name="T113" fmla="*/ 979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3" h="1126">
                  <a:moveTo>
                    <a:pt x="71" y="1022"/>
                  </a:moveTo>
                  <a:cubicBezTo>
                    <a:pt x="65" y="1042"/>
                    <a:pt x="67" y="1062"/>
                    <a:pt x="77" y="1080"/>
                  </a:cubicBezTo>
                  <a:cubicBezTo>
                    <a:pt x="87" y="1099"/>
                    <a:pt x="105" y="1113"/>
                    <a:pt x="125" y="1119"/>
                  </a:cubicBezTo>
                  <a:cubicBezTo>
                    <a:pt x="136" y="1122"/>
                    <a:pt x="174" y="1122"/>
                    <a:pt x="176" y="1122"/>
                  </a:cubicBezTo>
                  <a:cubicBezTo>
                    <a:pt x="210" y="1122"/>
                    <a:pt x="240" y="1101"/>
                    <a:pt x="251" y="1069"/>
                  </a:cubicBezTo>
                  <a:lnTo>
                    <a:pt x="384" y="778"/>
                  </a:lnTo>
                  <a:lnTo>
                    <a:pt x="431" y="863"/>
                  </a:lnTo>
                  <a:lnTo>
                    <a:pt x="453" y="1041"/>
                  </a:lnTo>
                  <a:cubicBezTo>
                    <a:pt x="454" y="1083"/>
                    <a:pt x="494" y="1115"/>
                    <a:pt x="532" y="1121"/>
                  </a:cubicBezTo>
                  <a:cubicBezTo>
                    <a:pt x="559" y="1125"/>
                    <a:pt x="589" y="1116"/>
                    <a:pt x="611" y="1098"/>
                  </a:cubicBezTo>
                  <a:cubicBezTo>
                    <a:pt x="629" y="1082"/>
                    <a:pt x="638" y="1062"/>
                    <a:pt x="638" y="1041"/>
                  </a:cubicBezTo>
                  <a:lnTo>
                    <a:pt x="638" y="846"/>
                  </a:lnTo>
                  <a:cubicBezTo>
                    <a:pt x="638" y="817"/>
                    <a:pt x="620" y="793"/>
                    <a:pt x="607" y="776"/>
                  </a:cubicBezTo>
                  <a:lnTo>
                    <a:pt x="533" y="656"/>
                  </a:lnTo>
                  <a:lnTo>
                    <a:pt x="480" y="688"/>
                  </a:lnTo>
                  <a:lnTo>
                    <a:pt x="552" y="807"/>
                  </a:lnTo>
                  <a:cubicBezTo>
                    <a:pt x="553" y="807"/>
                    <a:pt x="554" y="808"/>
                    <a:pt x="554" y="809"/>
                  </a:cubicBezTo>
                  <a:lnTo>
                    <a:pt x="557" y="813"/>
                  </a:lnTo>
                  <a:cubicBezTo>
                    <a:pt x="565" y="823"/>
                    <a:pt x="576" y="838"/>
                    <a:pt x="576" y="846"/>
                  </a:cubicBezTo>
                  <a:lnTo>
                    <a:pt x="576" y="1041"/>
                  </a:lnTo>
                  <a:cubicBezTo>
                    <a:pt x="576" y="1044"/>
                    <a:pt x="574" y="1047"/>
                    <a:pt x="570" y="1050"/>
                  </a:cubicBezTo>
                  <a:cubicBezTo>
                    <a:pt x="563" y="1057"/>
                    <a:pt x="551" y="1061"/>
                    <a:pt x="541" y="1059"/>
                  </a:cubicBezTo>
                  <a:cubicBezTo>
                    <a:pt x="527" y="1057"/>
                    <a:pt x="515" y="1044"/>
                    <a:pt x="515" y="1039"/>
                  </a:cubicBezTo>
                  <a:cubicBezTo>
                    <a:pt x="515" y="1038"/>
                    <a:pt x="515" y="1036"/>
                    <a:pt x="515" y="1035"/>
                  </a:cubicBezTo>
                  <a:lnTo>
                    <a:pt x="492" y="850"/>
                  </a:lnTo>
                  <a:cubicBezTo>
                    <a:pt x="491" y="846"/>
                    <a:pt x="490" y="842"/>
                    <a:pt x="488" y="839"/>
                  </a:cubicBezTo>
                  <a:lnTo>
                    <a:pt x="409" y="693"/>
                  </a:lnTo>
                  <a:cubicBezTo>
                    <a:pt x="403" y="683"/>
                    <a:pt x="393" y="677"/>
                    <a:pt x="380" y="677"/>
                  </a:cubicBezTo>
                  <a:cubicBezTo>
                    <a:pt x="369" y="677"/>
                    <a:pt x="358" y="685"/>
                    <a:pt x="353" y="695"/>
                  </a:cubicBezTo>
                  <a:lnTo>
                    <a:pt x="194" y="1045"/>
                  </a:lnTo>
                  <a:cubicBezTo>
                    <a:pt x="194" y="1046"/>
                    <a:pt x="193" y="1047"/>
                    <a:pt x="193" y="1049"/>
                  </a:cubicBezTo>
                  <a:cubicBezTo>
                    <a:pt x="191" y="1055"/>
                    <a:pt x="184" y="1060"/>
                    <a:pt x="176" y="1060"/>
                  </a:cubicBezTo>
                  <a:cubicBezTo>
                    <a:pt x="170" y="1060"/>
                    <a:pt x="145" y="1059"/>
                    <a:pt x="142" y="1059"/>
                  </a:cubicBezTo>
                  <a:cubicBezTo>
                    <a:pt x="137" y="1057"/>
                    <a:pt x="134" y="1055"/>
                    <a:pt x="132" y="1051"/>
                  </a:cubicBezTo>
                  <a:cubicBezTo>
                    <a:pt x="130" y="1049"/>
                    <a:pt x="129" y="1045"/>
                    <a:pt x="131" y="1041"/>
                  </a:cubicBezTo>
                  <a:lnTo>
                    <a:pt x="185" y="860"/>
                  </a:lnTo>
                  <a:lnTo>
                    <a:pt x="267" y="640"/>
                  </a:lnTo>
                  <a:cubicBezTo>
                    <a:pt x="276" y="631"/>
                    <a:pt x="298" y="609"/>
                    <a:pt x="319" y="589"/>
                  </a:cubicBezTo>
                  <a:lnTo>
                    <a:pt x="275" y="545"/>
                  </a:lnTo>
                  <a:cubicBezTo>
                    <a:pt x="214" y="605"/>
                    <a:pt x="214" y="605"/>
                    <a:pt x="211" y="612"/>
                  </a:cubicBezTo>
                  <a:lnTo>
                    <a:pt x="126" y="840"/>
                  </a:lnTo>
                  <a:lnTo>
                    <a:pt x="71" y="1022"/>
                  </a:lnTo>
                  <a:close/>
                  <a:moveTo>
                    <a:pt x="777" y="225"/>
                  </a:moveTo>
                  <a:cubicBezTo>
                    <a:pt x="731" y="225"/>
                    <a:pt x="695" y="189"/>
                    <a:pt x="695" y="144"/>
                  </a:cubicBezTo>
                  <a:cubicBezTo>
                    <a:pt x="695" y="99"/>
                    <a:pt x="732" y="62"/>
                    <a:pt x="777" y="62"/>
                  </a:cubicBezTo>
                  <a:cubicBezTo>
                    <a:pt x="822" y="62"/>
                    <a:pt x="858" y="99"/>
                    <a:pt x="858" y="144"/>
                  </a:cubicBezTo>
                  <a:cubicBezTo>
                    <a:pt x="858" y="189"/>
                    <a:pt x="822" y="225"/>
                    <a:pt x="777" y="225"/>
                  </a:cubicBezTo>
                  <a:close/>
                  <a:moveTo>
                    <a:pt x="777" y="0"/>
                  </a:moveTo>
                  <a:cubicBezTo>
                    <a:pt x="697" y="0"/>
                    <a:pt x="633" y="64"/>
                    <a:pt x="633" y="144"/>
                  </a:cubicBezTo>
                  <a:cubicBezTo>
                    <a:pt x="633" y="223"/>
                    <a:pt x="697" y="288"/>
                    <a:pt x="777" y="288"/>
                  </a:cubicBezTo>
                  <a:cubicBezTo>
                    <a:pt x="856" y="288"/>
                    <a:pt x="921" y="223"/>
                    <a:pt x="921" y="144"/>
                  </a:cubicBezTo>
                  <a:cubicBezTo>
                    <a:pt x="921" y="64"/>
                    <a:pt x="856" y="0"/>
                    <a:pt x="777" y="0"/>
                  </a:cubicBezTo>
                  <a:close/>
                  <a:moveTo>
                    <a:pt x="717" y="674"/>
                  </a:moveTo>
                  <a:lnTo>
                    <a:pt x="638" y="632"/>
                  </a:lnTo>
                  <a:lnTo>
                    <a:pt x="638" y="482"/>
                  </a:lnTo>
                  <a:cubicBezTo>
                    <a:pt x="638" y="471"/>
                    <a:pt x="632" y="460"/>
                    <a:pt x="622" y="455"/>
                  </a:cubicBezTo>
                  <a:cubicBezTo>
                    <a:pt x="611" y="449"/>
                    <a:pt x="599" y="450"/>
                    <a:pt x="589" y="457"/>
                  </a:cubicBezTo>
                  <a:lnTo>
                    <a:pt x="516" y="508"/>
                  </a:lnTo>
                  <a:lnTo>
                    <a:pt x="551" y="559"/>
                  </a:lnTo>
                  <a:lnTo>
                    <a:pt x="576" y="542"/>
                  </a:lnTo>
                  <a:lnTo>
                    <a:pt x="576" y="599"/>
                  </a:lnTo>
                  <a:lnTo>
                    <a:pt x="291" y="448"/>
                  </a:lnTo>
                  <a:lnTo>
                    <a:pt x="316" y="400"/>
                  </a:lnTo>
                  <a:lnTo>
                    <a:pt x="352" y="400"/>
                  </a:lnTo>
                  <a:lnTo>
                    <a:pt x="327" y="437"/>
                  </a:lnTo>
                  <a:lnTo>
                    <a:pt x="379" y="471"/>
                  </a:lnTo>
                  <a:lnTo>
                    <a:pt x="436" y="387"/>
                  </a:lnTo>
                  <a:cubicBezTo>
                    <a:pt x="442" y="377"/>
                    <a:pt x="443" y="365"/>
                    <a:pt x="437" y="355"/>
                  </a:cubicBezTo>
                  <a:cubicBezTo>
                    <a:pt x="432" y="345"/>
                    <a:pt x="421" y="338"/>
                    <a:pt x="410" y="338"/>
                  </a:cubicBezTo>
                  <a:lnTo>
                    <a:pt x="297" y="338"/>
                  </a:lnTo>
                  <a:cubicBezTo>
                    <a:pt x="285" y="338"/>
                    <a:pt x="275" y="345"/>
                    <a:pt x="269" y="355"/>
                  </a:cubicBezTo>
                  <a:lnTo>
                    <a:pt x="236" y="419"/>
                  </a:lnTo>
                  <a:lnTo>
                    <a:pt x="173" y="385"/>
                  </a:lnTo>
                  <a:lnTo>
                    <a:pt x="248" y="275"/>
                  </a:lnTo>
                  <a:cubicBezTo>
                    <a:pt x="256" y="262"/>
                    <a:pt x="272" y="259"/>
                    <a:pt x="283" y="259"/>
                  </a:cubicBezTo>
                  <a:lnTo>
                    <a:pt x="466" y="259"/>
                  </a:lnTo>
                  <a:cubicBezTo>
                    <a:pt x="504" y="259"/>
                    <a:pt x="538" y="268"/>
                    <a:pt x="558" y="282"/>
                  </a:cubicBezTo>
                  <a:lnTo>
                    <a:pt x="675" y="367"/>
                  </a:lnTo>
                  <a:cubicBezTo>
                    <a:pt x="698" y="383"/>
                    <a:pt x="717" y="459"/>
                    <a:pt x="717" y="511"/>
                  </a:cubicBezTo>
                  <a:lnTo>
                    <a:pt x="717" y="674"/>
                  </a:lnTo>
                  <a:close/>
                  <a:moveTo>
                    <a:pt x="1083" y="676"/>
                  </a:moveTo>
                  <a:cubicBezTo>
                    <a:pt x="1067" y="656"/>
                    <a:pt x="1043" y="644"/>
                    <a:pt x="1016" y="644"/>
                  </a:cubicBezTo>
                  <a:cubicBezTo>
                    <a:pt x="990" y="644"/>
                    <a:pt x="965" y="656"/>
                    <a:pt x="950" y="676"/>
                  </a:cubicBezTo>
                  <a:lnTo>
                    <a:pt x="884" y="763"/>
                  </a:lnTo>
                  <a:lnTo>
                    <a:pt x="779" y="707"/>
                  </a:lnTo>
                  <a:lnTo>
                    <a:pt x="779" y="511"/>
                  </a:lnTo>
                  <a:cubicBezTo>
                    <a:pt x="779" y="472"/>
                    <a:pt x="767" y="354"/>
                    <a:pt x="710" y="316"/>
                  </a:cubicBezTo>
                  <a:lnTo>
                    <a:pt x="594" y="231"/>
                  </a:lnTo>
                  <a:cubicBezTo>
                    <a:pt x="551" y="202"/>
                    <a:pt x="495" y="197"/>
                    <a:pt x="466" y="197"/>
                  </a:cubicBezTo>
                  <a:lnTo>
                    <a:pt x="283" y="197"/>
                  </a:lnTo>
                  <a:cubicBezTo>
                    <a:pt x="245" y="197"/>
                    <a:pt x="214" y="214"/>
                    <a:pt x="196" y="241"/>
                  </a:cubicBezTo>
                  <a:lnTo>
                    <a:pt x="118" y="356"/>
                  </a:lnTo>
                  <a:lnTo>
                    <a:pt x="29" y="309"/>
                  </a:lnTo>
                  <a:lnTo>
                    <a:pt x="0" y="364"/>
                  </a:lnTo>
                  <a:lnTo>
                    <a:pt x="977" y="882"/>
                  </a:lnTo>
                  <a:lnTo>
                    <a:pt x="1006" y="828"/>
                  </a:lnTo>
                  <a:lnTo>
                    <a:pt x="940" y="792"/>
                  </a:lnTo>
                  <a:lnTo>
                    <a:pt x="999" y="714"/>
                  </a:lnTo>
                  <a:cubicBezTo>
                    <a:pt x="1005" y="707"/>
                    <a:pt x="1013" y="706"/>
                    <a:pt x="1016" y="706"/>
                  </a:cubicBezTo>
                  <a:cubicBezTo>
                    <a:pt x="1020" y="706"/>
                    <a:pt x="1028" y="707"/>
                    <a:pt x="1034" y="715"/>
                  </a:cubicBezTo>
                  <a:lnTo>
                    <a:pt x="1282" y="1017"/>
                  </a:lnTo>
                  <a:cubicBezTo>
                    <a:pt x="1287" y="1023"/>
                    <a:pt x="1285" y="1029"/>
                    <a:pt x="1283" y="1033"/>
                  </a:cubicBezTo>
                  <a:cubicBezTo>
                    <a:pt x="1282" y="1036"/>
                    <a:pt x="1277" y="1044"/>
                    <a:pt x="1265" y="1044"/>
                  </a:cubicBezTo>
                  <a:lnTo>
                    <a:pt x="777" y="1044"/>
                  </a:lnTo>
                  <a:cubicBezTo>
                    <a:pt x="764" y="1044"/>
                    <a:pt x="759" y="1036"/>
                    <a:pt x="758" y="1033"/>
                  </a:cubicBezTo>
                  <a:cubicBezTo>
                    <a:pt x="756" y="1029"/>
                    <a:pt x="755" y="1023"/>
                    <a:pt x="759" y="1018"/>
                  </a:cubicBezTo>
                  <a:lnTo>
                    <a:pt x="862" y="894"/>
                  </a:lnTo>
                  <a:lnTo>
                    <a:pt x="815" y="854"/>
                  </a:lnTo>
                  <a:lnTo>
                    <a:pt x="710" y="980"/>
                  </a:lnTo>
                  <a:cubicBezTo>
                    <a:pt x="692" y="1003"/>
                    <a:pt x="689" y="1034"/>
                    <a:pt x="702" y="1061"/>
                  </a:cubicBezTo>
                  <a:cubicBezTo>
                    <a:pt x="716" y="1089"/>
                    <a:pt x="745" y="1106"/>
                    <a:pt x="777" y="1106"/>
                  </a:cubicBezTo>
                  <a:lnTo>
                    <a:pt x="1265" y="1106"/>
                  </a:lnTo>
                  <a:cubicBezTo>
                    <a:pt x="1297" y="1106"/>
                    <a:pt x="1325" y="1089"/>
                    <a:pt x="1339" y="1061"/>
                  </a:cubicBezTo>
                  <a:cubicBezTo>
                    <a:pt x="1352" y="1034"/>
                    <a:pt x="1349" y="1003"/>
                    <a:pt x="1330" y="979"/>
                  </a:cubicBezTo>
                  <a:lnTo>
                    <a:pt x="1083" y="6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0D2380C4-9B04-084E-B898-5CA47AB013A4}"/>
              </a:ext>
            </a:extLst>
          </p:cNvPr>
          <p:cNvGrpSpPr/>
          <p:nvPr userDrawn="1"/>
        </p:nvGrpSpPr>
        <p:grpSpPr>
          <a:xfrm>
            <a:off x="5181479" y="1446339"/>
            <a:ext cx="710291" cy="710292"/>
            <a:chOff x="3682462" y="1520336"/>
            <a:chExt cx="710291" cy="710292"/>
          </a:xfrm>
        </p:grpSpPr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454A5DFC-9FAE-DE4E-A91E-4BA6E277CE60}"/>
                </a:ext>
              </a:extLst>
            </p:cNvPr>
            <p:cNvSpPr/>
            <p:nvPr/>
          </p:nvSpPr>
          <p:spPr>
            <a:xfrm>
              <a:off x="3682462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99" name="Freeform 20">
              <a:extLst>
                <a:ext uri="{FF2B5EF4-FFF2-40B4-BE49-F238E27FC236}">
                  <a16:creationId xmlns:a16="http://schemas.microsoft.com/office/drawing/2014/main" id="{6ED1F9BC-C0F1-354E-8DB5-31E3FE8ED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1545" y="1640532"/>
              <a:ext cx="492125" cy="469900"/>
            </a:xfrm>
            <a:custGeom>
              <a:avLst/>
              <a:gdLst>
                <a:gd name="T0" fmla="*/ 463 w 1366"/>
                <a:gd name="T1" fmla="*/ 728 h 1305"/>
                <a:gd name="T2" fmla="*/ 421 w 1366"/>
                <a:gd name="T3" fmla="*/ 911 h 1305"/>
                <a:gd name="T4" fmla="*/ 604 w 1366"/>
                <a:gd name="T5" fmla="*/ 870 h 1305"/>
                <a:gd name="T6" fmla="*/ 372 w 1366"/>
                <a:gd name="T7" fmla="*/ 1229 h 1305"/>
                <a:gd name="T8" fmla="*/ 145 w 1366"/>
                <a:gd name="T9" fmla="*/ 778 h 1305"/>
                <a:gd name="T10" fmla="*/ 104 w 1366"/>
                <a:gd name="T11" fmla="*/ 681 h 1305"/>
                <a:gd name="T12" fmla="*/ 198 w 1366"/>
                <a:gd name="T13" fmla="*/ 725 h 1305"/>
                <a:gd name="T14" fmla="*/ 372 w 1366"/>
                <a:gd name="T15" fmla="*/ 637 h 1305"/>
                <a:gd name="T16" fmla="*/ 237 w 1366"/>
                <a:gd name="T17" fmla="*/ 668 h 1305"/>
                <a:gd name="T18" fmla="*/ 18 w 1366"/>
                <a:gd name="T19" fmla="*/ 752 h 1305"/>
                <a:gd name="T20" fmla="*/ 94 w 1366"/>
                <a:gd name="T21" fmla="*/ 829 h 1305"/>
                <a:gd name="T22" fmla="*/ 350 w 1366"/>
                <a:gd name="T23" fmla="*/ 1295 h 1305"/>
                <a:gd name="T24" fmla="*/ 733 w 1366"/>
                <a:gd name="T25" fmla="*/ 954 h 1305"/>
                <a:gd name="T26" fmla="*/ 602 w 1366"/>
                <a:gd name="T27" fmla="*/ 804 h 1305"/>
                <a:gd name="T28" fmla="*/ 517 w 1366"/>
                <a:gd name="T29" fmla="*/ 893 h 1305"/>
                <a:gd name="T30" fmla="*/ 472 w 1366"/>
                <a:gd name="T31" fmla="*/ 791 h 1305"/>
                <a:gd name="T32" fmla="*/ 394 w 1366"/>
                <a:gd name="T33" fmla="*/ 571 h 1305"/>
                <a:gd name="T34" fmla="*/ 950 w 1366"/>
                <a:gd name="T35" fmla="*/ 373 h 1305"/>
                <a:gd name="T36" fmla="*/ 918 w 1366"/>
                <a:gd name="T37" fmla="*/ 548 h 1305"/>
                <a:gd name="T38" fmla="*/ 872 w 1366"/>
                <a:gd name="T39" fmla="*/ 650 h 1305"/>
                <a:gd name="T40" fmla="*/ 787 w 1366"/>
                <a:gd name="T41" fmla="*/ 561 h 1305"/>
                <a:gd name="T42" fmla="*/ 571 w 1366"/>
                <a:gd name="T43" fmla="*/ 586 h 1305"/>
                <a:gd name="T44" fmla="*/ 647 w 1366"/>
                <a:gd name="T45" fmla="*/ 508 h 1305"/>
                <a:gd name="T46" fmla="*/ 426 w 1366"/>
                <a:gd name="T47" fmla="*/ 425 h 1305"/>
                <a:gd name="T48" fmla="*/ 360 w 1366"/>
                <a:gd name="T49" fmla="*/ 374 h 1305"/>
                <a:gd name="T50" fmla="*/ 1016 w 1366"/>
                <a:gd name="T51" fmla="*/ 395 h 1305"/>
                <a:gd name="T52" fmla="*/ 633 w 1366"/>
                <a:gd name="T53" fmla="*/ 11 h 1305"/>
                <a:gd name="T54" fmla="*/ 371 w 1366"/>
                <a:gd name="T55" fmla="*/ 473 h 1305"/>
                <a:gd name="T56" fmla="*/ 485 w 1366"/>
                <a:gd name="T57" fmla="*/ 445 h 1305"/>
                <a:gd name="T58" fmla="*/ 587 w 1366"/>
                <a:gd name="T59" fmla="*/ 491 h 1305"/>
                <a:gd name="T60" fmla="*/ 527 w 1366"/>
                <a:gd name="T61" fmla="*/ 630 h 1305"/>
                <a:gd name="T62" fmla="*/ 677 w 1366"/>
                <a:gd name="T63" fmla="*/ 736 h 1305"/>
                <a:gd name="T64" fmla="*/ 790 w 1366"/>
                <a:gd name="T65" fmla="*/ 638 h 1305"/>
                <a:gd name="T66" fmla="*/ 968 w 1366"/>
                <a:gd name="T67" fmla="*/ 669 h 1305"/>
                <a:gd name="T68" fmla="*/ 927 w 1366"/>
                <a:gd name="T69" fmla="*/ 485 h 1305"/>
                <a:gd name="T70" fmla="*/ 1259 w 1366"/>
                <a:gd name="T71" fmla="*/ 646 h 1305"/>
                <a:gd name="T72" fmla="*/ 1330 w 1366"/>
                <a:gd name="T73" fmla="*/ 577 h 1305"/>
                <a:gd name="T74" fmla="*/ 1121 w 1366"/>
                <a:gd name="T75" fmla="*/ 498 h 1305"/>
                <a:gd name="T76" fmla="*/ 1076 w 1366"/>
                <a:gd name="T77" fmla="*/ 463 h 1305"/>
                <a:gd name="T78" fmla="*/ 1070 w 1366"/>
                <a:gd name="T79" fmla="*/ 545 h 1305"/>
                <a:gd name="T80" fmla="*/ 1180 w 1366"/>
                <a:gd name="T81" fmla="*/ 518 h 1305"/>
                <a:gd name="T82" fmla="*/ 1270 w 1366"/>
                <a:gd name="T83" fmla="*/ 559 h 1305"/>
                <a:gd name="T84" fmla="*/ 1215 w 1366"/>
                <a:gd name="T85" fmla="*/ 690 h 1305"/>
                <a:gd name="T86" fmla="*/ 1206 w 1366"/>
                <a:gd name="T87" fmla="*/ 844 h 1305"/>
                <a:gd name="T88" fmla="*/ 1034 w 1366"/>
                <a:gd name="T89" fmla="*/ 807 h 1305"/>
                <a:gd name="T90" fmla="*/ 1071 w 1366"/>
                <a:gd name="T91" fmla="*/ 980 h 1305"/>
                <a:gd name="T92" fmla="*/ 746 w 1366"/>
                <a:gd name="T93" fmla="*/ 763 h 1305"/>
                <a:gd name="T94" fmla="*/ 994 w 1366"/>
                <a:gd name="T95" fmla="*/ 1100 h 1305"/>
                <a:gd name="T96" fmla="*/ 1110 w 1366"/>
                <a:gd name="T97" fmla="*/ 1028 h 1305"/>
                <a:gd name="T98" fmla="*/ 1055 w 1366"/>
                <a:gd name="T99" fmla="*/ 898 h 1305"/>
                <a:gd name="T100" fmla="*/ 1145 w 1366"/>
                <a:gd name="T101" fmla="*/ 856 h 1305"/>
                <a:gd name="T102" fmla="*/ 1255 w 1366"/>
                <a:gd name="T103" fmla="*/ 883 h 1305"/>
                <a:gd name="T104" fmla="*/ 1259 w 1366"/>
                <a:gd name="T105" fmla="*/ 646 h 1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66" h="1305">
                  <a:moveTo>
                    <a:pt x="372" y="637"/>
                  </a:moveTo>
                  <a:lnTo>
                    <a:pt x="456" y="720"/>
                  </a:lnTo>
                  <a:cubicBezTo>
                    <a:pt x="459" y="724"/>
                    <a:pt x="461" y="726"/>
                    <a:pt x="463" y="728"/>
                  </a:cubicBezTo>
                  <a:cubicBezTo>
                    <a:pt x="460" y="730"/>
                    <a:pt x="455" y="731"/>
                    <a:pt x="452" y="732"/>
                  </a:cubicBezTo>
                  <a:cubicBezTo>
                    <a:pt x="430" y="740"/>
                    <a:pt x="393" y="752"/>
                    <a:pt x="380" y="798"/>
                  </a:cubicBezTo>
                  <a:cubicBezTo>
                    <a:pt x="370" y="833"/>
                    <a:pt x="386" y="878"/>
                    <a:pt x="421" y="911"/>
                  </a:cubicBezTo>
                  <a:cubicBezTo>
                    <a:pt x="455" y="946"/>
                    <a:pt x="500" y="963"/>
                    <a:pt x="535" y="953"/>
                  </a:cubicBezTo>
                  <a:cubicBezTo>
                    <a:pt x="580" y="940"/>
                    <a:pt x="593" y="903"/>
                    <a:pt x="600" y="881"/>
                  </a:cubicBezTo>
                  <a:cubicBezTo>
                    <a:pt x="602" y="877"/>
                    <a:pt x="603" y="872"/>
                    <a:pt x="604" y="870"/>
                  </a:cubicBezTo>
                  <a:cubicBezTo>
                    <a:pt x="606" y="872"/>
                    <a:pt x="609" y="874"/>
                    <a:pt x="612" y="877"/>
                  </a:cubicBezTo>
                  <a:lnTo>
                    <a:pt x="667" y="932"/>
                  </a:lnTo>
                  <a:lnTo>
                    <a:pt x="372" y="1229"/>
                  </a:lnTo>
                  <a:lnTo>
                    <a:pt x="78" y="933"/>
                  </a:lnTo>
                  <a:lnTo>
                    <a:pt x="137" y="873"/>
                  </a:lnTo>
                  <a:cubicBezTo>
                    <a:pt x="162" y="847"/>
                    <a:pt x="183" y="816"/>
                    <a:pt x="145" y="778"/>
                  </a:cubicBezTo>
                  <a:cubicBezTo>
                    <a:pt x="135" y="767"/>
                    <a:pt x="121" y="762"/>
                    <a:pt x="109" y="758"/>
                  </a:cubicBezTo>
                  <a:cubicBezTo>
                    <a:pt x="90" y="751"/>
                    <a:pt x="82" y="748"/>
                    <a:pt x="78" y="734"/>
                  </a:cubicBezTo>
                  <a:cubicBezTo>
                    <a:pt x="75" y="724"/>
                    <a:pt x="83" y="701"/>
                    <a:pt x="104" y="681"/>
                  </a:cubicBezTo>
                  <a:cubicBezTo>
                    <a:pt x="122" y="661"/>
                    <a:pt x="145" y="653"/>
                    <a:pt x="154" y="656"/>
                  </a:cubicBezTo>
                  <a:cubicBezTo>
                    <a:pt x="168" y="660"/>
                    <a:pt x="172" y="668"/>
                    <a:pt x="178" y="688"/>
                  </a:cubicBezTo>
                  <a:cubicBezTo>
                    <a:pt x="183" y="700"/>
                    <a:pt x="187" y="714"/>
                    <a:pt x="198" y="725"/>
                  </a:cubicBezTo>
                  <a:cubicBezTo>
                    <a:pt x="204" y="732"/>
                    <a:pt x="218" y="746"/>
                    <a:pt x="239" y="746"/>
                  </a:cubicBezTo>
                  <a:cubicBezTo>
                    <a:pt x="261" y="746"/>
                    <a:pt x="278" y="731"/>
                    <a:pt x="293" y="716"/>
                  </a:cubicBezTo>
                  <a:lnTo>
                    <a:pt x="372" y="637"/>
                  </a:lnTo>
                  <a:close/>
                  <a:moveTo>
                    <a:pt x="249" y="672"/>
                  </a:moveTo>
                  <a:cubicBezTo>
                    <a:pt x="246" y="675"/>
                    <a:pt x="243" y="678"/>
                    <a:pt x="241" y="680"/>
                  </a:cubicBezTo>
                  <a:cubicBezTo>
                    <a:pt x="240" y="677"/>
                    <a:pt x="238" y="672"/>
                    <a:pt x="237" y="668"/>
                  </a:cubicBezTo>
                  <a:cubicBezTo>
                    <a:pt x="230" y="646"/>
                    <a:pt x="217" y="610"/>
                    <a:pt x="172" y="596"/>
                  </a:cubicBezTo>
                  <a:cubicBezTo>
                    <a:pt x="137" y="586"/>
                    <a:pt x="92" y="603"/>
                    <a:pt x="60" y="637"/>
                  </a:cubicBezTo>
                  <a:cubicBezTo>
                    <a:pt x="24" y="672"/>
                    <a:pt x="8" y="717"/>
                    <a:pt x="18" y="752"/>
                  </a:cubicBezTo>
                  <a:cubicBezTo>
                    <a:pt x="31" y="797"/>
                    <a:pt x="68" y="810"/>
                    <a:pt x="90" y="817"/>
                  </a:cubicBezTo>
                  <a:cubicBezTo>
                    <a:pt x="94" y="818"/>
                    <a:pt x="99" y="820"/>
                    <a:pt x="101" y="821"/>
                  </a:cubicBezTo>
                  <a:cubicBezTo>
                    <a:pt x="99" y="823"/>
                    <a:pt x="97" y="826"/>
                    <a:pt x="94" y="829"/>
                  </a:cubicBezTo>
                  <a:lnTo>
                    <a:pt x="12" y="911"/>
                  </a:lnTo>
                  <a:cubicBezTo>
                    <a:pt x="0" y="923"/>
                    <a:pt x="0" y="943"/>
                    <a:pt x="12" y="955"/>
                  </a:cubicBezTo>
                  <a:lnTo>
                    <a:pt x="350" y="1295"/>
                  </a:lnTo>
                  <a:cubicBezTo>
                    <a:pt x="355" y="1301"/>
                    <a:pt x="363" y="1304"/>
                    <a:pt x="372" y="1304"/>
                  </a:cubicBezTo>
                  <a:cubicBezTo>
                    <a:pt x="380" y="1304"/>
                    <a:pt x="388" y="1301"/>
                    <a:pt x="394" y="1295"/>
                  </a:cubicBezTo>
                  <a:lnTo>
                    <a:pt x="733" y="954"/>
                  </a:lnTo>
                  <a:cubicBezTo>
                    <a:pt x="745" y="942"/>
                    <a:pt x="745" y="923"/>
                    <a:pt x="733" y="910"/>
                  </a:cubicBezTo>
                  <a:lnTo>
                    <a:pt x="656" y="833"/>
                  </a:lnTo>
                  <a:cubicBezTo>
                    <a:pt x="641" y="818"/>
                    <a:pt x="624" y="804"/>
                    <a:pt x="602" y="804"/>
                  </a:cubicBezTo>
                  <a:cubicBezTo>
                    <a:pt x="581" y="804"/>
                    <a:pt x="567" y="818"/>
                    <a:pt x="561" y="825"/>
                  </a:cubicBezTo>
                  <a:cubicBezTo>
                    <a:pt x="550" y="835"/>
                    <a:pt x="545" y="849"/>
                    <a:pt x="541" y="861"/>
                  </a:cubicBezTo>
                  <a:cubicBezTo>
                    <a:pt x="534" y="882"/>
                    <a:pt x="531" y="890"/>
                    <a:pt x="517" y="893"/>
                  </a:cubicBezTo>
                  <a:cubicBezTo>
                    <a:pt x="508" y="896"/>
                    <a:pt x="485" y="889"/>
                    <a:pt x="465" y="868"/>
                  </a:cubicBezTo>
                  <a:cubicBezTo>
                    <a:pt x="445" y="849"/>
                    <a:pt x="437" y="826"/>
                    <a:pt x="440" y="815"/>
                  </a:cubicBezTo>
                  <a:cubicBezTo>
                    <a:pt x="444" y="802"/>
                    <a:pt x="452" y="798"/>
                    <a:pt x="472" y="791"/>
                  </a:cubicBezTo>
                  <a:cubicBezTo>
                    <a:pt x="484" y="787"/>
                    <a:pt x="498" y="782"/>
                    <a:pt x="508" y="772"/>
                  </a:cubicBezTo>
                  <a:cubicBezTo>
                    <a:pt x="546" y="734"/>
                    <a:pt x="525" y="702"/>
                    <a:pt x="500" y="677"/>
                  </a:cubicBezTo>
                  <a:lnTo>
                    <a:pt x="394" y="571"/>
                  </a:lnTo>
                  <a:cubicBezTo>
                    <a:pt x="382" y="559"/>
                    <a:pt x="362" y="559"/>
                    <a:pt x="350" y="571"/>
                  </a:cubicBezTo>
                  <a:lnTo>
                    <a:pt x="249" y="672"/>
                  </a:lnTo>
                  <a:close/>
                  <a:moveTo>
                    <a:pt x="950" y="373"/>
                  </a:moveTo>
                  <a:lnTo>
                    <a:pt x="890" y="433"/>
                  </a:lnTo>
                  <a:cubicBezTo>
                    <a:pt x="864" y="459"/>
                    <a:pt x="844" y="490"/>
                    <a:pt x="881" y="528"/>
                  </a:cubicBezTo>
                  <a:cubicBezTo>
                    <a:pt x="892" y="539"/>
                    <a:pt x="906" y="544"/>
                    <a:pt x="918" y="548"/>
                  </a:cubicBezTo>
                  <a:cubicBezTo>
                    <a:pt x="938" y="555"/>
                    <a:pt x="946" y="559"/>
                    <a:pt x="950" y="572"/>
                  </a:cubicBezTo>
                  <a:cubicBezTo>
                    <a:pt x="953" y="582"/>
                    <a:pt x="944" y="605"/>
                    <a:pt x="924" y="625"/>
                  </a:cubicBezTo>
                  <a:cubicBezTo>
                    <a:pt x="904" y="646"/>
                    <a:pt x="882" y="653"/>
                    <a:pt x="872" y="650"/>
                  </a:cubicBezTo>
                  <a:cubicBezTo>
                    <a:pt x="859" y="646"/>
                    <a:pt x="855" y="638"/>
                    <a:pt x="848" y="618"/>
                  </a:cubicBezTo>
                  <a:cubicBezTo>
                    <a:pt x="844" y="606"/>
                    <a:pt x="840" y="592"/>
                    <a:pt x="829" y="581"/>
                  </a:cubicBezTo>
                  <a:cubicBezTo>
                    <a:pt x="822" y="575"/>
                    <a:pt x="808" y="561"/>
                    <a:pt x="787" y="561"/>
                  </a:cubicBezTo>
                  <a:cubicBezTo>
                    <a:pt x="766" y="561"/>
                    <a:pt x="749" y="575"/>
                    <a:pt x="734" y="590"/>
                  </a:cubicBezTo>
                  <a:lnTo>
                    <a:pt x="655" y="670"/>
                  </a:lnTo>
                  <a:lnTo>
                    <a:pt x="571" y="586"/>
                  </a:lnTo>
                  <a:cubicBezTo>
                    <a:pt x="568" y="583"/>
                    <a:pt x="565" y="580"/>
                    <a:pt x="564" y="578"/>
                  </a:cubicBezTo>
                  <a:cubicBezTo>
                    <a:pt x="567" y="577"/>
                    <a:pt x="571" y="575"/>
                    <a:pt x="575" y="574"/>
                  </a:cubicBezTo>
                  <a:cubicBezTo>
                    <a:pt x="597" y="566"/>
                    <a:pt x="633" y="554"/>
                    <a:pt x="647" y="508"/>
                  </a:cubicBezTo>
                  <a:cubicBezTo>
                    <a:pt x="657" y="473"/>
                    <a:pt x="640" y="429"/>
                    <a:pt x="606" y="395"/>
                  </a:cubicBezTo>
                  <a:cubicBezTo>
                    <a:pt x="572" y="360"/>
                    <a:pt x="526" y="343"/>
                    <a:pt x="492" y="353"/>
                  </a:cubicBezTo>
                  <a:cubicBezTo>
                    <a:pt x="446" y="367"/>
                    <a:pt x="434" y="403"/>
                    <a:pt x="426" y="425"/>
                  </a:cubicBezTo>
                  <a:cubicBezTo>
                    <a:pt x="425" y="429"/>
                    <a:pt x="423" y="434"/>
                    <a:pt x="422" y="436"/>
                  </a:cubicBezTo>
                  <a:cubicBezTo>
                    <a:pt x="420" y="435"/>
                    <a:pt x="418" y="432"/>
                    <a:pt x="415" y="429"/>
                  </a:cubicBezTo>
                  <a:lnTo>
                    <a:pt x="360" y="374"/>
                  </a:lnTo>
                  <a:lnTo>
                    <a:pt x="655" y="77"/>
                  </a:lnTo>
                  <a:lnTo>
                    <a:pt x="950" y="373"/>
                  </a:lnTo>
                  <a:close/>
                  <a:moveTo>
                    <a:pt x="1016" y="395"/>
                  </a:moveTo>
                  <a:cubicBezTo>
                    <a:pt x="1028" y="383"/>
                    <a:pt x="1028" y="363"/>
                    <a:pt x="1016" y="351"/>
                  </a:cubicBezTo>
                  <a:lnTo>
                    <a:pt x="677" y="11"/>
                  </a:lnTo>
                  <a:cubicBezTo>
                    <a:pt x="665" y="0"/>
                    <a:pt x="645" y="0"/>
                    <a:pt x="633" y="11"/>
                  </a:cubicBezTo>
                  <a:lnTo>
                    <a:pt x="294" y="352"/>
                  </a:lnTo>
                  <a:cubicBezTo>
                    <a:pt x="282" y="364"/>
                    <a:pt x="282" y="384"/>
                    <a:pt x="294" y="396"/>
                  </a:cubicBezTo>
                  <a:lnTo>
                    <a:pt x="371" y="473"/>
                  </a:lnTo>
                  <a:cubicBezTo>
                    <a:pt x="386" y="488"/>
                    <a:pt x="403" y="502"/>
                    <a:pt x="424" y="502"/>
                  </a:cubicBezTo>
                  <a:cubicBezTo>
                    <a:pt x="445" y="502"/>
                    <a:pt x="459" y="488"/>
                    <a:pt x="466" y="482"/>
                  </a:cubicBezTo>
                  <a:cubicBezTo>
                    <a:pt x="477" y="471"/>
                    <a:pt x="481" y="457"/>
                    <a:pt x="485" y="445"/>
                  </a:cubicBezTo>
                  <a:cubicBezTo>
                    <a:pt x="492" y="425"/>
                    <a:pt x="496" y="417"/>
                    <a:pt x="509" y="413"/>
                  </a:cubicBezTo>
                  <a:cubicBezTo>
                    <a:pt x="519" y="410"/>
                    <a:pt x="541" y="417"/>
                    <a:pt x="562" y="439"/>
                  </a:cubicBezTo>
                  <a:cubicBezTo>
                    <a:pt x="581" y="458"/>
                    <a:pt x="590" y="480"/>
                    <a:pt x="587" y="491"/>
                  </a:cubicBezTo>
                  <a:cubicBezTo>
                    <a:pt x="583" y="504"/>
                    <a:pt x="575" y="508"/>
                    <a:pt x="555" y="515"/>
                  </a:cubicBezTo>
                  <a:cubicBezTo>
                    <a:pt x="543" y="519"/>
                    <a:pt x="529" y="524"/>
                    <a:pt x="518" y="535"/>
                  </a:cubicBezTo>
                  <a:cubicBezTo>
                    <a:pt x="480" y="573"/>
                    <a:pt x="501" y="604"/>
                    <a:pt x="527" y="630"/>
                  </a:cubicBezTo>
                  <a:lnTo>
                    <a:pt x="633" y="736"/>
                  </a:lnTo>
                  <a:cubicBezTo>
                    <a:pt x="638" y="741"/>
                    <a:pt x="646" y="745"/>
                    <a:pt x="655" y="745"/>
                  </a:cubicBezTo>
                  <a:cubicBezTo>
                    <a:pt x="663" y="745"/>
                    <a:pt x="671" y="741"/>
                    <a:pt x="677" y="736"/>
                  </a:cubicBezTo>
                  <a:lnTo>
                    <a:pt x="778" y="634"/>
                  </a:lnTo>
                  <a:cubicBezTo>
                    <a:pt x="781" y="631"/>
                    <a:pt x="784" y="628"/>
                    <a:pt x="786" y="627"/>
                  </a:cubicBezTo>
                  <a:cubicBezTo>
                    <a:pt x="787" y="630"/>
                    <a:pt x="788" y="634"/>
                    <a:pt x="790" y="638"/>
                  </a:cubicBezTo>
                  <a:cubicBezTo>
                    <a:pt x="797" y="660"/>
                    <a:pt x="809" y="696"/>
                    <a:pt x="855" y="710"/>
                  </a:cubicBezTo>
                  <a:cubicBezTo>
                    <a:pt x="862" y="712"/>
                    <a:pt x="869" y="713"/>
                    <a:pt x="877" y="713"/>
                  </a:cubicBezTo>
                  <a:cubicBezTo>
                    <a:pt x="907" y="713"/>
                    <a:pt x="942" y="696"/>
                    <a:pt x="968" y="669"/>
                  </a:cubicBezTo>
                  <a:cubicBezTo>
                    <a:pt x="1004" y="634"/>
                    <a:pt x="1020" y="589"/>
                    <a:pt x="1010" y="554"/>
                  </a:cubicBezTo>
                  <a:cubicBezTo>
                    <a:pt x="996" y="509"/>
                    <a:pt x="960" y="496"/>
                    <a:pt x="938" y="489"/>
                  </a:cubicBezTo>
                  <a:cubicBezTo>
                    <a:pt x="934" y="488"/>
                    <a:pt x="929" y="486"/>
                    <a:pt x="927" y="485"/>
                  </a:cubicBezTo>
                  <a:cubicBezTo>
                    <a:pt x="928" y="483"/>
                    <a:pt x="931" y="480"/>
                    <a:pt x="934" y="477"/>
                  </a:cubicBezTo>
                  <a:lnTo>
                    <a:pt x="1016" y="395"/>
                  </a:lnTo>
                  <a:close/>
                  <a:moveTo>
                    <a:pt x="1259" y="646"/>
                  </a:moveTo>
                  <a:cubicBezTo>
                    <a:pt x="1257" y="644"/>
                    <a:pt x="1256" y="643"/>
                    <a:pt x="1254" y="641"/>
                  </a:cubicBezTo>
                  <a:cubicBezTo>
                    <a:pt x="1257" y="641"/>
                    <a:pt x="1259" y="640"/>
                    <a:pt x="1262" y="639"/>
                  </a:cubicBezTo>
                  <a:cubicBezTo>
                    <a:pt x="1282" y="632"/>
                    <a:pt x="1317" y="620"/>
                    <a:pt x="1330" y="577"/>
                  </a:cubicBezTo>
                  <a:cubicBezTo>
                    <a:pt x="1339" y="543"/>
                    <a:pt x="1324" y="501"/>
                    <a:pt x="1291" y="469"/>
                  </a:cubicBezTo>
                  <a:cubicBezTo>
                    <a:pt x="1259" y="435"/>
                    <a:pt x="1216" y="420"/>
                    <a:pt x="1183" y="430"/>
                  </a:cubicBezTo>
                  <a:cubicBezTo>
                    <a:pt x="1140" y="442"/>
                    <a:pt x="1128" y="477"/>
                    <a:pt x="1121" y="498"/>
                  </a:cubicBezTo>
                  <a:cubicBezTo>
                    <a:pt x="1120" y="500"/>
                    <a:pt x="1119" y="503"/>
                    <a:pt x="1119" y="505"/>
                  </a:cubicBezTo>
                  <a:cubicBezTo>
                    <a:pt x="1117" y="504"/>
                    <a:pt x="1116" y="502"/>
                    <a:pt x="1114" y="501"/>
                  </a:cubicBezTo>
                  <a:lnTo>
                    <a:pt x="1076" y="463"/>
                  </a:lnTo>
                  <a:cubicBezTo>
                    <a:pt x="1064" y="450"/>
                    <a:pt x="1044" y="450"/>
                    <a:pt x="1032" y="462"/>
                  </a:cubicBezTo>
                  <a:cubicBezTo>
                    <a:pt x="1020" y="475"/>
                    <a:pt x="1020" y="494"/>
                    <a:pt x="1032" y="506"/>
                  </a:cubicBezTo>
                  <a:lnTo>
                    <a:pt x="1070" y="545"/>
                  </a:lnTo>
                  <a:cubicBezTo>
                    <a:pt x="1084" y="559"/>
                    <a:pt x="1101" y="572"/>
                    <a:pt x="1121" y="572"/>
                  </a:cubicBezTo>
                  <a:cubicBezTo>
                    <a:pt x="1141" y="572"/>
                    <a:pt x="1155" y="559"/>
                    <a:pt x="1161" y="552"/>
                  </a:cubicBezTo>
                  <a:cubicBezTo>
                    <a:pt x="1171" y="542"/>
                    <a:pt x="1176" y="529"/>
                    <a:pt x="1180" y="518"/>
                  </a:cubicBezTo>
                  <a:cubicBezTo>
                    <a:pt x="1186" y="499"/>
                    <a:pt x="1189" y="492"/>
                    <a:pt x="1200" y="489"/>
                  </a:cubicBezTo>
                  <a:cubicBezTo>
                    <a:pt x="1208" y="487"/>
                    <a:pt x="1229" y="494"/>
                    <a:pt x="1247" y="513"/>
                  </a:cubicBezTo>
                  <a:cubicBezTo>
                    <a:pt x="1267" y="531"/>
                    <a:pt x="1272" y="552"/>
                    <a:pt x="1270" y="559"/>
                  </a:cubicBezTo>
                  <a:cubicBezTo>
                    <a:pt x="1267" y="571"/>
                    <a:pt x="1260" y="574"/>
                    <a:pt x="1242" y="580"/>
                  </a:cubicBezTo>
                  <a:cubicBezTo>
                    <a:pt x="1230" y="584"/>
                    <a:pt x="1217" y="588"/>
                    <a:pt x="1207" y="599"/>
                  </a:cubicBezTo>
                  <a:cubicBezTo>
                    <a:pt x="1170" y="636"/>
                    <a:pt x="1192" y="667"/>
                    <a:pt x="1215" y="690"/>
                  </a:cubicBezTo>
                  <a:lnTo>
                    <a:pt x="1287" y="763"/>
                  </a:lnTo>
                  <a:lnTo>
                    <a:pt x="1211" y="839"/>
                  </a:lnTo>
                  <a:cubicBezTo>
                    <a:pt x="1209" y="841"/>
                    <a:pt x="1208" y="842"/>
                    <a:pt x="1206" y="844"/>
                  </a:cubicBezTo>
                  <a:cubicBezTo>
                    <a:pt x="1206" y="841"/>
                    <a:pt x="1205" y="838"/>
                    <a:pt x="1204" y="836"/>
                  </a:cubicBezTo>
                  <a:cubicBezTo>
                    <a:pt x="1197" y="815"/>
                    <a:pt x="1185" y="781"/>
                    <a:pt x="1142" y="768"/>
                  </a:cubicBezTo>
                  <a:cubicBezTo>
                    <a:pt x="1108" y="758"/>
                    <a:pt x="1066" y="774"/>
                    <a:pt x="1034" y="807"/>
                  </a:cubicBezTo>
                  <a:cubicBezTo>
                    <a:pt x="1001" y="839"/>
                    <a:pt x="985" y="882"/>
                    <a:pt x="995" y="915"/>
                  </a:cubicBezTo>
                  <a:cubicBezTo>
                    <a:pt x="1008" y="958"/>
                    <a:pt x="1042" y="970"/>
                    <a:pt x="1063" y="977"/>
                  </a:cubicBezTo>
                  <a:cubicBezTo>
                    <a:pt x="1065" y="978"/>
                    <a:pt x="1068" y="979"/>
                    <a:pt x="1071" y="980"/>
                  </a:cubicBezTo>
                  <a:cubicBezTo>
                    <a:pt x="1069" y="981"/>
                    <a:pt x="1068" y="983"/>
                    <a:pt x="1066" y="985"/>
                  </a:cubicBezTo>
                  <a:lnTo>
                    <a:pt x="1016" y="1034"/>
                  </a:lnTo>
                  <a:lnTo>
                    <a:pt x="746" y="763"/>
                  </a:lnTo>
                  <a:cubicBezTo>
                    <a:pt x="734" y="751"/>
                    <a:pt x="714" y="751"/>
                    <a:pt x="702" y="763"/>
                  </a:cubicBezTo>
                  <a:cubicBezTo>
                    <a:pt x="690" y="775"/>
                    <a:pt x="690" y="795"/>
                    <a:pt x="702" y="807"/>
                  </a:cubicBezTo>
                  <a:lnTo>
                    <a:pt x="994" y="1100"/>
                  </a:lnTo>
                  <a:cubicBezTo>
                    <a:pt x="1000" y="1106"/>
                    <a:pt x="1008" y="1109"/>
                    <a:pt x="1016" y="1109"/>
                  </a:cubicBezTo>
                  <a:cubicBezTo>
                    <a:pt x="1025" y="1109"/>
                    <a:pt x="1033" y="1106"/>
                    <a:pt x="1038" y="1100"/>
                  </a:cubicBezTo>
                  <a:lnTo>
                    <a:pt x="1110" y="1028"/>
                  </a:lnTo>
                  <a:cubicBezTo>
                    <a:pt x="1133" y="1005"/>
                    <a:pt x="1155" y="974"/>
                    <a:pt x="1118" y="937"/>
                  </a:cubicBezTo>
                  <a:cubicBezTo>
                    <a:pt x="1108" y="927"/>
                    <a:pt x="1095" y="922"/>
                    <a:pt x="1083" y="918"/>
                  </a:cubicBezTo>
                  <a:cubicBezTo>
                    <a:pt x="1065" y="912"/>
                    <a:pt x="1058" y="909"/>
                    <a:pt x="1055" y="898"/>
                  </a:cubicBezTo>
                  <a:cubicBezTo>
                    <a:pt x="1052" y="890"/>
                    <a:pt x="1058" y="870"/>
                    <a:pt x="1078" y="850"/>
                  </a:cubicBezTo>
                  <a:cubicBezTo>
                    <a:pt x="1096" y="832"/>
                    <a:pt x="1116" y="825"/>
                    <a:pt x="1124" y="828"/>
                  </a:cubicBezTo>
                  <a:cubicBezTo>
                    <a:pt x="1135" y="831"/>
                    <a:pt x="1139" y="838"/>
                    <a:pt x="1145" y="856"/>
                  </a:cubicBezTo>
                  <a:cubicBezTo>
                    <a:pt x="1149" y="868"/>
                    <a:pt x="1153" y="881"/>
                    <a:pt x="1163" y="891"/>
                  </a:cubicBezTo>
                  <a:cubicBezTo>
                    <a:pt x="1170" y="897"/>
                    <a:pt x="1183" y="911"/>
                    <a:pt x="1204" y="911"/>
                  </a:cubicBezTo>
                  <a:cubicBezTo>
                    <a:pt x="1224" y="911"/>
                    <a:pt x="1240" y="898"/>
                    <a:pt x="1255" y="883"/>
                  </a:cubicBezTo>
                  <a:lnTo>
                    <a:pt x="1353" y="785"/>
                  </a:lnTo>
                  <a:cubicBezTo>
                    <a:pt x="1365" y="772"/>
                    <a:pt x="1365" y="753"/>
                    <a:pt x="1353" y="741"/>
                  </a:cubicBezTo>
                  <a:lnTo>
                    <a:pt x="1259" y="6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AC7C75A4-F34A-DB49-8A53-8C8A2AC79393}"/>
              </a:ext>
            </a:extLst>
          </p:cNvPr>
          <p:cNvGrpSpPr/>
          <p:nvPr userDrawn="1"/>
        </p:nvGrpSpPr>
        <p:grpSpPr>
          <a:xfrm>
            <a:off x="4074326" y="2424629"/>
            <a:ext cx="710291" cy="710292"/>
            <a:chOff x="2575309" y="2498626"/>
            <a:chExt cx="710291" cy="710292"/>
          </a:xfrm>
        </p:grpSpPr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4676DEBE-8B8A-484F-AA83-B4DB6A487787}"/>
                </a:ext>
              </a:extLst>
            </p:cNvPr>
            <p:cNvSpPr/>
            <p:nvPr/>
          </p:nvSpPr>
          <p:spPr>
            <a:xfrm>
              <a:off x="2575309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02" name="Freeform 21">
              <a:extLst>
                <a:ext uri="{FF2B5EF4-FFF2-40B4-BE49-F238E27FC236}">
                  <a16:creationId xmlns:a16="http://schemas.microsoft.com/office/drawing/2014/main" id="{3742BBEA-32E4-7F4C-97C6-AA2EC9710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185" y="2624379"/>
              <a:ext cx="490538" cy="458787"/>
            </a:xfrm>
            <a:custGeom>
              <a:avLst/>
              <a:gdLst>
                <a:gd name="T0" fmla="*/ 283 w 1362"/>
                <a:gd name="T1" fmla="*/ 906 h 1274"/>
                <a:gd name="T2" fmla="*/ 345 w 1362"/>
                <a:gd name="T3" fmla="*/ 1272 h 1274"/>
                <a:gd name="T4" fmla="*/ 257 w 1362"/>
                <a:gd name="T5" fmla="*/ 395 h 1274"/>
                <a:gd name="T6" fmla="*/ 0 w 1362"/>
                <a:gd name="T7" fmla="*/ 849 h 1274"/>
                <a:gd name="T8" fmla="*/ 142 w 1362"/>
                <a:gd name="T9" fmla="*/ 1273 h 1274"/>
                <a:gd name="T10" fmla="*/ 204 w 1362"/>
                <a:gd name="T11" fmla="*/ 595 h 1274"/>
                <a:gd name="T12" fmla="*/ 142 w 1362"/>
                <a:gd name="T13" fmla="*/ 931 h 1274"/>
                <a:gd name="T14" fmla="*/ 63 w 1362"/>
                <a:gd name="T15" fmla="*/ 595 h 1274"/>
                <a:gd name="T16" fmla="*/ 785 w 1362"/>
                <a:gd name="T17" fmla="*/ 457 h 1274"/>
                <a:gd name="T18" fmla="*/ 455 w 1362"/>
                <a:gd name="T19" fmla="*/ 536 h 1274"/>
                <a:gd name="T20" fmla="*/ 424 w 1362"/>
                <a:gd name="T21" fmla="*/ 595 h 1274"/>
                <a:gd name="T22" fmla="*/ 424 w 1362"/>
                <a:gd name="T23" fmla="*/ 1273 h 1274"/>
                <a:gd name="T24" fmla="*/ 486 w 1362"/>
                <a:gd name="T25" fmla="*/ 962 h 1274"/>
                <a:gd name="T26" fmla="*/ 680 w 1362"/>
                <a:gd name="T27" fmla="*/ 598 h 1274"/>
                <a:gd name="T28" fmla="*/ 822 w 1362"/>
                <a:gd name="T29" fmla="*/ 395 h 1274"/>
                <a:gd name="T30" fmla="*/ 424 w 1362"/>
                <a:gd name="T31" fmla="*/ 228 h 1274"/>
                <a:gd name="T32" fmla="*/ 232 w 1362"/>
                <a:gd name="T33" fmla="*/ 228 h 1274"/>
                <a:gd name="T34" fmla="*/ 328 w 1362"/>
                <a:gd name="T35" fmla="*/ 62 h 1274"/>
                <a:gd name="T36" fmla="*/ 424 w 1362"/>
                <a:gd name="T37" fmla="*/ 228 h 1274"/>
                <a:gd name="T38" fmla="*/ 328 w 1362"/>
                <a:gd name="T39" fmla="*/ 0 h 1274"/>
                <a:gd name="T40" fmla="*/ 170 w 1362"/>
                <a:gd name="T41" fmla="*/ 228 h 1274"/>
                <a:gd name="T42" fmla="*/ 486 w 1362"/>
                <a:gd name="T43" fmla="*/ 228 h 1274"/>
                <a:gd name="T44" fmla="*/ 1361 w 1362"/>
                <a:gd name="T45" fmla="*/ 31 h 1274"/>
                <a:gd name="T46" fmla="*/ 568 w 1362"/>
                <a:gd name="T47" fmla="*/ 0 h 1274"/>
                <a:gd name="T48" fmla="*/ 537 w 1362"/>
                <a:gd name="T49" fmla="*/ 341 h 1274"/>
                <a:gd name="T50" fmla="*/ 599 w 1362"/>
                <a:gd name="T51" fmla="*/ 62 h 1274"/>
                <a:gd name="T52" fmla="*/ 1299 w 1362"/>
                <a:gd name="T53" fmla="*/ 987 h 1274"/>
                <a:gd name="T54" fmla="*/ 599 w 1362"/>
                <a:gd name="T55" fmla="*/ 652 h 1274"/>
                <a:gd name="T56" fmla="*/ 537 w 1362"/>
                <a:gd name="T57" fmla="*/ 1019 h 1274"/>
                <a:gd name="T58" fmla="*/ 888 w 1362"/>
                <a:gd name="T59" fmla="*/ 1050 h 1274"/>
                <a:gd name="T60" fmla="*/ 785 w 1362"/>
                <a:gd name="T61" fmla="*/ 1240 h 1274"/>
                <a:gd name="T62" fmla="*/ 932 w 1362"/>
                <a:gd name="T63" fmla="*/ 1244 h 1274"/>
                <a:gd name="T64" fmla="*/ 994 w 1362"/>
                <a:gd name="T65" fmla="*/ 1093 h 1274"/>
                <a:gd name="T66" fmla="*/ 1184 w 1362"/>
                <a:gd name="T67" fmla="*/ 1196 h 1274"/>
                <a:gd name="T68" fmla="*/ 1330 w 1362"/>
                <a:gd name="T69" fmla="*/ 1050 h 1274"/>
                <a:gd name="T70" fmla="*/ 1361 w 1362"/>
                <a:gd name="T71" fmla="*/ 31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62" h="1274">
                  <a:moveTo>
                    <a:pt x="345" y="906"/>
                  </a:moveTo>
                  <a:lnTo>
                    <a:pt x="283" y="906"/>
                  </a:lnTo>
                  <a:lnTo>
                    <a:pt x="283" y="1272"/>
                  </a:lnTo>
                  <a:lnTo>
                    <a:pt x="345" y="1272"/>
                  </a:lnTo>
                  <a:lnTo>
                    <a:pt x="345" y="906"/>
                  </a:lnTo>
                  <a:close/>
                  <a:moveTo>
                    <a:pt x="257" y="395"/>
                  </a:moveTo>
                  <a:cubicBezTo>
                    <a:pt x="45" y="395"/>
                    <a:pt x="0" y="504"/>
                    <a:pt x="0" y="595"/>
                  </a:cubicBezTo>
                  <a:lnTo>
                    <a:pt x="0" y="849"/>
                  </a:lnTo>
                  <a:cubicBezTo>
                    <a:pt x="0" y="926"/>
                    <a:pt x="65" y="991"/>
                    <a:pt x="142" y="993"/>
                  </a:cubicBezTo>
                  <a:lnTo>
                    <a:pt x="142" y="1273"/>
                  </a:lnTo>
                  <a:lnTo>
                    <a:pt x="204" y="1273"/>
                  </a:lnTo>
                  <a:lnTo>
                    <a:pt x="204" y="595"/>
                  </a:lnTo>
                  <a:lnTo>
                    <a:pt x="142" y="595"/>
                  </a:lnTo>
                  <a:lnTo>
                    <a:pt x="142" y="931"/>
                  </a:lnTo>
                  <a:cubicBezTo>
                    <a:pt x="99" y="929"/>
                    <a:pt x="63" y="892"/>
                    <a:pt x="63" y="849"/>
                  </a:cubicBezTo>
                  <a:lnTo>
                    <a:pt x="63" y="595"/>
                  </a:lnTo>
                  <a:cubicBezTo>
                    <a:pt x="63" y="531"/>
                    <a:pt x="85" y="457"/>
                    <a:pt x="257" y="457"/>
                  </a:cubicBezTo>
                  <a:lnTo>
                    <a:pt x="785" y="457"/>
                  </a:lnTo>
                  <a:cubicBezTo>
                    <a:pt x="772" y="496"/>
                    <a:pt x="734" y="536"/>
                    <a:pt x="681" y="536"/>
                  </a:cubicBezTo>
                  <a:lnTo>
                    <a:pt x="455" y="536"/>
                  </a:lnTo>
                  <a:cubicBezTo>
                    <a:pt x="438" y="536"/>
                    <a:pt x="424" y="550"/>
                    <a:pt x="424" y="567"/>
                  </a:cubicBezTo>
                  <a:lnTo>
                    <a:pt x="424" y="595"/>
                  </a:lnTo>
                  <a:lnTo>
                    <a:pt x="424" y="962"/>
                  </a:lnTo>
                  <a:lnTo>
                    <a:pt x="424" y="1273"/>
                  </a:lnTo>
                  <a:lnTo>
                    <a:pt x="486" y="1273"/>
                  </a:lnTo>
                  <a:lnTo>
                    <a:pt x="486" y="962"/>
                  </a:lnTo>
                  <a:lnTo>
                    <a:pt x="486" y="598"/>
                  </a:lnTo>
                  <a:lnTo>
                    <a:pt x="680" y="598"/>
                  </a:lnTo>
                  <a:cubicBezTo>
                    <a:pt x="782" y="598"/>
                    <a:pt x="853" y="507"/>
                    <a:pt x="853" y="426"/>
                  </a:cubicBezTo>
                  <a:cubicBezTo>
                    <a:pt x="853" y="409"/>
                    <a:pt x="839" y="395"/>
                    <a:pt x="822" y="395"/>
                  </a:cubicBezTo>
                  <a:lnTo>
                    <a:pt x="257" y="395"/>
                  </a:lnTo>
                  <a:close/>
                  <a:moveTo>
                    <a:pt x="424" y="228"/>
                  </a:moveTo>
                  <a:cubicBezTo>
                    <a:pt x="424" y="276"/>
                    <a:pt x="383" y="310"/>
                    <a:pt x="328" y="310"/>
                  </a:cubicBezTo>
                  <a:cubicBezTo>
                    <a:pt x="272" y="310"/>
                    <a:pt x="232" y="276"/>
                    <a:pt x="232" y="228"/>
                  </a:cubicBezTo>
                  <a:lnTo>
                    <a:pt x="232" y="144"/>
                  </a:lnTo>
                  <a:cubicBezTo>
                    <a:pt x="232" y="96"/>
                    <a:pt x="272" y="62"/>
                    <a:pt x="328" y="62"/>
                  </a:cubicBezTo>
                  <a:cubicBezTo>
                    <a:pt x="383" y="62"/>
                    <a:pt x="424" y="96"/>
                    <a:pt x="424" y="144"/>
                  </a:cubicBezTo>
                  <a:lnTo>
                    <a:pt x="424" y="228"/>
                  </a:lnTo>
                  <a:close/>
                  <a:moveTo>
                    <a:pt x="486" y="144"/>
                  </a:moveTo>
                  <a:cubicBezTo>
                    <a:pt x="486" y="62"/>
                    <a:pt x="418" y="0"/>
                    <a:pt x="328" y="0"/>
                  </a:cubicBezTo>
                  <a:cubicBezTo>
                    <a:pt x="238" y="0"/>
                    <a:pt x="170" y="62"/>
                    <a:pt x="170" y="144"/>
                  </a:cubicBezTo>
                  <a:lnTo>
                    <a:pt x="170" y="228"/>
                  </a:lnTo>
                  <a:cubicBezTo>
                    <a:pt x="170" y="310"/>
                    <a:pt x="238" y="372"/>
                    <a:pt x="328" y="372"/>
                  </a:cubicBezTo>
                  <a:cubicBezTo>
                    <a:pt x="418" y="372"/>
                    <a:pt x="486" y="310"/>
                    <a:pt x="486" y="228"/>
                  </a:cubicBezTo>
                  <a:lnTo>
                    <a:pt x="486" y="144"/>
                  </a:lnTo>
                  <a:close/>
                  <a:moveTo>
                    <a:pt x="1361" y="31"/>
                  </a:moveTo>
                  <a:cubicBezTo>
                    <a:pt x="1361" y="14"/>
                    <a:pt x="1347" y="0"/>
                    <a:pt x="1330" y="0"/>
                  </a:cubicBezTo>
                  <a:lnTo>
                    <a:pt x="568" y="0"/>
                  </a:lnTo>
                  <a:cubicBezTo>
                    <a:pt x="551" y="0"/>
                    <a:pt x="537" y="14"/>
                    <a:pt x="537" y="31"/>
                  </a:cubicBezTo>
                  <a:lnTo>
                    <a:pt x="537" y="341"/>
                  </a:lnTo>
                  <a:lnTo>
                    <a:pt x="599" y="341"/>
                  </a:lnTo>
                  <a:lnTo>
                    <a:pt x="599" y="62"/>
                  </a:lnTo>
                  <a:lnTo>
                    <a:pt x="1299" y="62"/>
                  </a:lnTo>
                  <a:lnTo>
                    <a:pt x="1299" y="987"/>
                  </a:lnTo>
                  <a:lnTo>
                    <a:pt x="599" y="987"/>
                  </a:lnTo>
                  <a:lnTo>
                    <a:pt x="599" y="652"/>
                  </a:lnTo>
                  <a:lnTo>
                    <a:pt x="537" y="652"/>
                  </a:lnTo>
                  <a:lnTo>
                    <a:pt x="537" y="1019"/>
                  </a:lnTo>
                  <a:cubicBezTo>
                    <a:pt x="537" y="1036"/>
                    <a:pt x="551" y="1050"/>
                    <a:pt x="568" y="1050"/>
                  </a:cubicBezTo>
                  <a:lnTo>
                    <a:pt x="888" y="1050"/>
                  </a:lnTo>
                  <a:lnTo>
                    <a:pt x="741" y="1196"/>
                  </a:lnTo>
                  <a:lnTo>
                    <a:pt x="785" y="1240"/>
                  </a:lnTo>
                  <a:lnTo>
                    <a:pt x="932" y="1093"/>
                  </a:lnTo>
                  <a:lnTo>
                    <a:pt x="932" y="1244"/>
                  </a:lnTo>
                  <a:lnTo>
                    <a:pt x="994" y="1244"/>
                  </a:lnTo>
                  <a:lnTo>
                    <a:pt x="994" y="1093"/>
                  </a:lnTo>
                  <a:lnTo>
                    <a:pt x="1140" y="1240"/>
                  </a:lnTo>
                  <a:lnTo>
                    <a:pt x="1184" y="1196"/>
                  </a:lnTo>
                  <a:lnTo>
                    <a:pt x="1038" y="1050"/>
                  </a:lnTo>
                  <a:lnTo>
                    <a:pt x="1330" y="1050"/>
                  </a:lnTo>
                  <a:cubicBezTo>
                    <a:pt x="1347" y="1050"/>
                    <a:pt x="1361" y="1036"/>
                    <a:pt x="1361" y="1019"/>
                  </a:cubicBezTo>
                  <a:lnTo>
                    <a:pt x="1361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B1864C9D-25C9-E54A-81BB-C4B83B1FB5B1}"/>
              </a:ext>
            </a:extLst>
          </p:cNvPr>
          <p:cNvGrpSpPr/>
          <p:nvPr userDrawn="1"/>
        </p:nvGrpSpPr>
        <p:grpSpPr>
          <a:xfrm>
            <a:off x="7373417" y="2424629"/>
            <a:ext cx="710291" cy="710292"/>
            <a:chOff x="5874400" y="2498626"/>
            <a:chExt cx="710291" cy="710292"/>
          </a:xfrm>
        </p:grpSpPr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07B2F9B0-CC85-5F4A-A266-164F910A36E5}"/>
                </a:ext>
              </a:extLst>
            </p:cNvPr>
            <p:cNvSpPr/>
            <p:nvPr/>
          </p:nvSpPr>
          <p:spPr>
            <a:xfrm>
              <a:off x="5874400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05" name="Freeform 23">
              <a:extLst>
                <a:ext uri="{FF2B5EF4-FFF2-40B4-BE49-F238E27FC236}">
                  <a16:creationId xmlns:a16="http://schemas.microsoft.com/office/drawing/2014/main" id="{B080FD73-D6C9-0845-BC18-3121158A6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1895" y="2633110"/>
              <a:ext cx="495300" cy="441325"/>
            </a:xfrm>
            <a:custGeom>
              <a:avLst/>
              <a:gdLst>
                <a:gd name="T0" fmla="*/ 1236 w 1375"/>
                <a:gd name="T1" fmla="*/ 1080 h 1225"/>
                <a:gd name="T2" fmla="*/ 1120 w 1375"/>
                <a:gd name="T3" fmla="*/ 908 h 1225"/>
                <a:gd name="T4" fmla="*/ 1118 w 1375"/>
                <a:gd name="T5" fmla="*/ 970 h 1225"/>
                <a:gd name="T6" fmla="*/ 1036 w 1375"/>
                <a:gd name="T7" fmla="*/ 1083 h 1225"/>
                <a:gd name="T8" fmla="*/ 643 w 1375"/>
                <a:gd name="T9" fmla="*/ 1162 h 1225"/>
                <a:gd name="T10" fmla="*/ 951 w 1375"/>
                <a:gd name="T11" fmla="*/ 1021 h 1225"/>
                <a:gd name="T12" fmla="*/ 951 w 1375"/>
                <a:gd name="T13" fmla="*/ 970 h 1225"/>
                <a:gd name="T14" fmla="*/ 638 w 1375"/>
                <a:gd name="T15" fmla="*/ 967 h 1225"/>
                <a:gd name="T16" fmla="*/ 581 w 1375"/>
                <a:gd name="T17" fmla="*/ 1224 h 1225"/>
                <a:gd name="T18" fmla="*/ 1151 w 1375"/>
                <a:gd name="T19" fmla="*/ 685 h 1225"/>
                <a:gd name="T20" fmla="*/ 1113 w 1375"/>
                <a:gd name="T21" fmla="*/ 502 h 1225"/>
                <a:gd name="T22" fmla="*/ 841 w 1375"/>
                <a:gd name="T23" fmla="*/ 650 h 1225"/>
                <a:gd name="T24" fmla="*/ 936 w 1375"/>
                <a:gd name="T25" fmla="*/ 495 h 1225"/>
                <a:gd name="T26" fmla="*/ 785 w 1375"/>
                <a:gd name="T27" fmla="*/ 525 h 1225"/>
                <a:gd name="T28" fmla="*/ 716 w 1375"/>
                <a:gd name="T29" fmla="*/ 373 h 1225"/>
                <a:gd name="T30" fmla="*/ 680 w 1375"/>
                <a:gd name="T31" fmla="*/ 322 h 1225"/>
                <a:gd name="T32" fmla="*/ 571 w 1375"/>
                <a:gd name="T33" fmla="*/ 264 h 1225"/>
                <a:gd name="T34" fmla="*/ 809 w 1375"/>
                <a:gd name="T35" fmla="*/ 67 h 1225"/>
                <a:gd name="T36" fmla="*/ 835 w 1375"/>
                <a:gd name="T37" fmla="*/ 159 h 1225"/>
                <a:gd name="T38" fmla="*/ 853 w 1375"/>
                <a:gd name="T39" fmla="*/ 277 h 1225"/>
                <a:gd name="T40" fmla="*/ 943 w 1375"/>
                <a:gd name="T41" fmla="*/ 214 h 1225"/>
                <a:gd name="T42" fmla="*/ 990 w 1375"/>
                <a:gd name="T43" fmla="*/ 381 h 1225"/>
                <a:gd name="T44" fmla="*/ 1026 w 1375"/>
                <a:gd name="T45" fmla="*/ 432 h 1225"/>
                <a:gd name="T46" fmla="*/ 1119 w 1375"/>
                <a:gd name="T47" fmla="*/ 466 h 1225"/>
                <a:gd name="T48" fmla="*/ 696 w 1375"/>
                <a:gd name="T49" fmla="*/ 552 h 1225"/>
                <a:gd name="T50" fmla="*/ 315 w 1375"/>
                <a:gd name="T51" fmla="*/ 805 h 1225"/>
                <a:gd name="T52" fmla="*/ 93 w 1375"/>
                <a:gd name="T53" fmla="*/ 909 h 1225"/>
                <a:gd name="T54" fmla="*/ 467 w 1375"/>
                <a:gd name="T55" fmla="*/ 616 h 1225"/>
                <a:gd name="T56" fmla="*/ 696 w 1375"/>
                <a:gd name="T57" fmla="*/ 552 h 1225"/>
                <a:gd name="T58" fmla="*/ 1080 w 1375"/>
                <a:gd name="T59" fmla="*/ 401 h 1225"/>
                <a:gd name="T60" fmla="*/ 958 w 1375"/>
                <a:gd name="T61" fmla="*/ 128 h 1225"/>
                <a:gd name="T62" fmla="*/ 938 w 1375"/>
                <a:gd name="T63" fmla="*/ 100 h 1225"/>
                <a:gd name="T64" fmla="*/ 773 w 1375"/>
                <a:gd name="T65" fmla="*/ 16 h 1225"/>
                <a:gd name="T66" fmla="*/ 520 w 1375"/>
                <a:gd name="T67" fmla="*/ 300 h 1225"/>
                <a:gd name="T68" fmla="*/ 630 w 1375"/>
                <a:gd name="T69" fmla="*/ 358 h 1225"/>
                <a:gd name="T70" fmla="*/ 558 w 1375"/>
                <a:gd name="T71" fmla="*/ 456 h 1225"/>
                <a:gd name="T72" fmla="*/ 70 w 1375"/>
                <a:gd name="T73" fmla="*/ 784 h 1225"/>
                <a:gd name="T74" fmla="*/ 132 w 1375"/>
                <a:gd name="T75" fmla="*/ 998 h 1225"/>
                <a:gd name="T76" fmla="*/ 535 w 1375"/>
                <a:gd name="T77" fmla="*/ 706 h 1225"/>
                <a:gd name="T78" fmla="*/ 749 w 1375"/>
                <a:gd name="T79" fmla="*/ 626 h 1225"/>
                <a:gd name="T80" fmla="*/ 768 w 1375"/>
                <a:gd name="T81" fmla="*/ 654 h 1225"/>
                <a:gd name="T82" fmla="*/ 917 w 1375"/>
                <a:gd name="T83" fmla="*/ 714 h 1225"/>
                <a:gd name="T84" fmla="*/ 1170 w 1375"/>
                <a:gd name="T85" fmla="*/ 431 h 1225"/>
                <a:gd name="T86" fmla="*/ 1221 w 1375"/>
                <a:gd name="T87" fmla="*/ 704 h 1225"/>
                <a:gd name="T88" fmla="*/ 1258 w 1375"/>
                <a:gd name="T89" fmla="*/ 895 h 1225"/>
                <a:gd name="T90" fmla="*/ 1227 w 1375"/>
                <a:gd name="T91" fmla="*/ 842 h 1225"/>
                <a:gd name="T92" fmla="*/ 1262 w 1375"/>
                <a:gd name="T93" fmla="*/ 908 h 1225"/>
                <a:gd name="T94" fmla="*/ 1374 w 1375"/>
                <a:gd name="T95" fmla="*/ 908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75" h="1225">
                  <a:moveTo>
                    <a:pt x="581" y="1224"/>
                  </a:moveTo>
                  <a:lnTo>
                    <a:pt x="1236" y="1224"/>
                  </a:lnTo>
                  <a:lnTo>
                    <a:pt x="1236" y="1080"/>
                  </a:lnTo>
                  <a:cubicBezTo>
                    <a:pt x="1236" y="1048"/>
                    <a:pt x="1211" y="1023"/>
                    <a:pt x="1180" y="1021"/>
                  </a:cubicBezTo>
                  <a:lnTo>
                    <a:pt x="1180" y="967"/>
                  </a:lnTo>
                  <a:cubicBezTo>
                    <a:pt x="1180" y="935"/>
                    <a:pt x="1153" y="908"/>
                    <a:pt x="1120" y="908"/>
                  </a:cubicBezTo>
                  <a:lnTo>
                    <a:pt x="1036" y="908"/>
                  </a:lnTo>
                  <a:lnTo>
                    <a:pt x="1036" y="970"/>
                  </a:lnTo>
                  <a:lnTo>
                    <a:pt x="1118" y="970"/>
                  </a:lnTo>
                  <a:lnTo>
                    <a:pt x="1118" y="1021"/>
                  </a:lnTo>
                  <a:lnTo>
                    <a:pt x="1036" y="1021"/>
                  </a:lnTo>
                  <a:lnTo>
                    <a:pt x="1036" y="1083"/>
                  </a:lnTo>
                  <a:lnTo>
                    <a:pt x="1174" y="1083"/>
                  </a:lnTo>
                  <a:lnTo>
                    <a:pt x="1174" y="1162"/>
                  </a:lnTo>
                  <a:lnTo>
                    <a:pt x="643" y="1162"/>
                  </a:lnTo>
                  <a:lnTo>
                    <a:pt x="643" y="1083"/>
                  </a:lnTo>
                  <a:lnTo>
                    <a:pt x="951" y="1083"/>
                  </a:lnTo>
                  <a:lnTo>
                    <a:pt x="951" y="1021"/>
                  </a:lnTo>
                  <a:lnTo>
                    <a:pt x="700" y="1021"/>
                  </a:lnTo>
                  <a:lnTo>
                    <a:pt x="700" y="970"/>
                  </a:lnTo>
                  <a:lnTo>
                    <a:pt x="951" y="970"/>
                  </a:lnTo>
                  <a:lnTo>
                    <a:pt x="951" y="908"/>
                  </a:lnTo>
                  <a:lnTo>
                    <a:pt x="697" y="908"/>
                  </a:lnTo>
                  <a:cubicBezTo>
                    <a:pt x="664" y="908"/>
                    <a:pt x="638" y="935"/>
                    <a:pt x="638" y="967"/>
                  </a:cubicBezTo>
                  <a:lnTo>
                    <a:pt x="638" y="1021"/>
                  </a:lnTo>
                  <a:cubicBezTo>
                    <a:pt x="607" y="1023"/>
                    <a:pt x="581" y="1048"/>
                    <a:pt x="581" y="1080"/>
                  </a:cubicBezTo>
                  <a:lnTo>
                    <a:pt x="581" y="1224"/>
                  </a:lnTo>
                  <a:close/>
                  <a:moveTo>
                    <a:pt x="1089" y="798"/>
                  </a:moveTo>
                  <a:lnTo>
                    <a:pt x="1151" y="798"/>
                  </a:lnTo>
                  <a:lnTo>
                    <a:pt x="1151" y="685"/>
                  </a:lnTo>
                  <a:lnTo>
                    <a:pt x="1089" y="685"/>
                  </a:lnTo>
                  <a:lnTo>
                    <a:pt x="1089" y="798"/>
                  </a:lnTo>
                  <a:close/>
                  <a:moveTo>
                    <a:pt x="1113" y="502"/>
                  </a:moveTo>
                  <a:lnTo>
                    <a:pt x="882" y="664"/>
                  </a:lnTo>
                  <a:cubicBezTo>
                    <a:pt x="871" y="671"/>
                    <a:pt x="854" y="668"/>
                    <a:pt x="846" y="657"/>
                  </a:cubicBezTo>
                  <a:lnTo>
                    <a:pt x="841" y="650"/>
                  </a:lnTo>
                  <a:lnTo>
                    <a:pt x="871" y="594"/>
                  </a:lnTo>
                  <a:lnTo>
                    <a:pt x="846" y="558"/>
                  </a:lnTo>
                  <a:lnTo>
                    <a:pt x="936" y="495"/>
                  </a:lnTo>
                  <a:lnTo>
                    <a:pt x="900" y="444"/>
                  </a:lnTo>
                  <a:lnTo>
                    <a:pt x="785" y="525"/>
                  </a:lnTo>
                  <a:lnTo>
                    <a:pt x="785" y="525"/>
                  </a:lnTo>
                  <a:lnTo>
                    <a:pt x="764" y="539"/>
                  </a:lnTo>
                  <a:lnTo>
                    <a:pt x="670" y="405"/>
                  </a:lnTo>
                  <a:lnTo>
                    <a:pt x="716" y="373"/>
                  </a:lnTo>
                  <a:lnTo>
                    <a:pt x="806" y="310"/>
                  </a:lnTo>
                  <a:lnTo>
                    <a:pt x="771" y="259"/>
                  </a:lnTo>
                  <a:lnTo>
                    <a:pt x="680" y="322"/>
                  </a:lnTo>
                  <a:lnTo>
                    <a:pt x="655" y="286"/>
                  </a:lnTo>
                  <a:lnTo>
                    <a:pt x="593" y="295"/>
                  </a:lnTo>
                  <a:lnTo>
                    <a:pt x="571" y="264"/>
                  </a:lnTo>
                  <a:cubicBezTo>
                    <a:pt x="567" y="259"/>
                    <a:pt x="566" y="252"/>
                    <a:pt x="567" y="245"/>
                  </a:cubicBezTo>
                  <a:cubicBezTo>
                    <a:pt x="568" y="239"/>
                    <a:pt x="572" y="233"/>
                    <a:pt x="577" y="229"/>
                  </a:cubicBezTo>
                  <a:lnTo>
                    <a:pt x="809" y="67"/>
                  </a:lnTo>
                  <a:cubicBezTo>
                    <a:pt x="820" y="59"/>
                    <a:pt x="836" y="62"/>
                    <a:pt x="844" y="73"/>
                  </a:cubicBezTo>
                  <a:lnTo>
                    <a:pt x="865" y="104"/>
                  </a:lnTo>
                  <a:lnTo>
                    <a:pt x="835" y="159"/>
                  </a:lnTo>
                  <a:lnTo>
                    <a:pt x="861" y="196"/>
                  </a:lnTo>
                  <a:lnTo>
                    <a:pt x="817" y="227"/>
                  </a:lnTo>
                  <a:lnTo>
                    <a:pt x="853" y="277"/>
                  </a:lnTo>
                  <a:lnTo>
                    <a:pt x="896" y="247"/>
                  </a:lnTo>
                  <a:lnTo>
                    <a:pt x="896" y="247"/>
                  </a:lnTo>
                  <a:lnTo>
                    <a:pt x="943" y="214"/>
                  </a:lnTo>
                  <a:lnTo>
                    <a:pt x="1037" y="348"/>
                  </a:lnTo>
                  <a:lnTo>
                    <a:pt x="990" y="381"/>
                  </a:lnTo>
                  <a:lnTo>
                    <a:pt x="990" y="381"/>
                  </a:lnTo>
                  <a:lnTo>
                    <a:pt x="946" y="412"/>
                  </a:lnTo>
                  <a:lnTo>
                    <a:pt x="982" y="462"/>
                  </a:lnTo>
                  <a:lnTo>
                    <a:pt x="1026" y="432"/>
                  </a:lnTo>
                  <a:lnTo>
                    <a:pt x="1051" y="468"/>
                  </a:lnTo>
                  <a:lnTo>
                    <a:pt x="1114" y="459"/>
                  </a:lnTo>
                  <a:lnTo>
                    <a:pt x="1119" y="466"/>
                  </a:lnTo>
                  <a:cubicBezTo>
                    <a:pt x="1123" y="472"/>
                    <a:pt x="1124" y="479"/>
                    <a:pt x="1123" y="485"/>
                  </a:cubicBezTo>
                  <a:cubicBezTo>
                    <a:pt x="1122" y="492"/>
                    <a:pt x="1118" y="498"/>
                    <a:pt x="1113" y="502"/>
                  </a:cubicBezTo>
                  <a:close/>
                  <a:moveTo>
                    <a:pt x="696" y="552"/>
                  </a:moveTo>
                  <a:cubicBezTo>
                    <a:pt x="685" y="559"/>
                    <a:pt x="674" y="564"/>
                    <a:pt x="663" y="567"/>
                  </a:cubicBezTo>
                  <a:cubicBezTo>
                    <a:pt x="596" y="584"/>
                    <a:pt x="530" y="631"/>
                    <a:pt x="496" y="658"/>
                  </a:cubicBezTo>
                  <a:cubicBezTo>
                    <a:pt x="441" y="702"/>
                    <a:pt x="374" y="756"/>
                    <a:pt x="315" y="805"/>
                  </a:cubicBezTo>
                  <a:cubicBezTo>
                    <a:pt x="247" y="860"/>
                    <a:pt x="182" y="912"/>
                    <a:pt x="167" y="923"/>
                  </a:cubicBezTo>
                  <a:cubicBezTo>
                    <a:pt x="151" y="934"/>
                    <a:pt x="137" y="938"/>
                    <a:pt x="125" y="935"/>
                  </a:cubicBezTo>
                  <a:cubicBezTo>
                    <a:pt x="111" y="932"/>
                    <a:pt x="100" y="919"/>
                    <a:pt x="93" y="909"/>
                  </a:cubicBezTo>
                  <a:cubicBezTo>
                    <a:pt x="71" y="879"/>
                    <a:pt x="75" y="856"/>
                    <a:pt x="106" y="835"/>
                  </a:cubicBezTo>
                  <a:cubicBezTo>
                    <a:pt x="121" y="824"/>
                    <a:pt x="192" y="782"/>
                    <a:pt x="267" y="737"/>
                  </a:cubicBezTo>
                  <a:cubicBezTo>
                    <a:pt x="332" y="698"/>
                    <a:pt x="406" y="653"/>
                    <a:pt x="467" y="616"/>
                  </a:cubicBezTo>
                  <a:cubicBezTo>
                    <a:pt x="504" y="594"/>
                    <a:pt x="571" y="548"/>
                    <a:pt x="609" y="491"/>
                  </a:cubicBezTo>
                  <a:cubicBezTo>
                    <a:pt x="616" y="481"/>
                    <a:pt x="625" y="472"/>
                    <a:pt x="635" y="465"/>
                  </a:cubicBezTo>
                  <a:lnTo>
                    <a:pt x="696" y="552"/>
                  </a:lnTo>
                  <a:close/>
                  <a:moveTo>
                    <a:pt x="1170" y="431"/>
                  </a:moveTo>
                  <a:lnTo>
                    <a:pt x="1143" y="392"/>
                  </a:lnTo>
                  <a:lnTo>
                    <a:pt x="1080" y="401"/>
                  </a:lnTo>
                  <a:lnTo>
                    <a:pt x="1077" y="396"/>
                  </a:lnTo>
                  <a:lnTo>
                    <a:pt x="1123" y="364"/>
                  </a:lnTo>
                  <a:lnTo>
                    <a:pt x="958" y="128"/>
                  </a:lnTo>
                  <a:lnTo>
                    <a:pt x="912" y="160"/>
                  </a:lnTo>
                  <a:lnTo>
                    <a:pt x="908" y="155"/>
                  </a:lnTo>
                  <a:lnTo>
                    <a:pt x="938" y="100"/>
                  </a:lnTo>
                  <a:lnTo>
                    <a:pt x="895" y="38"/>
                  </a:lnTo>
                  <a:cubicBezTo>
                    <a:pt x="878" y="14"/>
                    <a:pt x="852" y="0"/>
                    <a:pt x="823" y="0"/>
                  </a:cubicBezTo>
                  <a:cubicBezTo>
                    <a:pt x="805" y="0"/>
                    <a:pt x="788" y="6"/>
                    <a:pt x="773" y="16"/>
                  </a:cubicBezTo>
                  <a:lnTo>
                    <a:pt x="542" y="178"/>
                  </a:lnTo>
                  <a:cubicBezTo>
                    <a:pt x="523" y="192"/>
                    <a:pt x="510" y="212"/>
                    <a:pt x="506" y="235"/>
                  </a:cubicBezTo>
                  <a:cubicBezTo>
                    <a:pt x="502" y="258"/>
                    <a:pt x="507" y="281"/>
                    <a:pt x="520" y="300"/>
                  </a:cubicBezTo>
                  <a:lnTo>
                    <a:pt x="564" y="362"/>
                  </a:lnTo>
                  <a:lnTo>
                    <a:pt x="626" y="353"/>
                  </a:lnTo>
                  <a:lnTo>
                    <a:pt x="630" y="358"/>
                  </a:lnTo>
                  <a:lnTo>
                    <a:pt x="583" y="390"/>
                  </a:lnTo>
                  <a:lnTo>
                    <a:pt x="600" y="414"/>
                  </a:lnTo>
                  <a:cubicBezTo>
                    <a:pt x="583" y="426"/>
                    <a:pt x="569" y="440"/>
                    <a:pt x="558" y="456"/>
                  </a:cubicBezTo>
                  <a:cubicBezTo>
                    <a:pt x="526" y="503"/>
                    <a:pt x="467" y="543"/>
                    <a:pt x="435" y="563"/>
                  </a:cubicBezTo>
                  <a:cubicBezTo>
                    <a:pt x="374" y="600"/>
                    <a:pt x="300" y="644"/>
                    <a:pt x="235" y="683"/>
                  </a:cubicBezTo>
                  <a:cubicBezTo>
                    <a:pt x="152" y="733"/>
                    <a:pt x="87" y="772"/>
                    <a:pt x="70" y="784"/>
                  </a:cubicBezTo>
                  <a:cubicBezTo>
                    <a:pt x="11" y="825"/>
                    <a:pt x="0" y="886"/>
                    <a:pt x="42" y="945"/>
                  </a:cubicBezTo>
                  <a:cubicBezTo>
                    <a:pt x="60" y="972"/>
                    <a:pt x="84" y="989"/>
                    <a:pt x="110" y="996"/>
                  </a:cubicBezTo>
                  <a:cubicBezTo>
                    <a:pt x="116" y="997"/>
                    <a:pt x="124" y="998"/>
                    <a:pt x="132" y="998"/>
                  </a:cubicBezTo>
                  <a:cubicBezTo>
                    <a:pt x="151" y="998"/>
                    <a:pt x="176" y="993"/>
                    <a:pt x="203" y="973"/>
                  </a:cubicBezTo>
                  <a:cubicBezTo>
                    <a:pt x="220" y="962"/>
                    <a:pt x="279" y="914"/>
                    <a:pt x="354" y="853"/>
                  </a:cubicBezTo>
                  <a:cubicBezTo>
                    <a:pt x="413" y="805"/>
                    <a:pt x="479" y="751"/>
                    <a:pt x="535" y="706"/>
                  </a:cubicBezTo>
                  <a:cubicBezTo>
                    <a:pt x="565" y="683"/>
                    <a:pt x="623" y="641"/>
                    <a:pt x="678" y="627"/>
                  </a:cubicBezTo>
                  <a:cubicBezTo>
                    <a:pt x="696" y="623"/>
                    <a:pt x="715" y="614"/>
                    <a:pt x="732" y="602"/>
                  </a:cubicBezTo>
                  <a:lnTo>
                    <a:pt x="749" y="626"/>
                  </a:lnTo>
                  <a:lnTo>
                    <a:pt x="795" y="594"/>
                  </a:lnTo>
                  <a:lnTo>
                    <a:pt x="798" y="599"/>
                  </a:lnTo>
                  <a:lnTo>
                    <a:pt x="768" y="654"/>
                  </a:lnTo>
                  <a:lnTo>
                    <a:pt x="796" y="693"/>
                  </a:lnTo>
                  <a:cubicBezTo>
                    <a:pt x="812" y="716"/>
                    <a:pt x="839" y="730"/>
                    <a:pt x="867" y="730"/>
                  </a:cubicBezTo>
                  <a:cubicBezTo>
                    <a:pt x="885" y="730"/>
                    <a:pt x="903" y="725"/>
                    <a:pt x="917" y="714"/>
                  </a:cubicBezTo>
                  <a:lnTo>
                    <a:pt x="1148" y="553"/>
                  </a:lnTo>
                  <a:cubicBezTo>
                    <a:pt x="1168" y="539"/>
                    <a:pt x="1180" y="519"/>
                    <a:pt x="1184" y="496"/>
                  </a:cubicBezTo>
                  <a:cubicBezTo>
                    <a:pt x="1189" y="473"/>
                    <a:pt x="1183" y="450"/>
                    <a:pt x="1170" y="431"/>
                  </a:cubicBezTo>
                  <a:close/>
                  <a:moveTo>
                    <a:pt x="1218" y="832"/>
                  </a:moveTo>
                  <a:lnTo>
                    <a:pt x="1274" y="735"/>
                  </a:lnTo>
                  <a:lnTo>
                    <a:pt x="1221" y="704"/>
                  </a:lnTo>
                  <a:lnTo>
                    <a:pt x="1164" y="801"/>
                  </a:lnTo>
                  <a:lnTo>
                    <a:pt x="1218" y="832"/>
                  </a:lnTo>
                  <a:close/>
                  <a:moveTo>
                    <a:pt x="1258" y="895"/>
                  </a:moveTo>
                  <a:lnTo>
                    <a:pt x="1356" y="839"/>
                  </a:lnTo>
                  <a:lnTo>
                    <a:pt x="1325" y="785"/>
                  </a:lnTo>
                  <a:lnTo>
                    <a:pt x="1227" y="842"/>
                  </a:lnTo>
                  <a:lnTo>
                    <a:pt x="1258" y="895"/>
                  </a:lnTo>
                  <a:close/>
                  <a:moveTo>
                    <a:pt x="1374" y="908"/>
                  </a:moveTo>
                  <a:lnTo>
                    <a:pt x="1262" y="908"/>
                  </a:lnTo>
                  <a:lnTo>
                    <a:pt x="1262" y="970"/>
                  </a:lnTo>
                  <a:lnTo>
                    <a:pt x="1374" y="970"/>
                  </a:lnTo>
                  <a:lnTo>
                    <a:pt x="1374" y="9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4EDB6397-7F93-3047-84C7-7660C2A4DDB1}"/>
              </a:ext>
            </a:extLst>
          </p:cNvPr>
          <p:cNvGrpSpPr/>
          <p:nvPr userDrawn="1"/>
        </p:nvGrpSpPr>
        <p:grpSpPr>
          <a:xfrm>
            <a:off x="5175447" y="3456206"/>
            <a:ext cx="710291" cy="710292"/>
            <a:chOff x="3676430" y="3530203"/>
            <a:chExt cx="710291" cy="710292"/>
          </a:xfrm>
        </p:grpSpPr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71D17776-553E-0B4E-875B-4EE6979982DF}"/>
                </a:ext>
              </a:extLst>
            </p:cNvPr>
            <p:cNvSpPr/>
            <p:nvPr/>
          </p:nvSpPr>
          <p:spPr>
            <a:xfrm>
              <a:off x="3676430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08" name="Freeform 24">
              <a:extLst>
                <a:ext uri="{FF2B5EF4-FFF2-40B4-BE49-F238E27FC236}">
                  <a16:creationId xmlns:a16="http://schemas.microsoft.com/office/drawing/2014/main" id="{31724CE6-96B8-9245-87CF-CDA97AE41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3132" y="3660718"/>
              <a:ext cx="496887" cy="449262"/>
            </a:xfrm>
            <a:custGeom>
              <a:avLst/>
              <a:gdLst>
                <a:gd name="T0" fmla="*/ 868 w 1380"/>
                <a:gd name="T1" fmla="*/ 200 h 1248"/>
                <a:gd name="T2" fmla="*/ 468 w 1380"/>
                <a:gd name="T3" fmla="*/ 200 h 1248"/>
                <a:gd name="T4" fmla="*/ 565 w 1380"/>
                <a:gd name="T5" fmla="*/ 292 h 1248"/>
                <a:gd name="T6" fmla="*/ 668 w 1380"/>
                <a:gd name="T7" fmla="*/ 62 h 1248"/>
                <a:gd name="T8" fmla="*/ 771 w 1380"/>
                <a:gd name="T9" fmla="*/ 292 h 1248"/>
                <a:gd name="T10" fmla="*/ 301 w 1380"/>
                <a:gd name="T11" fmla="*/ 683 h 1248"/>
                <a:gd name="T12" fmla="*/ 357 w 1380"/>
                <a:gd name="T13" fmla="*/ 621 h 1248"/>
                <a:gd name="T14" fmla="*/ 301 w 1380"/>
                <a:gd name="T15" fmla="*/ 683 h 1248"/>
                <a:gd name="T16" fmla="*/ 724 w 1380"/>
                <a:gd name="T17" fmla="*/ 451 h 1248"/>
                <a:gd name="T18" fmla="*/ 724 w 1380"/>
                <a:gd name="T19" fmla="*/ 513 h 1248"/>
                <a:gd name="T20" fmla="*/ 1063 w 1380"/>
                <a:gd name="T21" fmla="*/ 767 h 1248"/>
                <a:gd name="T22" fmla="*/ 1050 w 1380"/>
                <a:gd name="T23" fmla="*/ 978 h 1248"/>
                <a:gd name="T24" fmla="*/ 1009 w 1380"/>
                <a:gd name="T25" fmla="*/ 1185 h 1248"/>
                <a:gd name="T26" fmla="*/ 921 w 1380"/>
                <a:gd name="T27" fmla="*/ 1091 h 1248"/>
                <a:gd name="T28" fmla="*/ 696 w 1380"/>
                <a:gd name="T29" fmla="*/ 1100 h 1248"/>
                <a:gd name="T30" fmla="*/ 471 w 1380"/>
                <a:gd name="T31" fmla="*/ 1089 h 1248"/>
                <a:gd name="T32" fmla="*/ 388 w 1380"/>
                <a:gd name="T33" fmla="*/ 1185 h 1248"/>
                <a:gd name="T34" fmla="*/ 364 w 1380"/>
                <a:gd name="T35" fmla="*/ 997 h 1248"/>
                <a:gd name="T36" fmla="*/ 79 w 1380"/>
                <a:gd name="T37" fmla="*/ 684 h 1248"/>
                <a:gd name="T38" fmla="*/ 199 w 1380"/>
                <a:gd name="T39" fmla="*/ 648 h 1248"/>
                <a:gd name="T40" fmla="*/ 291 w 1380"/>
                <a:gd name="T41" fmla="*/ 508 h 1248"/>
                <a:gd name="T42" fmla="*/ 412 w 1380"/>
                <a:gd name="T43" fmla="*/ 500 h 1248"/>
                <a:gd name="T44" fmla="*/ 448 w 1380"/>
                <a:gd name="T45" fmla="*/ 446 h 1248"/>
                <a:gd name="T46" fmla="*/ 1145 w 1380"/>
                <a:gd name="T47" fmla="*/ 736 h 1248"/>
                <a:gd name="T48" fmla="*/ 1323 w 1380"/>
                <a:gd name="T49" fmla="*/ 686 h 1248"/>
                <a:gd name="T50" fmla="*/ 1264 w 1380"/>
                <a:gd name="T51" fmla="*/ 669 h 1248"/>
                <a:gd name="T52" fmla="*/ 1201 w 1380"/>
                <a:gd name="T53" fmla="*/ 682 h 1248"/>
                <a:gd name="T54" fmla="*/ 393 w 1380"/>
                <a:gd name="T55" fmla="*/ 403 h 1248"/>
                <a:gd name="T56" fmla="*/ 183 w 1380"/>
                <a:gd name="T57" fmla="*/ 366 h 1248"/>
                <a:gd name="T58" fmla="*/ 147 w 1380"/>
                <a:gd name="T59" fmla="*/ 612 h 1248"/>
                <a:gd name="T60" fmla="*/ 28 w 1380"/>
                <a:gd name="T61" fmla="*/ 646 h 1248"/>
                <a:gd name="T62" fmla="*/ 326 w 1380"/>
                <a:gd name="T63" fmla="*/ 1048 h 1248"/>
                <a:gd name="T64" fmla="*/ 357 w 1380"/>
                <a:gd name="T65" fmla="*/ 1247 h 1248"/>
                <a:gd name="T66" fmla="*/ 470 w 1380"/>
                <a:gd name="T67" fmla="*/ 1230 h 1248"/>
                <a:gd name="T68" fmla="*/ 696 w 1380"/>
                <a:gd name="T69" fmla="*/ 1163 h 1248"/>
                <a:gd name="T70" fmla="*/ 922 w 1380"/>
                <a:gd name="T71" fmla="*/ 1230 h 1248"/>
                <a:gd name="T72" fmla="*/ 1035 w 1380"/>
                <a:gd name="T73" fmla="*/ 1247 h 1248"/>
                <a:gd name="T74" fmla="*/ 1101 w 1380"/>
                <a:gd name="T75" fmla="*/ 1015 h 1248"/>
                <a:gd name="T76" fmla="*/ 1244 w 1380"/>
                <a:gd name="T77" fmla="*/ 728 h 1248"/>
                <a:gd name="T78" fmla="*/ 1302 w 1380"/>
                <a:gd name="T79" fmla="*/ 770 h 1248"/>
                <a:gd name="T80" fmla="*/ 1367 w 1380"/>
                <a:gd name="T81" fmla="*/ 730 h 1248"/>
                <a:gd name="T82" fmla="*/ 1323 w 1380"/>
                <a:gd name="T83" fmla="*/ 686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80" h="1248">
                  <a:moveTo>
                    <a:pt x="817" y="334"/>
                  </a:moveTo>
                  <a:cubicBezTo>
                    <a:pt x="850" y="297"/>
                    <a:pt x="868" y="250"/>
                    <a:pt x="868" y="200"/>
                  </a:cubicBezTo>
                  <a:cubicBezTo>
                    <a:pt x="868" y="90"/>
                    <a:pt x="779" y="0"/>
                    <a:pt x="668" y="0"/>
                  </a:cubicBezTo>
                  <a:cubicBezTo>
                    <a:pt x="558" y="0"/>
                    <a:pt x="468" y="90"/>
                    <a:pt x="468" y="200"/>
                  </a:cubicBezTo>
                  <a:cubicBezTo>
                    <a:pt x="468" y="250"/>
                    <a:pt x="486" y="297"/>
                    <a:pt x="519" y="334"/>
                  </a:cubicBezTo>
                  <a:lnTo>
                    <a:pt x="565" y="292"/>
                  </a:lnTo>
                  <a:cubicBezTo>
                    <a:pt x="542" y="267"/>
                    <a:pt x="530" y="234"/>
                    <a:pt x="530" y="200"/>
                  </a:cubicBezTo>
                  <a:cubicBezTo>
                    <a:pt x="530" y="124"/>
                    <a:pt x="592" y="62"/>
                    <a:pt x="668" y="62"/>
                  </a:cubicBezTo>
                  <a:cubicBezTo>
                    <a:pt x="744" y="62"/>
                    <a:pt x="806" y="124"/>
                    <a:pt x="806" y="200"/>
                  </a:cubicBezTo>
                  <a:cubicBezTo>
                    <a:pt x="806" y="234"/>
                    <a:pt x="794" y="267"/>
                    <a:pt x="771" y="292"/>
                  </a:cubicBezTo>
                  <a:lnTo>
                    <a:pt x="817" y="334"/>
                  </a:lnTo>
                  <a:close/>
                  <a:moveTo>
                    <a:pt x="301" y="683"/>
                  </a:moveTo>
                  <a:lnTo>
                    <a:pt x="357" y="683"/>
                  </a:lnTo>
                  <a:lnTo>
                    <a:pt x="357" y="621"/>
                  </a:lnTo>
                  <a:lnTo>
                    <a:pt x="301" y="621"/>
                  </a:lnTo>
                  <a:lnTo>
                    <a:pt x="301" y="683"/>
                  </a:lnTo>
                  <a:close/>
                  <a:moveTo>
                    <a:pt x="1094" y="736"/>
                  </a:moveTo>
                  <a:cubicBezTo>
                    <a:pt x="1094" y="593"/>
                    <a:pt x="911" y="451"/>
                    <a:pt x="724" y="451"/>
                  </a:cubicBezTo>
                  <a:cubicBezTo>
                    <a:pt x="707" y="451"/>
                    <a:pt x="693" y="465"/>
                    <a:pt x="693" y="482"/>
                  </a:cubicBezTo>
                  <a:cubicBezTo>
                    <a:pt x="693" y="500"/>
                    <a:pt x="707" y="513"/>
                    <a:pt x="724" y="513"/>
                  </a:cubicBezTo>
                  <a:cubicBezTo>
                    <a:pt x="887" y="513"/>
                    <a:pt x="1032" y="638"/>
                    <a:pt x="1032" y="736"/>
                  </a:cubicBezTo>
                  <a:cubicBezTo>
                    <a:pt x="1032" y="754"/>
                    <a:pt x="1046" y="767"/>
                    <a:pt x="1063" y="767"/>
                  </a:cubicBezTo>
                  <a:cubicBezTo>
                    <a:pt x="1080" y="767"/>
                    <a:pt x="1094" y="754"/>
                    <a:pt x="1094" y="736"/>
                  </a:cubicBezTo>
                  <a:close/>
                  <a:moveTo>
                    <a:pt x="1050" y="978"/>
                  </a:moveTo>
                  <a:cubicBezTo>
                    <a:pt x="1046" y="982"/>
                    <a:pt x="1043" y="988"/>
                    <a:pt x="1041" y="995"/>
                  </a:cubicBezTo>
                  <a:lnTo>
                    <a:pt x="1009" y="1185"/>
                  </a:lnTo>
                  <a:lnTo>
                    <a:pt x="969" y="1185"/>
                  </a:lnTo>
                  <a:lnTo>
                    <a:pt x="921" y="1091"/>
                  </a:lnTo>
                  <a:cubicBezTo>
                    <a:pt x="914" y="1078"/>
                    <a:pt x="898" y="1072"/>
                    <a:pt x="884" y="1076"/>
                  </a:cubicBezTo>
                  <a:cubicBezTo>
                    <a:pt x="830" y="1092"/>
                    <a:pt x="768" y="1100"/>
                    <a:pt x="696" y="1100"/>
                  </a:cubicBezTo>
                  <a:cubicBezTo>
                    <a:pt x="639" y="1100"/>
                    <a:pt x="557" y="1089"/>
                    <a:pt x="508" y="1074"/>
                  </a:cubicBezTo>
                  <a:cubicBezTo>
                    <a:pt x="493" y="1069"/>
                    <a:pt x="478" y="1076"/>
                    <a:pt x="471" y="1089"/>
                  </a:cubicBezTo>
                  <a:lnTo>
                    <a:pt x="423" y="1185"/>
                  </a:lnTo>
                  <a:lnTo>
                    <a:pt x="388" y="1185"/>
                  </a:lnTo>
                  <a:lnTo>
                    <a:pt x="388" y="1027"/>
                  </a:lnTo>
                  <a:cubicBezTo>
                    <a:pt x="388" y="1012"/>
                    <a:pt x="379" y="1000"/>
                    <a:pt x="364" y="997"/>
                  </a:cubicBezTo>
                  <a:cubicBezTo>
                    <a:pt x="331" y="988"/>
                    <a:pt x="137" y="865"/>
                    <a:pt x="112" y="816"/>
                  </a:cubicBezTo>
                  <a:cubicBezTo>
                    <a:pt x="85" y="765"/>
                    <a:pt x="76" y="706"/>
                    <a:pt x="79" y="684"/>
                  </a:cubicBezTo>
                  <a:cubicBezTo>
                    <a:pt x="121" y="684"/>
                    <a:pt x="155" y="677"/>
                    <a:pt x="183" y="664"/>
                  </a:cubicBezTo>
                  <a:cubicBezTo>
                    <a:pt x="190" y="661"/>
                    <a:pt x="196" y="655"/>
                    <a:pt x="199" y="648"/>
                  </a:cubicBezTo>
                  <a:cubicBezTo>
                    <a:pt x="217" y="607"/>
                    <a:pt x="245" y="573"/>
                    <a:pt x="281" y="549"/>
                  </a:cubicBezTo>
                  <a:cubicBezTo>
                    <a:pt x="295" y="540"/>
                    <a:pt x="299" y="522"/>
                    <a:pt x="291" y="508"/>
                  </a:cubicBezTo>
                  <a:cubicBezTo>
                    <a:pt x="279" y="487"/>
                    <a:pt x="251" y="439"/>
                    <a:pt x="240" y="411"/>
                  </a:cubicBezTo>
                  <a:cubicBezTo>
                    <a:pt x="282" y="416"/>
                    <a:pt x="377" y="450"/>
                    <a:pt x="412" y="500"/>
                  </a:cubicBezTo>
                  <a:lnTo>
                    <a:pt x="463" y="465"/>
                  </a:lnTo>
                  <a:cubicBezTo>
                    <a:pt x="459" y="458"/>
                    <a:pt x="453" y="452"/>
                    <a:pt x="448" y="446"/>
                  </a:cubicBezTo>
                  <a:cubicBezTo>
                    <a:pt x="521" y="416"/>
                    <a:pt x="596" y="401"/>
                    <a:pt x="670" y="401"/>
                  </a:cubicBezTo>
                  <a:cubicBezTo>
                    <a:pt x="927" y="401"/>
                    <a:pt x="1145" y="554"/>
                    <a:pt x="1145" y="736"/>
                  </a:cubicBezTo>
                  <a:cubicBezTo>
                    <a:pt x="1145" y="837"/>
                    <a:pt x="1113" y="918"/>
                    <a:pt x="1050" y="978"/>
                  </a:cubicBezTo>
                  <a:close/>
                  <a:moveTo>
                    <a:pt x="1323" y="686"/>
                  </a:moveTo>
                  <a:lnTo>
                    <a:pt x="1303" y="708"/>
                  </a:lnTo>
                  <a:cubicBezTo>
                    <a:pt x="1296" y="690"/>
                    <a:pt x="1282" y="676"/>
                    <a:pt x="1264" y="669"/>
                  </a:cubicBezTo>
                  <a:cubicBezTo>
                    <a:pt x="1246" y="663"/>
                    <a:pt x="1226" y="666"/>
                    <a:pt x="1210" y="676"/>
                  </a:cubicBezTo>
                  <a:lnTo>
                    <a:pt x="1201" y="682"/>
                  </a:lnTo>
                  <a:cubicBezTo>
                    <a:pt x="1165" y="488"/>
                    <a:pt x="941" y="339"/>
                    <a:pt x="670" y="339"/>
                  </a:cubicBezTo>
                  <a:cubicBezTo>
                    <a:pt x="577" y="339"/>
                    <a:pt x="483" y="360"/>
                    <a:pt x="393" y="403"/>
                  </a:cubicBezTo>
                  <a:cubicBezTo>
                    <a:pt x="339" y="370"/>
                    <a:pt x="274" y="350"/>
                    <a:pt x="234" y="349"/>
                  </a:cubicBezTo>
                  <a:cubicBezTo>
                    <a:pt x="225" y="348"/>
                    <a:pt x="198" y="347"/>
                    <a:pt x="183" y="366"/>
                  </a:cubicBezTo>
                  <a:cubicBezTo>
                    <a:pt x="161" y="394"/>
                    <a:pt x="179" y="436"/>
                    <a:pt x="223" y="515"/>
                  </a:cubicBezTo>
                  <a:cubicBezTo>
                    <a:pt x="192" y="541"/>
                    <a:pt x="166" y="574"/>
                    <a:pt x="147" y="612"/>
                  </a:cubicBezTo>
                  <a:cubicBezTo>
                    <a:pt x="127" y="619"/>
                    <a:pt x="102" y="622"/>
                    <a:pt x="70" y="622"/>
                  </a:cubicBezTo>
                  <a:cubicBezTo>
                    <a:pt x="54" y="623"/>
                    <a:pt x="37" y="631"/>
                    <a:pt x="28" y="646"/>
                  </a:cubicBezTo>
                  <a:cubicBezTo>
                    <a:pt x="0" y="691"/>
                    <a:pt x="29" y="791"/>
                    <a:pt x="57" y="845"/>
                  </a:cubicBezTo>
                  <a:cubicBezTo>
                    <a:pt x="89" y="906"/>
                    <a:pt x="255" y="1015"/>
                    <a:pt x="326" y="1048"/>
                  </a:cubicBezTo>
                  <a:lnTo>
                    <a:pt x="326" y="1216"/>
                  </a:lnTo>
                  <a:cubicBezTo>
                    <a:pt x="326" y="1233"/>
                    <a:pt x="340" y="1247"/>
                    <a:pt x="357" y="1247"/>
                  </a:cubicBezTo>
                  <a:lnTo>
                    <a:pt x="442" y="1247"/>
                  </a:lnTo>
                  <a:cubicBezTo>
                    <a:pt x="454" y="1247"/>
                    <a:pt x="465" y="1241"/>
                    <a:pt x="470" y="1230"/>
                  </a:cubicBezTo>
                  <a:lnTo>
                    <a:pt x="515" y="1140"/>
                  </a:lnTo>
                  <a:cubicBezTo>
                    <a:pt x="569" y="1153"/>
                    <a:pt x="642" y="1163"/>
                    <a:pt x="696" y="1163"/>
                  </a:cubicBezTo>
                  <a:cubicBezTo>
                    <a:pt x="764" y="1163"/>
                    <a:pt x="823" y="1156"/>
                    <a:pt x="877" y="1142"/>
                  </a:cubicBezTo>
                  <a:lnTo>
                    <a:pt x="922" y="1230"/>
                  </a:lnTo>
                  <a:cubicBezTo>
                    <a:pt x="928" y="1241"/>
                    <a:pt x="938" y="1247"/>
                    <a:pt x="950" y="1247"/>
                  </a:cubicBezTo>
                  <a:lnTo>
                    <a:pt x="1035" y="1247"/>
                  </a:lnTo>
                  <a:cubicBezTo>
                    <a:pt x="1050" y="1247"/>
                    <a:pt x="1063" y="1236"/>
                    <a:pt x="1065" y="1222"/>
                  </a:cubicBezTo>
                  <a:lnTo>
                    <a:pt x="1101" y="1015"/>
                  </a:lnTo>
                  <a:cubicBezTo>
                    <a:pt x="1167" y="949"/>
                    <a:pt x="1203" y="858"/>
                    <a:pt x="1206" y="753"/>
                  </a:cubicBezTo>
                  <a:lnTo>
                    <a:pt x="1244" y="728"/>
                  </a:lnTo>
                  <a:cubicBezTo>
                    <a:pt x="1250" y="748"/>
                    <a:pt x="1267" y="763"/>
                    <a:pt x="1288" y="768"/>
                  </a:cubicBezTo>
                  <a:cubicBezTo>
                    <a:pt x="1293" y="769"/>
                    <a:pt x="1297" y="770"/>
                    <a:pt x="1302" y="770"/>
                  </a:cubicBezTo>
                  <a:cubicBezTo>
                    <a:pt x="1318" y="770"/>
                    <a:pt x="1334" y="764"/>
                    <a:pt x="1346" y="752"/>
                  </a:cubicBezTo>
                  <a:lnTo>
                    <a:pt x="1367" y="730"/>
                  </a:lnTo>
                  <a:cubicBezTo>
                    <a:pt x="1379" y="718"/>
                    <a:pt x="1379" y="698"/>
                    <a:pt x="1367" y="686"/>
                  </a:cubicBezTo>
                  <a:cubicBezTo>
                    <a:pt x="1355" y="674"/>
                    <a:pt x="1335" y="674"/>
                    <a:pt x="1323" y="6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1B090B3E-8836-6142-825A-EAD78E885BFD}"/>
              </a:ext>
            </a:extLst>
          </p:cNvPr>
          <p:cNvGrpSpPr/>
          <p:nvPr userDrawn="1"/>
        </p:nvGrpSpPr>
        <p:grpSpPr>
          <a:xfrm>
            <a:off x="7373417" y="547973"/>
            <a:ext cx="710291" cy="710292"/>
            <a:chOff x="5874400" y="621970"/>
            <a:chExt cx="710291" cy="710292"/>
          </a:xfrm>
        </p:grpSpPr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5A50651A-9EAF-B541-950D-6BE6756B0D05}"/>
                </a:ext>
              </a:extLst>
            </p:cNvPr>
            <p:cNvSpPr/>
            <p:nvPr/>
          </p:nvSpPr>
          <p:spPr>
            <a:xfrm>
              <a:off x="5874400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11" name="Freeform 25">
              <a:extLst>
                <a:ext uri="{FF2B5EF4-FFF2-40B4-BE49-F238E27FC236}">
                  <a16:creationId xmlns:a16="http://schemas.microsoft.com/office/drawing/2014/main" id="{579DC8F2-DECC-F246-9974-3D00F01FD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4595" y="808048"/>
              <a:ext cx="469900" cy="338137"/>
            </a:xfrm>
            <a:custGeom>
              <a:avLst/>
              <a:gdLst>
                <a:gd name="T0" fmla="*/ 1016 w 1305"/>
                <a:gd name="T1" fmla="*/ 539 h 938"/>
                <a:gd name="T2" fmla="*/ 1078 w 1305"/>
                <a:gd name="T3" fmla="*/ 652 h 938"/>
                <a:gd name="T4" fmla="*/ 937 w 1305"/>
                <a:gd name="T5" fmla="*/ 539 h 938"/>
                <a:gd name="T6" fmla="*/ 875 w 1305"/>
                <a:gd name="T7" fmla="*/ 652 h 938"/>
                <a:gd name="T8" fmla="*/ 937 w 1305"/>
                <a:gd name="T9" fmla="*/ 539 h 938"/>
                <a:gd name="T10" fmla="*/ 734 w 1305"/>
                <a:gd name="T11" fmla="*/ 539 h 938"/>
                <a:gd name="T12" fmla="*/ 796 w 1305"/>
                <a:gd name="T13" fmla="*/ 652 h 938"/>
                <a:gd name="T14" fmla="*/ 655 w 1305"/>
                <a:gd name="T15" fmla="*/ 539 h 938"/>
                <a:gd name="T16" fmla="*/ 593 w 1305"/>
                <a:gd name="T17" fmla="*/ 652 h 938"/>
                <a:gd name="T18" fmla="*/ 655 w 1305"/>
                <a:gd name="T19" fmla="*/ 539 h 938"/>
                <a:gd name="T20" fmla="*/ 514 w 1305"/>
                <a:gd name="T21" fmla="*/ 652 h 938"/>
                <a:gd name="T22" fmla="*/ 452 w 1305"/>
                <a:gd name="T23" fmla="*/ 539 h 938"/>
                <a:gd name="T24" fmla="*/ 1185 w 1305"/>
                <a:gd name="T25" fmla="*/ 734 h 938"/>
                <a:gd name="T26" fmla="*/ 372 w 1305"/>
                <a:gd name="T27" fmla="*/ 357 h 938"/>
                <a:gd name="T28" fmla="*/ 564 w 1305"/>
                <a:gd name="T29" fmla="*/ 342 h 938"/>
                <a:gd name="T30" fmla="*/ 652 w 1305"/>
                <a:gd name="T31" fmla="*/ 373 h 938"/>
                <a:gd name="T32" fmla="*/ 875 w 1305"/>
                <a:gd name="T33" fmla="*/ 207 h 938"/>
                <a:gd name="T34" fmla="*/ 906 w 1305"/>
                <a:gd name="T35" fmla="*/ 373 h 938"/>
                <a:gd name="T36" fmla="*/ 981 w 1305"/>
                <a:gd name="T37" fmla="*/ 366 h 938"/>
                <a:gd name="T38" fmla="*/ 1185 w 1305"/>
                <a:gd name="T39" fmla="*/ 734 h 938"/>
                <a:gd name="T40" fmla="*/ 147 w 1305"/>
                <a:gd name="T41" fmla="*/ 734 h 938"/>
                <a:gd name="T42" fmla="*/ 310 w 1305"/>
                <a:gd name="T43" fmla="*/ 62 h 938"/>
                <a:gd name="T44" fmla="*/ 62 w 1305"/>
                <a:gd name="T45" fmla="*/ 796 h 938"/>
                <a:gd name="T46" fmla="*/ 1242 w 1305"/>
                <a:gd name="T47" fmla="*/ 875 h 938"/>
                <a:gd name="T48" fmla="*/ 62 w 1305"/>
                <a:gd name="T49" fmla="*/ 796 h 938"/>
                <a:gd name="T50" fmla="*/ 1273 w 1305"/>
                <a:gd name="T51" fmla="*/ 734 h 938"/>
                <a:gd name="T52" fmla="*/ 1247 w 1305"/>
                <a:gd name="T53" fmla="*/ 144 h 938"/>
                <a:gd name="T54" fmla="*/ 1197 w 1305"/>
                <a:gd name="T55" fmla="*/ 120 h 938"/>
                <a:gd name="T56" fmla="*/ 937 w 1305"/>
                <a:gd name="T57" fmla="*/ 311 h 938"/>
                <a:gd name="T58" fmla="*/ 920 w 1305"/>
                <a:gd name="T59" fmla="*/ 116 h 938"/>
                <a:gd name="T60" fmla="*/ 641 w 1305"/>
                <a:gd name="T61" fmla="*/ 311 h 938"/>
                <a:gd name="T62" fmla="*/ 627 w 1305"/>
                <a:gd name="T63" fmla="*/ 144 h 938"/>
                <a:gd name="T64" fmla="*/ 576 w 1305"/>
                <a:gd name="T65" fmla="*/ 120 h 938"/>
                <a:gd name="T66" fmla="*/ 373 w 1305"/>
                <a:gd name="T67" fmla="*/ 31 h 938"/>
                <a:gd name="T68" fmla="*/ 116 w 1305"/>
                <a:gd name="T69" fmla="*/ 0 h 938"/>
                <a:gd name="T70" fmla="*/ 85 w 1305"/>
                <a:gd name="T71" fmla="*/ 734 h 938"/>
                <a:gd name="T72" fmla="*/ 0 w 1305"/>
                <a:gd name="T73" fmla="*/ 765 h 938"/>
                <a:gd name="T74" fmla="*/ 31 w 1305"/>
                <a:gd name="T75" fmla="*/ 937 h 938"/>
                <a:gd name="T76" fmla="*/ 1304 w 1305"/>
                <a:gd name="T77" fmla="*/ 906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05" h="938">
                  <a:moveTo>
                    <a:pt x="1078" y="539"/>
                  </a:moveTo>
                  <a:lnTo>
                    <a:pt x="1016" y="539"/>
                  </a:lnTo>
                  <a:lnTo>
                    <a:pt x="1016" y="652"/>
                  </a:lnTo>
                  <a:lnTo>
                    <a:pt x="1078" y="652"/>
                  </a:lnTo>
                  <a:lnTo>
                    <a:pt x="1078" y="539"/>
                  </a:lnTo>
                  <a:close/>
                  <a:moveTo>
                    <a:pt x="937" y="539"/>
                  </a:moveTo>
                  <a:lnTo>
                    <a:pt x="875" y="539"/>
                  </a:lnTo>
                  <a:lnTo>
                    <a:pt x="875" y="652"/>
                  </a:lnTo>
                  <a:lnTo>
                    <a:pt x="937" y="652"/>
                  </a:lnTo>
                  <a:lnTo>
                    <a:pt x="937" y="539"/>
                  </a:lnTo>
                  <a:close/>
                  <a:moveTo>
                    <a:pt x="796" y="539"/>
                  </a:moveTo>
                  <a:lnTo>
                    <a:pt x="734" y="539"/>
                  </a:lnTo>
                  <a:lnTo>
                    <a:pt x="734" y="652"/>
                  </a:lnTo>
                  <a:lnTo>
                    <a:pt x="796" y="652"/>
                  </a:lnTo>
                  <a:lnTo>
                    <a:pt x="796" y="539"/>
                  </a:lnTo>
                  <a:close/>
                  <a:moveTo>
                    <a:pt x="655" y="539"/>
                  </a:moveTo>
                  <a:lnTo>
                    <a:pt x="593" y="539"/>
                  </a:lnTo>
                  <a:lnTo>
                    <a:pt x="593" y="652"/>
                  </a:lnTo>
                  <a:lnTo>
                    <a:pt x="655" y="652"/>
                  </a:lnTo>
                  <a:lnTo>
                    <a:pt x="655" y="539"/>
                  </a:lnTo>
                  <a:close/>
                  <a:moveTo>
                    <a:pt x="452" y="652"/>
                  </a:moveTo>
                  <a:lnTo>
                    <a:pt x="514" y="652"/>
                  </a:lnTo>
                  <a:lnTo>
                    <a:pt x="514" y="539"/>
                  </a:lnTo>
                  <a:lnTo>
                    <a:pt x="452" y="539"/>
                  </a:lnTo>
                  <a:lnTo>
                    <a:pt x="452" y="652"/>
                  </a:lnTo>
                  <a:close/>
                  <a:moveTo>
                    <a:pt x="1185" y="734"/>
                  </a:moveTo>
                  <a:lnTo>
                    <a:pt x="372" y="734"/>
                  </a:lnTo>
                  <a:lnTo>
                    <a:pt x="372" y="357"/>
                  </a:lnTo>
                  <a:lnTo>
                    <a:pt x="564" y="207"/>
                  </a:lnTo>
                  <a:lnTo>
                    <a:pt x="564" y="342"/>
                  </a:lnTo>
                  <a:cubicBezTo>
                    <a:pt x="564" y="359"/>
                    <a:pt x="578" y="373"/>
                    <a:pt x="595" y="373"/>
                  </a:cubicBezTo>
                  <a:lnTo>
                    <a:pt x="652" y="373"/>
                  </a:lnTo>
                  <a:cubicBezTo>
                    <a:pt x="659" y="373"/>
                    <a:pt x="665" y="370"/>
                    <a:pt x="671" y="366"/>
                  </a:cubicBezTo>
                  <a:lnTo>
                    <a:pt x="875" y="207"/>
                  </a:lnTo>
                  <a:lnTo>
                    <a:pt x="875" y="342"/>
                  </a:lnTo>
                  <a:cubicBezTo>
                    <a:pt x="875" y="359"/>
                    <a:pt x="889" y="373"/>
                    <a:pt x="906" y="373"/>
                  </a:cubicBezTo>
                  <a:lnTo>
                    <a:pt x="962" y="373"/>
                  </a:lnTo>
                  <a:cubicBezTo>
                    <a:pt x="969" y="373"/>
                    <a:pt x="976" y="370"/>
                    <a:pt x="981" y="366"/>
                  </a:cubicBezTo>
                  <a:lnTo>
                    <a:pt x="1185" y="207"/>
                  </a:lnTo>
                  <a:lnTo>
                    <a:pt x="1185" y="734"/>
                  </a:lnTo>
                  <a:close/>
                  <a:moveTo>
                    <a:pt x="310" y="734"/>
                  </a:moveTo>
                  <a:lnTo>
                    <a:pt x="147" y="734"/>
                  </a:lnTo>
                  <a:lnTo>
                    <a:pt x="147" y="62"/>
                  </a:lnTo>
                  <a:lnTo>
                    <a:pt x="310" y="62"/>
                  </a:lnTo>
                  <a:lnTo>
                    <a:pt x="310" y="734"/>
                  </a:lnTo>
                  <a:close/>
                  <a:moveTo>
                    <a:pt x="62" y="796"/>
                  </a:moveTo>
                  <a:lnTo>
                    <a:pt x="1242" y="796"/>
                  </a:lnTo>
                  <a:lnTo>
                    <a:pt x="1242" y="875"/>
                  </a:lnTo>
                  <a:lnTo>
                    <a:pt x="62" y="875"/>
                  </a:lnTo>
                  <a:lnTo>
                    <a:pt x="62" y="796"/>
                  </a:lnTo>
                  <a:close/>
                  <a:moveTo>
                    <a:pt x="1304" y="765"/>
                  </a:moveTo>
                  <a:cubicBezTo>
                    <a:pt x="1304" y="748"/>
                    <a:pt x="1290" y="734"/>
                    <a:pt x="1273" y="734"/>
                  </a:cubicBezTo>
                  <a:lnTo>
                    <a:pt x="1247" y="734"/>
                  </a:lnTo>
                  <a:lnTo>
                    <a:pt x="1247" y="144"/>
                  </a:lnTo>
                  <a:cubicBezTo>
                    <a:pt x="1247" y="132"/>
                    <a:pt x="1241" y="121"/>
                    <a:pt x="1230" y="116"/>
                  </a:cubicBezTo>
                  <a:cubicBezTo>
                    <a:pt x="1219" y="111"/>
                    <a:pt x="1207" y="112"/>
                    <a:pt x="1197" y="120"/>
                  </a:cubicBezTo>
                  <a:lnTo>
                    <a:pt x="952" y="311"/>
                  </a:lnTo>
                  <a:lnTo>
                    <a:pt x="937" y="311"/>
                  </a:lnTo>
                  <a:lnTo>
                    <a:pt x="937" y="144"/>
                  </a:lnTo>
                  <a:cubicBezTo>
                    <a:pt x="937" y="132"/>
                    <a:pt x="930" y="121"/>
                    <a:pt x="920" y="116"/>
                  </a:cubicBezTo>
                  <a:cubicBezTo>
                    <a:pt x="909" y="111"/>
                    <a:pt x="896" y="112"/>
                    <a:pt x="887" y="120"/>
                  </a:cubicBezTo>
                  <a:lnTo>
                    <a:pt x="641" y="311"/>
                  </a:lnTo>
                  <a:lnTo>
                    <a:pt x="627" y="311"/>
                  </a:lnTo>
                  <a:lnTo>
                    <a:pt x="627" y="144"/>
                  </a:lnTo>
                  <a:cubicBezTo>
                    <a:pt x="627" y="132"/>
                    <a:pt x="620" y="121"/>
                    <a:pt x="609" y="116"/>
                  </a:cubicBezTo>
                  <a:cubicBezTo>
                    <a:pt x="599" y="111"/>
                    <a:pt x="586" y="112"/>
                    <a:pt x="576" y="120"/>
                  </a:cubicBezTo>
                  <a:lnTo>
                    <a:pt x="373" y="278"/>
                  </a:lnTo>
                  <a:lnTo>
                    <a:pt x="373" y="31"/>
                  </a:lnTo>
                  <a:cubicBezTo>
                    <a:pt x="373" y="14"/>
                    <a:pt x="359" y="0"/>
                    <a:pt x="341" y="0"/>
                  </a:cubicBezTo>
                  <a:lnTo>
                    <a:pt x="116" y="0"/>
                  </a:lnTo>
                  <a:cubicBezTo>
                    <a:pt x="99" y="0"/>
                    <a:pt x="85" y="14"/>
                    <a:pt x="85" y="31"/>
                  </a:cubicBezTo>
                  <a:lnTo>
                    <a:pt x="85" y="734"/>
                  </a:lnTo>
                  <a:lnTo>
                    <a:pt x="31" y="734"/>
                  </a:lnTo>
                  <a:cubicBezTo>
                    <a:pt x="14" y="734"/>
                    <a:pt x="0" y="748"/>
                    <a:pt x="0" y="765"/>
                  </a:cubicBezTo>
                  <a:lnTo>
                    <a:pt x="0" y="906"/>
                  </a:lnTo>
                  <a:cubicBezTo>
                    <a:pt x="0" y="923"/>
                    <a:pt x="14" y="937"/>
                    <a:pt x="31" y="937"/>
                  </a:cubicBezTo>
                  <a:lnTo>
                    <a:pt x="1273" y="937"/>
                  </a:lnTo>
                  <a:cubicBezTo>
                    <a:pt x="1290" y="937"/>
                    <a:pt x="1304" y="923"/>
                    <a:pt x="1304" y="906"/>
                  </a:cubicBezTo>
                  <a:lnTo>
                    <a:pt x="1304" y="7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A1C516DA-5152-C34E-A78B-A75C5A956D7F}"/>
              </a:ext>
            </a:extLst>
          </p:cNvPr>
          <p:cNvGrpSpPr/>
          <p:nvPr userDrawn="1"/>
        </p:nvGrpSpPr>
        <p:grpSpPr>
          <a:xfrm>
            <a:off x="8474535" y="3456206"/>
            <a:ext cx="710291" cy="710292"/>
            <a:chOff x="6975518" y="3530203"/>
            <a:chExt cx="710291" cy="710292"/>
          </a:xfrm>
        </p:grpSpPr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B61B37E4-3350-2D4C-96FF-0E8631DCE895}"/>
                </a:ext>
              </a:extLst>
            </p:cNvPr>
            <p:cNvSpPr/>
            <p:nvPr/>
          </p:nvSpPr>
          <p:spPr>
            <a:xfrm>
              <a:off x="6975518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14" name="Freeform 26">
              <a:extLst>
                <a:ext uri="{FF2B5EF4-FFF2-40B4-BE49-F238E27FC236}">
                  <a16:creationId xmlns:a16="http://schemas.microsoft.com/office/drawing/2014/main" id="{3EAE644C-9027-4C48-9A99-0BD49E37A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5395" y="3671037"/>
              <a:ext cx="490537" cy="428625"/>
            </a:xfrm>
            <a:custGeom>
              <a:avLst/>
              <a:gdLst>
                <a:gd name="T0" fmla="*/ 229 w 1361"/>
                <a:gd name="T1" fmla="*/ 1016 h 1192"/>
                <a:gd name="T2" fmla="*/ 455 w 1361"/>
                <a:gd name="T3" fmla="*/ 1078 h 1192"/>
                <a:gd name="T4" fmla="*/ 172 w 1361"/>
                <a:gd name="T5" fmla="*/ 1016 h 1192"/>
                <a:gd name="T6" fmla="*/ 116 w 1361"/>
                <a:gd name="T7" fmla="*/ 1078 h 1192"/>
                <a:gd name="T8" fmla="*/ 172 w 1361"/>
                <a:gd name="T9" fmla="*/ 1016 h 1192"/>
                <a:gd name="T10" fmla="*/ 3 w 1361"/>
                <a:gd name="T11" fmla="*/ 1016 h 1192"/>
                <a:gd name="T12" fmla="*/ 60 w 1361"/>
                <a:gd name="T13" fmla="*/ 1078 h 1192"/>
                <a:gd name="T14" fmla="*/ 624 w 1361"/>
                <a:gd name="T15" fmla="*/ 62 h 1192"/>
                <a:gd name="T16" fmla="*/ 1104 w 1361"/>
                <a:gd name="T17" fmla="*/ 0 h 1192"/>
                <a:gd name="T18" fmla="*/ 624 w 1361"/>
                <a:gd name="T19" fmla="*/ 62 h 1192"/>
                <a:gd name="T20" fmla="*/ 1132 w 1361"/>
                <a:gd name="T21" fmla="*/ 316 h 1192"/>
                <a:gd name="T22" fmla="*/ 906 w 1361"/>
                <a:gd name="T23" fmla="*/ 254 h 1192"/>
                <a:gd name="T24" fmla="*/ 1188 w 1361"/>
                <a:gd name="T25" fmla="*/ 316 h 1192"/>
                <a:gd name="T26" fmla="*/ 1245 w 1361"/>
                <a:gd name="T27" fmla="*/ 254 h 1192"/>
                <a:gd name="T28" fmla="*/ 1188 w 1361"/>
                <a:gd name="T29" fmla="*/ 316 h 1192"/>
                <a:gd name="T30" fmla="*/ 1358 w 1361"/>
                <a:gd name="T31" fmla="*/ 316 h 1192"/>
                <a:gd name="T32" fmla="*/ 1301 w 1361"/>
                <a:gd name="T33" fmla="*/ 254 h 1192"/>
                <a:gd name="T34" fmla="*/ 1360 w 1361"/>
                <a:gd name="T35" fmla="*/ 680 h 1192"/>
                <a:gd name="T36" fmla="*/ 824 w 1361"/>
                <a:gd name="T37" fmla="*/ 593 h 1192"/>
                <a:gd name="T38" fmla="*/ 762 w 1361"/>
                <a:gd name="T39" fmla="*/ 511 h 1192"/>
                <a:gd name="T40" fmla="*/ 624 w 1361"/>
                <a:gd name="T41" fmla="*/ 593 h 1192"/>
                <a:gd name="T42" fmla="*/ 88 w 1361"/>
                <a:gd name="T43" fmla="*/ 677 h 1192"/>
                <a:gd name="T44" fmla="*/ 62 w 1361"/>
                <a:gd name="T45" fmla="*/ 229 h 1192"/>
                <a:gd name="T46" fmla="*/ 737 w 1361"/>
                <a:gd name="T47" fmla="*/ 203 h 1192"/>
                <a:gd name="T48" fmla="*/ 762 w 1361"/>
                <a:gd name="T49" fmla="*/ 395 h 1192"/>
                <a:gd name="T50" fmla="*/ 709 w 1361"/>
                <a:gd name="T51" fmla="*/ 457 h 1192"/>
                <a:gd name="T52" fmla="*/ 1019 w 1361"/>
                <a:gd name="T53" fmla="*/ 395 h 1192"/>
                <a:gd name="T54" fmla="*/ 824 w 1361"/>
                <a:gd name="T55" fmla="*/ 229 h 1192"/>
                <a:gd name="T56" fmla="*/ 88 w 1361"/>
                <a:gd name="T57" fmla="*/ 141 h 1192"/>
                <a:gd name="T58" fmla="*/ 0 w 1361"/>
                <a:gd name="T59" fmla="*/ 652 h 1192"/>
                <a:gd name="T60" fmla="*/ 536 w 1361"/>
                <a:gd name="T61" fmla="*/ 739 h 1192"/>
                <a:gd name="T62" fmla="*/ 370 w 1361"/>
                <a:gd name="T63" fmla="*/ 875 h 1192"/>
                <a:gd name="T64" fmla="*/ 652 w 1361"/>
                <a:gd name="T65" fmla="*/ 937 h 1192"/>
                <a:gd name="T66" fmla="*/ 599 w 1361"/>
                <a:gd name="T67" fmla="*/ 875 h 1192"/>
                <a:gd name="T68" fmla="*/ 624 w 1361"/>
                <a:gd name="T69" fmla="*/ 655 h 1192"/>
                <a:gd name="T70" fmla="*/ 1298 w 1361"/>
                <a:gd name="T71" fmla="*/ 680 h 1192"/>
                <a:gd name="T72" fmla="*/ 1273 w 1361"/>
                <a:gd name="T73" fmla="*/ 1129 h 1192"/>
                <a:gd name="T74" fmla="*/ 599 w 1361"/>
                <a:gd name="T75" fmla="*/ 1103 h 1192"/>
                <a:gd name="T76" fmla="*/ 536 w 1361"/>
                <a:gd name="T77" fmla="*/ 991 h 1192"/>
                <a:gd name="T78" fmla="*/ 624 w 1361"/>
                <a:gd name="T79" fmla="*/ 1191 h 1192"/>
                <a:gd name="T80" fmla="*/ 1360 w 1361"/>
                <a:gd name="T81" fmla="*/ 1103 h 1192"/>
                <a:gd name="T82" fmla="*/ 646 w 1361"/>
                <a:gd name="T83" fmla="*/ 517 h 1192"/>
                <a:gd name="T84" fmla="*/ 731 w 1361"/>
                <a:gd name="T85" fmla="*/ 279 h 1192"/>
                <a:gd name="T86" fmla="*/ 463 w 1361"/>
                <a:gd name="T87" fmla="*/ 459 h 1192"/>
                <a:gd name="T88" fmla="*/ 138 w 1361"/>
                <a:gd name="T89" fmla="*/ 235 h 1192"/>
                <a:gd name="T90" fmla="*/ 256 w 1361"/>
                <a:gd name="T91" fmla="*/ 440 h 1192"/>
                <a:gd name="T92" fmla="*/ 138 w 1361"/>
                <a:gd name="T93" fmla="*/ 646 h 1192"/>
                <a:gd name="T94" fmla="*/ 320 w 1361"/>
                <a:gd name="T95" fmla="*/ 505 h 1192"/>
                <a:gd name="T96" fmla="*/ 412 w 1361"/>
                <a:gd name="T97" fmla="*/ 533 h 1192"/>
                <a:gd name="T98" fmla="*/ 525 w 1361"/>
                <a:gd name="T99" fmla="*/ 484 h 1192"/>
                <a:gd name="T100" fmla="*/ 646 w 1361"/>
                <a:gd name="T101" fmla="*/ 517 h 1192"/>
                <a:gd name="T102" fmla="*/ 1105 w 1361"/>
                <a:gd name="T103" fmla="*/ 892 h 1192"/>
                <a:gd name="T104" fmla="*/ 1223 w 1361"/>
                <a:gd name="T105" fmla="*/ 686 h 1192"/>
                <a:gd name="T106" fmla="*/ 898 w 1361"/>
                <a:gd name="T107" fmla="*/ 911 h 1192"/>
                <a:gd name="T108" fmla="*/ 630 w 1361"/>
                <a:gd name="T109" fmla="*/ 730 h 1192"/>
                <a:gd name="T110" fmla="*/ 630 w 1361"/>
                <a:gd name="T111" fmla="*/ 1053 h 1192"/>
                <a:gd name="T112" fmla="*/ 836 w 1361"/>
                <a:gd name="T113" fmla="*/ 936 h 1192"/>
                <a:gd name="T114" fmla="*/ 859 w 1361"/>
                <a:gd name="T115" fmla="*/ 959 h 1192"/>
                <a:gd name="T116" fmla="*/ 1038 w 1361"/>
                <a:gd name="T117" fmla="*/ 959 h 1192"/>
                <a:gd name="T118" fmla="*/ 1223 w 1361"/>
                <a:gd name="T119" fmla="*/ 109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61" h="1192">
                  <a:moveTo>
                    <a:pt x="455" y="1016"/>
                  </a:moveTo>
                  <a:lnTo>
                    <a:pt x="229" y="1016"/>
                  </a:lnTo>
                  <a:lnTo>
                    <a:pt x="229" y="1078"/>
                  </a:lnTo>
                  <a:lnTo>
                    <a:pt x="455" y="1078"/>
                  </a:lnTo>
                  <a:lnTo>
                    <a:pt x="455" y="1016"/>
                  </a:lnTo>
                  <a:close/>
                  <a:moveTo>
                    <a:pt x="172" y="1016"/>
                  </a:moveTo>
                  <a:lnTo>
                    <a:pt x="116" y="1016"/>
                  </a:lnTo>
                  <a:lnTo>
                    <a:pt x="116" y="1078"/>
                  </a:lnTo>
                  <a:lnTo>
                    <a:pt x="172" y="1078"/>
                  </a:lnTo>
                  <a:lnTo>
                    <a:pt x="172" y="1016"/>
                  </a:lnTo>
                  <a:close/>
                  <a:moveTo>
                    <a:pt x="60" y="1016"/>
                  </a:moveTo>
                  <a:lnTo>
                    <a:pt x="3" y="1016"/>
                  </a:lnTo>
                  <a:lnTo>
                    <a:pt x="3" y="1078"/>
                  </a:lnTo>
                  <a:lnTo>
                    <a:pt x="60" y="1078"/>
                  </a:lnTo>
                  <a:lnTo>
                    <a:pt x="60" y="1016"/>
                  </a:lnTo>
                  <a:close/>
                  <a:moveTo>
                    <a:pt x="624" y="62"/>
                  </a:moveTo>
                  <a:lnTo>
                    <a:pt x="1104" y="62"/>
                  </a:lnTo>
                  <a:lnTo>
                    <a:pt x="1104" y="0"/>
                  </a:lnTo>
                  <a:lnTo>
                    <a:pt x="624" y="0"/>
                  </a:lnTo>
                  <a:lnTo>
                    <a:pt x="624" y="62"/>
                  </a:lnTo>
                  <a:close/>
                  <a:moveTo>
                    <a:pt x="906" y="316"/>
                  </a:moveTo>
                  <a:lnTo>
                    <a:pt x="1132" y="316"/>
                  </a:lnTo>
                  <a:lnTo>
                    <a:pt x="1132" y="254"/>
                  </a:lnTo>
                  <a:lnTo>
                    <a:pt x="906" y="254"/>
                  </a:lnTo>
                  <a:lnTo>
                    <a:pt x="906" y="316"/>
                  </a:lnTo>
                  <a:close/>
                  <a:moveTo>
                    <a:pt x="1188" y="316"/>
                  </a:moveTo>
                  <a:lnTo>
                    <a:pt x="1245" y="316"/>
                  </a:lnTo>
                  <a:lnTo>
                    <a:pt x="1245" y="254"/>
                  </a:lnTo>
                  <a:lnTo>
                    <a:pt x="1188" y="254"/>
                  </a:lnTo>
                  <a:lnTo>
                    <a:pt x="1188" y="316"/>
                  </a:lnTo>
                  <a:close/>
                  <a:moveTo>
                    <a:pt x="1301" y="316"/>
                  </a:moveTo>
                  <a:lnTo>
                    <a:pt x="1358" y="316"/>
                  </a:lnTo>
                  <a:lnTo>
                    <a:pt x="1358" y="254"/>
                  </a:lnTo>
                  <a:lnTo>
                    <a:pt x="1301" y="254"/>
                  </a:lnTo>
                  <a:lnTo>
                    <a:pt x="1301" y="316"/>
                  </a:lnTo>
                  <a:close/>
                  <a:moveTo>
                    <a:pt x="1360" y="680"/>
                  </a:moveTo>
                  <a:cubicBezTo>
                    <a:pt x="1360" y="632"/>
                    <a:pt x="1321" y="593"/>
                    <a:pt x="1273" y="593"/>
                  </a:cubicBezTo>
                  <a:lnTo>
                    <a:pt x="824" y="593"/>
                  </a:lnTo>
                  <a:lnTo>
                    <a:pt x="824" y="511"/>
                  </a:lnTo>
                  <a:lnTo>
                    <a:pt x="762" y="511"/>
                  </a:lnTo>
                  <a:lnTo>
                    <a:pt x="762" y="593"/>
                  </a:lnTo>
                  <a:lnTo>
                    <a:pt x="624" y="593"/>
                  </a:lnTo>
                  <a:cubicBezTo>
                    <a:pt x="577" y="593"/>
                    <a:pt x="538" y="630"/>
                    <a:pt x="537" y="677"/>
                  </a:cubicBezTo>
                  <a:lnTo>
                    <a:pt x="88" y="677"/>
                  </a:lnTo>
                  <a:cubicBezTo>
                    <a:pt x="74" y="677"/>
                    <a:pt x="62" y="666"/>
                    <a:pt x="62" y="652"/>
                  </a:cubicBezTo>
                  <a:lnTo>
                    <a:pt x="62" y="229"/>
                  </a:lnTo>
                  <a:cubicBezTo>
                    <a:pt x="62" y="215"/>
                    <a:pt x="74" y="203"/>
                    <a:pt x="88" y="203"/>
                  </a:cubicBezTo>
                  <a:lnTo>
                    <a:pt x="737" y="203"/>
                  </a:lnTo>
                  <a:cubicBezTo>
                    <a:pt x="751" y="203"/>
                    <a:pt x="762" y="215"/>
                    <a:pt x="762" y="229"/>
                  </a:cubicBezTo>
                  <a:lnTo>
                    <a:pt x="762" y="395"/>
                  </a:lnTo>
                  <a:lnTo>
                    <a:pt x="709" y="395"/>
                  </a:lnTo>
                  <a:lnTo>
                    <a:pt x="709" y="457"/>
                  </a:lnTo>
                  <a:lnTo>
                    <a:pt x="1019" y="457"/>
                  </a:lnTo>
                  <a:lnTo>
                    <a:pt x="1019" y="395"/>
                  </a:lnTo>
                  <a:lnTo>
                    <a:pt x="824" y="395"/>
                  </a:lnTo>
                  <a:lnTo>
                    <a:pt x="824" y="229"/>
                  </a:lnTo>
                  <a:cubicBezTo>
                    <a:pt x="824" y="180"/>
                    <a:pt x="785" y="141"/>
                    <a:pt x="737" y="141"/>
                  </a:cubicBezTo>
                  <a:lnTo>
                    <a:pt x="88" y="141"/>
                  </a:lnTo>
                  <a:cubicBezTo>
                    <a:pt x="40" y="141"/>
                    <a:pt x="0" y="180"/>
                    <a:pt x="0" y="229"/>
                  </a:cubicBezTo>
                  <a:lnTo>
                    <a:pt x="0" y="652"/>
                  </a:lnTo>
                  <a:cubicBezTo>
                    <a:pt x="0" y="700"/>
                    <a:pt x="40" y="739"/>
                    <a:pt x="88" y="739"/>
                  </a:cubicBezTo>
                  <a:lnTo>
                    <a:pt x="536" y="739"/>
                  </a:lnTo>
                  <a:lnTo>
                    <a:pt x="536" y="875"/>
                  </a:lnTo>
                  <a:lnTo>
                    <a:pt x="370" y="875"/>
                  </a:lnTo>
                  <a:lnTo>
                    <a:pt x="370" y="937"/>
                  </a:lnTo>
                  <a:lnTo>
                    <a:pt x="652" y="937"/>
                  </a:lnTo>
                  <a:lnTo>
                    <a:pt x="652" y="875"/>
                  </a:lnTo>
                  <a:lnTo>
                    <a:pt x="599" y="875"/>
                  </a:lnTo>
                  <a:lnTo>
                    <a:pt x="599" y="680"/>
                  </a:lnTo>
                  <a:cubicBezTo>
                    <a:pt x="599" y="666"/>
                    <a:pt x="610" y="655"/>
                    <a:pt x="624" y="655"/>
                  </a:cubicBezTo>
                  <a:lnTo>
                    <a:pt x="1273" y="655"/>
                  </a:lnTo>
                  <a:cubicBezTo>
                    <a:pt x="1287" y="655"/>
                    <a:pt x="1298" y="666"/>
                    <a:pt x="1298" y="680"/>
                  </a:cubicBezTo>
                  <a:lnTo>
                    <a:pt x="1298" y="1103"/>
                  </a:lnTo>
                  <a:cubicBezTo>
                    <a:pt x="1298" y="1117"/>
                    <a:pt x="1287" y="1129"/>
                    <a:pt x="1273" y="1129"/>
                  </a:cubicBezTo>
                  <a:lnTo>
                    <a:pt x="624" y="1129"/>
                  </a:lnTo>
                  <a:cubicBezTo>
                    <a:pt x="610" y="1129"/>
                    <a:pt x="599" y="1117"/>
                    <a:pt x="599" y="1103"/>
                  </a:cubicBezTo>
                  <a:lnTo>
                    <a:pt x="599" y="991"/>
                  </a:lnTo>
                  <a:lnTo>
                    <a:pt x="536" y="991"/>
                  </a:lnTo>
                  <a:lnTo>
                    <a:pt x="536" y="1103"/>
                  </a:lnTo>
                  <a:cubicBezTo>
                    <a:pt x="536" y="1152"/>
                    <a:pt x="576" y="1191"/>
                    <a:pt x="624" y="1191"/>
                  </a:cubicBezTo>
                  <a:lnTo>
                    <a:pt x="1273" y="1191"/>
                  </a:lnTo>
                  <a:cubicBezTo>
                    <a:pt x="1321" y="1191"/>
                    <a:pt x="1360" y="1152"/>
                    <a:pt x="1360" y="1103"/>
                  </a:cubicBezTo>
                  <a:lnTo>
                    <a:pt x="1360" y="680"/>
                  </a:lnTo>
                  <a:close/>
                  <a:moveTo>
                    <a:pt x="646" y="517"/>
                  </a:moveTo>
                  <a:lnTo>
                    <a:pt x="569" y="440"/>
                  </a:lnTo>
                  <a:lnTo>
                    <a:pt x="731" y="279"/>
                  </a:lnTo>
                  <a:lnTo>
                    <a:pt x="687" y="235"/>
                  </a:lnTo>
                  <a:lnTo>
                    <a:pt x="463" y="459"/>
                  </a:lnTo>
                  <a:cubicBezTo>
                    <a:pt x="439" y="475"/>
                    <a:pt x="385" y="475"/>
                    <a:pt x="362" y="459"/>
                  </a:cubicBezTo>
                  <a:lnTo>
                    <a:pt x="138" y="235"/>
                  </a:lnTo>
                  <a:lnTo>
                    <a:pt x="94" y="279"/>
                  </a:lnTo>
                  <a:lnTo>
                    <a:pt x="256" y="440"/>
                  </a:lnTo>
                  <a:lnTo>
                    <a:pt x="94" y="602"/>
                  </a:lnTo>
                  <a:lnTo>
                    <a:pt x="138" y="646"/>
                  </a:lnTo>
                  <a:lnTo>
                    <a:pt x="299" y="484"/>
                  </a:lnTo>
                  <a:lnTo>
                    <a:pt x="320" y="505"/>
                  </a:lnTo>
                  <a:lnTo>
                    <a:pt x="323" y="507"/>
                  </a:lnTo>
                  <a:cubicBezTo>
                    <a:pt x="345" y="525"/>
                    <a:pt x="379" y="533"/>
                    <a:pt x="412" y="533"/>
                  </a:cubicBezTo>
                  <a:cubicBezTo>
                    <a:pt x="446" y="533"/>
                    <a:pt x="479" y="525"/>
                    <a:pt x="502" y="507"/>
                  </a:cubicBezTo>
                  <a:lnTo>
                    <a:pt x="525" y="484"/>
                  </a:lnTo>
                  <a:lnTo>
                    <a:pt x="602" y="561"/>
                  </a:lnTo>
                  <a:lnTo>
                    <a:pt x="646" y="517"/>
                  </a:lnTo>
                  <a:close/>
                  <a:moveTo>
                    <a:pt x="1267" y="1053"/>
                  </a:moveTo>
                  <a:lnTo>
                    <a:pt x="1105" y="892"/>
                  </a:lnTo>
                  <a:lnTo>
                    <a:pt x="1267" y="730"/>
                  </a:lnTo>
                  <a:lnTo>
                    <a:pt x="1223" y="686"/>
                  </a:lnTo>
                  <a:lnTo>
                    <a:pt x="999" y="911"/>
                  </a:lnTo>
                  <a:cubicBezTo>
                    <a:pt x="975" y="927"/>
                    <a:pt x="922" y="927"/>
                    <a:pt x="898" y="911"/>
                  </a:cubicBezTo>
                  <a:lnTo>
                    <a:pt x="674" y="686"/>
                  </a:lnTo>
                  <a:lnTo>
                    <a:pt x="630" y="730"/>
                  </a:lnTo>
                  <a:lnTo>
                    <a:pt x="792" y="892"/>
                  </a:lnTo>
                  <a:lnTo>
                    <a:pt x="630" y="1053"/>
                  </a:lnTo>
                  <a:lnTo>
                    <a:pt x="674" y="1097"/>
                  </a:lnTo>
                  <a:lnTo>
                    <a:pt x="836" y="936"/>
                  </a:lnTo>
                  <a:lnTo>
                    <a:pt x="856" y="956"/>
                  </a:lnTo>
                  <a:lnTo>
                    <a:pt x="859" y="959"/>
                  </a:lnTo>
                  <a:cubicBezTo>
                    <a:pt x="882" y="976"/>
                    <a:pt x="915" y="985"/>
                    <a:pt x="948" y="985"/>
                  </a:cubicBezTo>
                  <a:cubicBezTo>
                    <a:pt x="982" y="985"/>
                    <a:pt x="1015" y="976"/>
                    <a:pt x="1038" y="959"/>
                  </a:cubicBezTo>
                  <a:lnTo>
                    <a:pt x="1061" y="936"/>
                  </a:lnTo>
                  <a:lnTo>
                    <a:pt x="1223" y="1097"/>
                  </a:lnTo>
                  <a:lnTo>
                    <a:pt x="1267" y="10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01D8CB4A-B981-514F-9378-334006BD4512}"/>
              </a:ext>
            </a:extLst>
          </p:cNvPr>
          <p:cNvGrpSpPr/>
          <p:nvPr userDrawn="1"/>
        </p:nvGrpSpPr>
        <p:grpSpPr>
          <a:xfrm>
            <a:off x="8473111" y="547973"/>
            <a:ext cx="710291" cy="710292"/>
            <a:chOff x="6974094" y="621970"/>
            <a:chExt cx="710291" cy="710292"/>
          </a:xfrm>
        </p:grpSpPr>
        <p:sp>
          <p:nvSpPr>
            <p:cNvPr id="416" name="Rectangle 415">
              <a:extLst>
                <a:ext uri="{FF2B5EF4-FFF2-40B4-BE49-F238E27FC236}">
                  <a16:creationId xmlns:a16="http://schemas.microsoft.com/office/drawing/2014/main" id="{DCC9DBA2-FB69-5E4C-9C22-8EFA46082123}"/>
                </a:ext>
              </a:extLst>
            </p:cNvPr>
            <p:cNvSpPr/>
            <p:nvPr/>
          </p:nvSpPr>
          <p:spPr>
            <a:xfrm>
              <a:off x="6974094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17" name="Freeform 27">
              <a:extLst>
                <a:ext uri="{FF2B5EF4-FFF2-40B4-BE49-F238E27FC236}">
                  <a16:creationId xmlns:a16="http://schemas.microsoft.com/office/drawing/2014/main" id="{7C2A4AA5-4F9A-694E-B7FC-F82AD1C5F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4608" y="747722"/>
              <a:ext cx="449263" cy="458788"/>
            </a:xfrm>
            <a:custGeom>
              <a:avLst/>
              <a:gdLst>
                <a:gd name="T0" fmla="*/ 228 w 1248"/>
                <a:gd name="T1" fmla="*/ 1275 h 1276"/>
                <a:gd name="T2" fmla="*/ 62 w 1248"/>
                <a:gd name="T3" fmla="*/ 1213 h 1276"/>
                <a:gd name="T4" fmla="*/ 228 w 1248"/>
                <a:gd name="T5" fmla="*/ 514 h 1276"/>
                <a:gd name="T6" fmla="*/ 146 w 1248"/>
                <a:gd name="T7" fmla="*/ 451 h 1276"/>
                <a:gd name="T8" fmla="*/ 228 w 1248"/>
                <a:gd name="T9" fmla="*/ 401 h 1276"/>
                <a:gd name="T10" fmla="*/ 84 w 1248"/>
                <a:gd name="T11" fmla="*/ 339 h 1276"/>
                <a:gd name="T12" fmla="*/ 0 w 1248"/>
                <a:gd name="T13" fmla="*/ 451 h 1276"/>
                <a:gd name="T14" fmla="*/ 536 w 1248"/>
                <a:gd name="T15" fmla="*/ 426 h 1276"/>
                <a:gd name="T16" fmla="*/ 598 w 1248"/>
                <a:gd name="T17" fmla="*/ 282 h 1276"/>
                <a:gd name="T18" fmla="*/ 423 w 1248"/>
                <a:gd name="T19" fmla="*/ 426 h 1276"/>
                <a:gd name="T20" fmla="*/ 485 w 1248"/>
                <a:gd name="T21" fmla="*/ 344 h 1276"/>
                <a:gd name="T22" fmla="*/ 536 w 1248"/>
                <a:gd name="T23" fmla="*/ 426 h 1276"/>
                <a:gd name="T24" fmla="*/ 598 w 1248"/>
                <a:gd name="T25" fmla="*/ 652 h 1276"/>
                <a:gd name="T26" fmla="*/ 423 w 1248"/>
                <a:gd name="T27" fmla="*/ 508 h 1276"/>
                <a:gd name="T28" fmla="*/ 485 w 1248"/>
                <a:gd name="T29" fmla="*/ 652 h 1276"/>
                <a:gd name="T30" fmla="*/ 536 w 1248"/>
                <a:gd name="T31" fmla="*/ 570 h 1276"/>
                <a:gd name="T32" fmla="*/ 536 w 1248"/>
                <a:gd name="T33" fmla="*/ 878 h 1276"/>
                <a:gd name="T34" fmla="*/ 598 w 1248"/>
                <a:gd name="T35" fmla="*/ 734 h 1276"/>
                <a:gd name="T36" fmla="*/ 423 w 1248"/>
                <a:gd name="T37" fmla="*/ 878 h 1276"/>
                <a:gd name="T38" fmla="*/ 485 w 1248"/>
                <a:gd name="T39" fmla="*/ 796 h 1276"/>
                <a:gd name="T40" fmla="*/ 536 w 1248"/>
                <a:gd name="T41" fmla="*/ 878 h 1276"/>
                <a:gd name="T42" fmla="*/ 852 w 1248"/>
                <a:gd name="T43" fmla="*/ 426 h 1276"/>
                <a:gd name="T44" fmla="*/ 677 w 1248"/>
                <a:gd name="T45" fmla="*/ 282 h 1276"/>
                <a:gd name="T46" fmla="*/ 739 w 1248"/>
                <a:gd name="T47" fmla="*/ 426 h 1276"/>
                <a:gd name="T48" fmla="*/ 790 w 1248"/>
                <a:gd name="T49" fmla="*/ 344 h 1276"/>
                <a:gd name="T50" fmla="*/ 790 w 1248"/>
                <a:gd name="T51" fmla="*/ 652 h 1276"/>
                <a:gd name="T52" fmla="*/ 852 w 1248"/>
                <a:gd name="T53" fmla="*/ 508 h 1276"/>
                <a:gd name="T54" fmla="*/ 677 w 1248"/>
                <a:gd name="T55" fmla="*/ 652 h 1276"/>
                <a:gd name="T56" fmla="*/ 739 w 1248"/>
                <a:gd name="T57" fmla="*/ 570 h 1276"/>
                <a:gd name="T58" fmla="*/ 790 w 1248"/>
                <a:gd name="T59" fmla="*/ 652 h 1276"/>
                <a:gd name="T60" fmla="*/ 790 w 1248"/>
                <a:gd name="T61" fmla="*/ 796 h 1276"/>
                <a:gd name="T62" fmla="*/ 852 w 1248"/>
                <a:gd name="T63" fmla="*/ 878 h 1276"/>
                <a:gd name="T64" fmla="*/ 677 w 1248"/>
                <a:gd name="T65" fmla="*/ 734 h 1276"/>
                <a:gd name="T66" fmla="*/ 739 w 1248"/>
                <a:gd name="T67" fmla="*/ 878 h 1276"/>
                <a:gd name="T68" fmla="*/ 931 w 1248"/>
                <a:gd name="T69" fmla="*/ 1213 h 1276"/>
                <a:gd name="T70" fmla="*/ 739 w 1248"/>
                <a:gd name="T71" fmla="*/ 988 h 1276"/>
                <a:gd name="T72" fmla="*/ 536 w 1248"/>
                <a:gd name="T73" fmla="*/ 1213 h 1276"/>
                <a:gd name="T74" fmla="*/ 344 w 1248"/>
                <a:gd name="T75" fmla="*/ 175 h 1276"/>
                <a:gd name="T76" fmla="*/ 931 w 1248"/>
                <a:gd name="T77" fmla="*/ 1213 h 1276"/>
                <a:gd name="T78" fmla="*/ 429 w 1248"/>
                <a:gd name="T79" fmla="*/ 113 h 1276"/>
                <a:gd name="T80" fmla="*/ 818 w 1248"/>
                <a:gd name="T81" fmla="*/ 62 h 1276"/>
                <a:gd name="T82" fmla="*/ 598 w 1248"/>
                <a:gd name="T83" fmla="*/ 1050 h 1276"/>
                <a:gd name="T84" fmla="*/ 677 w 1248"/>
                <a:gd name="T85" fmla="*/ 1213 h 1276"/>
                <a:gd name="T86" fmla="*/ 598 w 1248"/>
                <a:gd name="T87" fmla="*/ 1050 h 1276"/>
                <a:gd name="T88" fmla="*/ 993 w 1248"/>
                <a:gd name="T89" fmla="*/ 1275 h 1276"/>
                <a:gd name="T90" fmla="*/ 880 w 1248"/>
                <a:gd name="T91" fmla="*/ 113 h 1276"/>
                <a:gd name="T92" fmla="*/ 367 w 1248"/>
                <a:gd name="T93" fmla="*/ 0 h 1276"/>
                <a:gd name="T94" fmla="*/ 282 w 1248"/>
                <a:gd name="T95" fmla="*/ 113 h 1276"/>
                <a:gd name="T96" fmla="*/ 536 w 1248"/>
                <a:gd name="T97" fmla="*/ 1275 h 1276"/>
                <a:gd name="T98" fmla="*/ 1247 w 1248"/>
                <a:gd name="T99" fmla="*/ 1275 h 1276"/>
                <a:gd name="T100" fmla="*/ 1191 w 1248"/>
                <a:gd name="T101" fmla="*/ 734 h 1276"/>
                <a:gd name="T102" fmla="*/ 1047 w 1248"/>
                <a:gd name="T103" fmla="*/ 621 h 1276"/>
                <a:gd name="T104" fmla="*/ 1128 w 1248"/>
                <a:gd name="T105" fmla="*/ 683 h 1276"/>
                <a:gd name="T106" fmla="*/ 1047 w 1248"/>
                <a:gd name="T107" fmla="*/ 734 h 1276"/>
                <a:gd name="T108" fmla="*/ 1185 w 1248"/>
                <a:gd name="T109" fmla="*/ 796 h 1276"/>
                <a:gd name="T110" fmla="*/ 1047 w 1248"/>
                <a:gd name="T111" fmla="*/ 1213 h 1276"/>
                <a:gd name="T112" fmla="*/ 1247 w 1248"/>
                <a:gd name="T113" fmla="*/ 1275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48" h="1276">
                  <a:moveTo>
                    <a:pt x="0" y="1275"/>
                  </a:moveTo>
                  <a:lnTo>
                    <a:pt x="228" y="1275"/>
                  </a:lnTo>
                  <a:lnTo>
                    <a:pt x="228" y="1213"/>
                  </a:lnTo>
                  <a:lnTo>
                    <a:pt x="62" y="1213"/>
                  </a:lnTo>
                  <a:lnTo>
                    <a:pt x="62" y="514"/>
                  </a:lnTo>
                  <a:lnTo>
                    <a:pt x="228" y="514"/>
                  </a:lnTo>
                  <a:lnTo>
                    <a:pt x="228" y="451"/>
                  </a:lnTo>
                  <a:lnTo>
                    <a:pt x="146" y="451"/>
                  </a:lnTo>
                  <a:lnTo>
                    <a:pt x="146" y="401"/>
                  </a:lnTo>
                  <a:lnTo>
                    <a:pt x="228" y="401"/>
                  </a:lnTo>
                  <a:lnTo>
                    <a:pt x="228" y="339"/>
                  </a:lnTo>
                  <a:lnTo>
                    <a:pt x="84" y="339"/>
                  </a:lnTo>
                  <a:lnTo>
                    <a:pt x="84" y="451"/>
                  </a:lnTo>
                  <a:lnTo>
                    <a:pt x="0" y="451"/>
                  </a:lnTo>
                  <a:lnTo>
                    <a:pt x="0" y="1275"/>
                  </a:lnTo>
                  <a:close/>
                  <a:moveTo>
                    <a:pt x="536" y="426"/>
                  </a:moveTo>
                  <a:lnTo>
                    <a:pt x="598" y="426"/>
                  </a:lnTo>
                  <a:lnTo>
                    <a:pt x="598" y="282"/>
                  </a:lnTo>
                  <a:lnTo>
                    <a:pt x="423" y="282"/>
                  </a:lnTo>
                  <a:lnTo>
                    <a:pt x="423" y="426"/>
                  </a:lnTo>
                  <a:lnTo>
                    <a:pt x="485" y="426"/>
                  </a:lnTo>
                  <a:lnTo>
                    <a:pt x="485" y="344"/>
                  </a:lnTo>
                  <a:lnTo>
                    <a:pt x="536" y="344"/>
                  </a:lnTo>
                  <a:lnTo>
                    <a:pt x="536" y="426"/>
                  </a:lnTo>
                  <a:close/>
                  <a:moveTo>
                    <a:pt x="536" y="652"/>
                  </a:moveTo>
                  <a:lnTo>
                    <a:pt x="598" y="652"/>
                  </a:lnTo>
                  <a:lnTo>
                    <a:pt x="598" y="508"/>
                  </a:lnTo>
                  <a:lnTo>
                    <a:pt x="423" y="508"/>
                  </a:lnTo>
                  <a:lnTo>
                    <a:pt x="423" y="652"/>
                  </a:lnTo>
                  <a:lnTo>
                    <a:pt x="485" y="652"/>
                  </a:lnTo>
                  <a:lnTo>
                    <a:pt x="485" y="570"/>
                  </a:lnTo>
                  <a:lnTo>
                    <a:pt x="536" y="570"/>
                  </a:lnTo>
                  <a:lnTo>
                    <a:pt x="536" y="652"/>
                  </a:lnTo>
                  <a:close/>
                  <a:moveTo>
                    <a:pt x="536" y="878"/>
                  </a:moveTo>
                  <a:lnTo>
                    <a:pt x="598" y="878"/>
                  </a:lnTo>
                  <a:lnTo>
                    <a:pt x="598" y="734"/>
                  </a:lnTo>
                  <a:lnTo>
                    <a:pt x="423" y="734"/>
                  </a:lnTo>
                  <a:lnTo>
                    <a:pt x="423" y="878"/>
                  </a:lnTo>
                  <a:lnTo>
                    <a:pt x="485" y="878"/>
                  </a:lnTo>
                  <a:lnTo>
                    <a:pt x="485" y="796"/>
                  </a:lnTo>
                  <a:lnTo>
                    <a:pt x="536" y="796"/>
                  </a:lnTo>
                  <a:lnTo>
                    <a:pt x="536" y="878"/>
                  </a:lnTo>
                  <a:close/>
                  <a:moveTo>
                    <a:pt x="790" y="426"/>
                  </a:moveTo>
                  <a:lnTo>
                    <a:pt x="852" y="426"/>
                  </a:lnTo>
                  <a:lnTo>
                    <a:pt x="852" y="282"/>
                  </a:lnTo>
                  <a:lnTo>
                    <a:pt x="677" y="282"/>
                  </a:lnTo>
                  <a:lnTo>
                    <a:pt x="677" y="426"/>
                  </a:lnTo>
                  <a:lnTo>
                    <a:pt x="739" y="426"/>
                  </a:lnTo>
                  <a:lnTo>
                    <a:pt x="739" y="344"/>
                  </a:lnTo>
                  <a:lnTo>
                    <a:pt x="790" y="344"/>
                  </a:lnTo>
                  <a:lnTo>
                    <a:pt x="790" y="426"/>
                  </a:lnTo>
                  <a:close/>
                  <a:moveTo>
                    <a:pt x="790" y="652"/>
                  </a:moveTo>
                  <a:lnTo>
                    <a:pt x="852" y="652"/>
                  </a:lnTo>
                  <a:lnTo>
                    <a:pt x="852" y="508"/>
                  </a:lnTo>
                  <a:lnTo>
                    <a:pt x="677" y="508"/>
                  </a:lnTo>
                  <a:lnTo>
                    <a:pt x="677" y="652"/>
                  </a:lnTo>
                  <a:lnTo>
                    <a:pt x="739" y="652"/>
                  </a:lnTo>
                  <a:lnTo>
                    <a:pt x="739" y="570"/>
                  </a:lnTo>
                  <a:lnTo>
                    <a:pt x="790" y="570"/>
                  </a:lnTo>
                  <a:lnTo>
                    <a:pt x="790" y="652"/>
                  </a:lnTo>
                  <a:close/>
                  <a:moveTo>
                    <a:pt x="739" y="796"/>
                  </a:moveTo>
                  <a:lnTo>
                    <a:pt x="790" y="796"/>
                  </a:lnTo>
                  <a:lnTo>
                    <a:pt x="790" y="878"/>
                  </a:lnTo>
                  <a:lnTo>
                    <a:pt x="852" y="878"/>
                  </a:lnTo>
                  <a:lnTo>
                    <a:pt x="852" y="734"/>
                  </a:lnTo>
                  <a:lnTo>
                    <a:pt x="677" y="734"/>
                  </a:lnTo>
                  <a:lnTo>
                    <a:pt x="677" y="878"/>
                  </a:lnTo>
                  <a:lnTo>
                    <a:pt x="739" y="878"/>
                  </a:lnTo>
                  <a:lnTo>
                    <a:pt x="739" y="796"/>
                  </a:lnTo>
                  <a:close/>
                  <a:moveTo>
                    <a:pt x="931" y="1213"/>
                  </a:moveTo>
                  <a:lnTo>
                    <a:pt x="739" y="1213"/>
                  </a:lnTo>
                  <a:lnTo>
                    <a:pt x="739" y="988"/>
                  </a:lnTo>
                  <a:lnTo>
                    <a:pt x="536" y="988"/>
                  </a:lnTo>
                  <a:lnTo>
                    <a:pt x="536" y="1213"/>
                  </a:lnTo>
                  <a:lnTo>
                    <a:pt x="344" y="1213"/>
                  </a:lnTo>
                  <a:lnTo>
                    <a:pt x="344" y="175"/>
                  </a:lnTo>
                  <a:lnTo>
                    <a:pt x="931" y="175"/>
                  </a:lnTo>
                  <a:lnTo>
                    <a:pt x="931" y="1213"/>
                  </a:lnTo>
                  <a:close/>
                  <a:moveTo>
                    <a:pt x="818" y="113"/>
                  </a:moveTo>
                  <a:lnTo>
                    <a:pt x="429" y="113"/>
                  </a:lnTo>
                  <a:lnTo>
                    <a:pt x="429" y="62"/>
                  </a:lnTo>
                  <a:lnTo>
                    <a:pt x="818" y="62"/>
                  </a:lnTo>
                  <a:lnTo>
                    <a:pt x="818" y="113"/>
                  </a:lnTo>
                  <a:close/>
                  <a:moveTo>
                    <a:pt x="598" y="1050"/>
                  </a:moveTo>
                  <a:lnTo>
                    <a:pt x="677" y="1050"/>
                  </a:lnTo>
                  <a:lnTo>
                    <a:pt x="677" y="1213"/>
                  </a:lnTo>
                  <a:lnTo>
                    <a:pt x="598" y="1213"/>
                  </a:lnTo>
                  <a:lnTo>
                    <a:pt x="598" y="1050"/>
                  </a:lnTo>
                  <a:close/>
                  <a:moveTo>
                    <a:pt x="739" y="1275"/>
                  </a:moveTo>
                  <a:lnTo>
                    <a:pt x="993" y="1275"/>
                  </a:lnTo>
                  <a:lnTo>
                    <a:pt x="993" y="113"/>
                  </a:lnTo>
                  <a:lnTo>
                    <a:pt x="880" y="113"/>
                  </a:lnTo>
                  <a:lnTo>
                    <a:pt x="880" y="0"/>
                  </a:lnTo>
                  <a:lnTo>
                    <a:pt x="367" y="0"/>
                  </a:lnTo>
                  <a:lnTo>
                    <a:pt x="367" y="113"/>
                  </a:lnTo>
                  <a:lnTo>
                    <a:pt x="282" y="113"/>
                  </a:lnTo>
                  <a:lnTo>
                    <a:pt x="282" y="1275"/>
                  </a:lnTo>
                  <a:lnTo>
                    <a:pt x="536" y="1275"/>
                  </a:lnTo>
                  <a:lnTo>
                    <a:pt x="739" y="1275"/>
                  </a:lnTo>
                  <a:close/>
                  <a:moveTo>
                    <a:pt x="1247" y="1275"/>
                  </a:moveTo>
                  <a:lnTo>
                    <a:pt x="1247" y="734"/>
                  </a:lnTo>
                  <a:lnTo>
                    <a:pt x="1191" y="734"/>
                  </a:lnTo>
                  <a:lnTo>
                    <a:pt x="1191" y="621"/>
                  </a:lnTo>
                  <a:lnTo>
                    <a:pt x="1047" y="621"/>
                  </a:lnTo>
                  <a:lnTo>
                    <a:pt x="1047" y="683"/>
                  </a:lnTo>
                  <a:lnTo>
                    <a:pt x="1128" y="683"/>
                  </a:lnTo>
                  <a:lnTo>
                    <a:pt x="1128" y="734"/>
                  </a:lnTo>
                  <a:lnTo>
                    <a:pt x="1047" y="734"/>
                  </a:lnTo>
                  <a:lnTo>
                    <a:pt x="1047" y="796"/>
                  </a:lnTo>
                  <a:lnTo>
                    <a:pt x="1185" y="796"/>
                  </a:lnTo>
                  <a:lnTo>
                    <a:pt x="1185" y="1213"/>
                  </a:lnTo>
                  <a:lnTo>
                    <a:pt x="1047" y="1213"/>
                  </a:lnTo>
                  <a:lnTo>
                    <a:pt x="1047" y="1275"/>
                  </a:lnTo>
                  <a:lnTo>
                    <a:pt x="1247" y="1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8" name="Group 417">
            <a:extLst>
              <a:ext uri="{FF2B5EF4-FFF2-40B4-BE49-F238E27FC236}">
                <a16:creationId xmlns:a16="http://schemas.microsoft.com/office/drawing/2014/main" id="{434CEB40-26D4-9642-9569-FA08E235A512}"/>
              </a:ext>
            </a:extLst>
          </p:cNvPr>
          <p:cNvGrpSpPr/>
          <p:nvPr userDrawn="1"/>
        </p:nvGrpSpPr>
        <p:grpSpPr>
          <a:xfrm>
            <a:off x="2983509" y="4454581"/>
            <a:ext cx="710291" cy="710292"/>
            <a:chOff x="1484492" y="4528578"/>
            <a:chExt cx="710291" cy="710292"/>
          </a:xfrm>
        </p:grpSpPr>
        <p:sp>
          <p:nvSpPr>
            <p:cNvPr id="419" name="Rectangle 418">
              <a:extLst>
                <a:ext uri="{FF2B5EF4-FFF2-40B4-BE49-F238E27FC236}">
                  <a16:creationId xmlns:a16="http://schemas.microsoft.com/office/drawing/2014/main" id="{0CB47F82-AAD6-554B-BB6D-1D56F27FF87F}"/>
                </a:ext>
              </a:extLst>
            </p:cNvPr>
            <p:cNvSpPr/>
            <p:nvPr/>
          </p:nvSpPr>
          <p:spPr>
            <a:xfrm>
              <a:off x="1484492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20" name="Freeform 419">
              <a:extLst>
                <a:ext uri="{FF2B5EF4-FFF2-40B4-BE49-F238E27FC236}">
                  <a16:creationId xmlns:a16="http://schemas.microsoft.com/office/drawing/2014/main" id="{CF62330E-AB92-0F42-A268-EE36E5BC8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4687" y="4659887"/>
              <a:ext cx="469900" cy="447675"/>
            </a:xfrm>
            <a:custGeom>
              <a:avLst/>
              <a:gdLst>
                <a:gd name="T0" fmla="*/ 1035 w 1308"/>
                <a:gd name="T1" fmla="*/ 641 h 1246"/>
                <a:gd name="T2" fmla="*/ 1097 w 1308"/>
                <a:gd name="T3" fmla="*/ 1245 h 1246"/>
                <a:gd name="T4" fmla="*/ 1305 w 1308"/>
                <a:gd name="T5" fmla="*/ 416 h 1246"/>
                <a:gd name="T6" fmla="*/ 956 w 1308"/>
                <a:gd name="T7" fmla="*/ 878 h 1246"/>
                <a:gd name="T8" fmla="*/ 894 w 1308"/>
                <a:gd name="T9" fmla="*/ 1245 h 1246"/>
                <a:gd name="T10" fmla="*/ 956 w 1308"/>
                <a:gd name="T11" fmla="*/ 878 h 1246"/>
                <a:gd name="T12" fmla="*/ 601 w 1308"/>
                <a:gd name="T13" fmla="*/ 486 h 1246"/>
                <a:gd name="T14" fmla="*/ 753 w 1308"/>
                <a:gd name="T15" fmla="*/ 1245 h 1246"/>
                <a:gd name="T16" fmla="*/ 815 w 1308"/>
                <a:gd name="T17" fmla="*/ 641 h 1246"/>
                <a:gd name="T18" fmla="*/ 419 w 1308"/>
                <a:gd name="T19" fmla="*/ 737 h 1246"/>
                <a:gd name="T20" fmla="*/ 357 w 1308"/>
                <a:gd name="T21" fmla="*/ 1161 h 1246"/>
                <a:gd name="T22" fmla="*/ 419 w 1308"/>
                <a:gd name="T23" fmla="*/ 737 h 1246"/>
                <a:gd name="T24" fmla="*/ 3 w 1308"/>
                <a:gd name="T25" fmla="*/ 258 h 1246"/>
                <a:gd name="T26" fmla="*/ 216 w 1308"/>
                <a:gd name="T27" fmla="*/ 1161 h 1246"/>
                <a:gd name="T28" fmla="*/ 278 w 1308"/>
                <a:gd name="T29" fmla="*/ 471 h 1246"/>
                <a:gd name="T30" fmla="*/ 442 w 1308"/>
                <a:gd name="T31" fmla="*/ 162 h 1246"/>
                <a:gd name="T32" fmla="*/ 335 w 1308"/>
                <a:gd name="T33" fmla="*/ 162 h 1246"/>
                <a:gd name="T34" fmla="*/ 388 w 1308"/>
                <a:gd name="T35" fmla="*/ 62 h 1246"/>
                <a:gd name="T36" fmla="*/ 442 w 1308"/>
                <a:gd name="T37" fmla="*/ 162 h 1246"/>
                <a:gd name="T38" fmla="*/ 388 w 1308"/>
                <a:gd name="T39" fmla="*/ 0 h 1246"/>
                <a:gd name="T40" fmla="*/ 273 w 1308"/>
                <a:gd name="T41" fmla="*/ 162 h 1246"/>
                <a:gd name="T42" fmla="*/ 504 w 1308"/>
                <a:gd name="T43" fmla="*/ 162 h 1246"/>
                <a:gd name="T44" fmla="*/ 763 w 1308"/>
                <a:gd name="T45" fmla="*/ 93 h 1246"/>
                <a:gd name="T46" fmla="*/ 456 w 1308"/>
                <a:gd name="T47" fmla="*/ 323 h 1246"/>
                <a:gd name="T48" fmla="*/ 354 w 1308"/>
                <a:gd name="T49" fmla="*/ 339 h 1246"/>
                <a:gd name="T50" fmla="*/ 45 w 1308"/>
                <a:gd name="T51" fmla="*/ 49 h 1246"/>
                <a:gd name="T52" fmla="*/ 267 w 1308"/>
                <a:gd name="T53" fmla="*/ 367 h 1246"/>
                <a:gd name="T54" fmla="*/ 413 w 1308"/>
                <a:gd name="T55" fmla="*/ 401 h 1246"/>
                <a:gd name="T56" fmla="*/ 763 w 1308"/>
                <a:gd name="T57" fmla="*/ 93 h 1246"/>
                <a:gd name="T58" fmla="*/ 769 w 1308"/>
                <a:gd name="T59" fmla="*/ 258 h 1246"/>
                <a:gd name="T60" fmla="*/ 499 w 1308"/>
                <a:gd name="T61" fmla="*/ 472 h 1246"/>
                <a:gd name="T62" fmla="*/ 561 w 1308"/>
                <a:gd name="T63" fmla="*/ 1161 h 1246"/>
                <a:gd name="T64" fmla="*/ 978 w 1308"/>
                <a:gd name="T65" fmla="*/ 332 h 1246"/>
                <a:gd name="T66" fmla="*/ 871 w 1308"/>
                <a:gd name="T67" fmla="*/ 332 h 1246"/>
                <a:gd name="T68" fmla="*/ 925 w 1308"/>
                <a:gd name="T69" fmla="*/ 231 h 1246"/>
                <a:gd name="T70" fmla="*/ 978 w 1308"/>
                <a:gd name="T71" fmla="*/ 332 h 1246"/>
                <a:gd name="T72" fmla="*/ 925 w 1308"/>
                <a:gd name="T73" fmla="*/ 169 h 1246"/>
                <a:gd name="T74" fmla="*/ 809 w 1308"/>
                <a:gd name="T75" fmla="*/ 332 h 1246"/>
                <a:gd name="T76" fmla="*/ 1040 w 1308"/>
                <a:gd name="T77" fmla="*/ 332 h 1246"/>
                <a:gd name="T78" fmla="*/ 1307 w 1308"/>
                <a:gd name="T79" fmla="*/ 252 h 1246"/>
                <a:gd name="T80" fmla="*/ 1000 w 1308"/>
                <a:gd name="T81" fmla="*/ 487 h 1246"/>
                <a:gd name="T82" fmla="*/ 898 w 1308"/>
                <a:gd name="T83" fmla="*/ 509 h 1246"/>
                <a:gd name="T84" fmla="*/ 747 w 1308"/>
                <a:gd name="T85" fmla="*/ 358 h 1246"/>
                <a:gd name="T86" fmla="*/ 810 w 1308"/>
                <a:gd name="T87" fmla="*/ 531 h 1246"/>
                <a:gd name="T88" fmla="*/ 956 w 1308"/>
                <a:gd name="T89" fmla="*/ 571 h 1246"/>
                <a:gd name="T90" fmla="*/ 1307 w 1308"/>
                <a:gd name="T91" fmla="*/ 252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08" h="1246">
                  <a:moveTo>
                    <a:pt x="1258" y="376"/>
                  </a:moveTo>
                  <a:lnTo>
                    <a:pt x="1035" y="641"/>
                  </a:lnTo>
                  <a:lnTo>
                    <a:pt x="1035" y="1245"/>
                  </a:lnTo>
                  <a:lnTo>
                    <a:pt x="1097" y="1245"/>
                  </a:lnTo>
                  <a:lnTo>
                    <a:pt x="1097" y="664"/>
                  </a:lnTo>
                  <a:lnTo>
                    <a:pt x="1305" y="416"/>
                  </a:lnTo>
                  <a:lnTo>
                    <a:pt x="1258" y="376"/>
                  </a:lnTo>
                  <a:close/>
                  <a:moveTo>
                    <a:pt x="956" y="878"/>
                  </a:moveTo>
                  <a:lnTo>
                    <a:pt x="894" y="878"/>
                  </a:lnTo>
                  <a:lnTo>
                    <a:pt x="894" y="1245"/>
                  </a:lnTo>
                  <a:lnTo>
                    <a:pt x="956" y="1245"/>
                  </a:lnTo>
                  <a:lnTo>
                    <a:pt x="956" y="878"/>
                  </a:lnTo>
                  <a:close/>
                  <a:moveTo>
                    <a:pt x="649" y="446"/>
                  </a:moveTo>
                  <a:lnTo>
                    <a:pt x="601" y="486"/>
                  </a:lnTo>
                  <a:lnTo>
                    <a:pt x="753" y="664"/>
                  </a:lnTo>
                  <a:lnTo>
                    <a:pt x="753" y="1245"/>
                  </a:lnTo>
                  <a:lnTo>
                    <a:pt x="815" y="1245"/>
                  </a:lnTo>
                  <a:lnTo>
                    <a:pt x="815" y="641"/>
                  </a:lnTo>
                  <a:lnTo>
                    <a:pt x="649" y="446"/>
                  </a:lnTo>
                  <a:close/>
                  <a:moveTo>
                    <a:pt x="419" y="737"/>
                  </a:moveTo>
                  <a:lnTo>
                    <a:pt x="357" y="737"/>
                  </a:lnTo>
                  <a:lnTo>
                    <a:pt x="357" y="1161"/>
                  </a:lnTo>
                  <a:lnTo>
                    <a:pt x="419" y="1161"/>
                  </a:lnTo>
                  <a:lnTo>
                    <a:pt x="419" y="737"/>
                  </a:lnTo>
                  <a:close/>
                  <a:moveTo>
                    <a:pt x="49" y="217"/>
                  </a:moveTo>
                  <a:lnTo>
                    <a:pt x="3" y="258"/>
                  </a:lnTo>
                  <a:lnTo>
                    <a:pt x="216" y="495"/>
                  </a:lnTo>
                  <a:lnTo>
                    <a:pt x="216" y="1161"/>
                  </a:lnTo>
                  <a:lnTo>
                    <a:pt x="278" y="1161"/>
                  </a:lnTo>
                  <a:lnTo>
                    <a:pt x="278" y="471"/>
                  </a:lnTo>
                  <a:lnTo>
                    <a:pt x="49" y="217"/>
                  </a:lnTo>
                  <a:close/>
                  <a:moveTo>
                    <a:pt x="442" y="162"/>
                  </a:moveTo>
                  <a:cubicBezTo>
                    <a:pt x="442" y="194"/>
                    <a:pt x="423" y="226"/>
                    <a:pt x="388" y="226"/>
                  </a:cubicBezTo>
                  <a:cubicBezTo>
                    <a:pt x="352" y="226"/>
                    <a:pt x="335" y="194"/>
                    <a:pt x="335" y="162"/>
                  </a:cubicBezTo>
                  <a:lnTo>
                    <a:pt x="335" y="125"/>
                  </a:lnTo>
                  <a:cubicBezTo>
                    <a:pt x="335" y="94"/>
                    <a:pt x="352" y="62"/>
                    <a:pt x="388" y="62"/>
                  </a:cubicBezTo>
                  <a:cubicBezTo>
                    <a:pt x="423" y="62"/>
                    <a:pt x="442" y="94"/>
                    <a:pt x="442" y="125"/>
                  </a:cubicBezTo>
                  <a:lnTo>
                    <a:pt x="442" y="162"/>
                  </a:lnTo>
                  <a:close/>
                  <a:moveTo>
                    <a:pt x="504" y="125"/>
                  </a:moveTo>
                  <a:cubicBezTo>
                    <a:pt x="504" y="54"/>
                    <a:pt x="453" y="0"/>
                    <a:pt x="388" y="0"/>
                  </a:cubicBezTo>
                  <a:cubicBezTo>
                    <a:pt x="322" y="0"/>
                    <a:pt x="273" y="54"/>
                    <a:pt x="273" y="125"/>
                  </a:cubicBezTo>
                  <a:lnTo>
                    <a:pt x="273" y="162"/>
                  </a:lnTo>
                  <a:cubicBezTo>
                    <a:pt x="273" y="234"/>
                    <a:pt x="322" y="288"/>
                    <a:pt x="388" y="288"/>
                  </a:cubicBezTo>
                  <a:cubicBezTo>
                    <a:pt x="453" y="288"/>
                    <a:pt x="504" y="234"/>
                    <a:pt x="504" y="162"/>
                  </a:cubicBezTo>
                  <a:lnTo>
                    <a:pt x="504" y="125"/>
                  </a:lnTo>
                  <a:close/>
                  <a:moveTo>
                    <a:pt x="763" y="93"/>
                  </a:moveTo>
                  <a:lnTo>
                    <a:pt x="718" y="50"/>
                  </a:lnTo>
                  <a:lnTo>
                    <a:pt x="456" y="323"/>
                  </a:lnTo>
                  <a:cubicBezTo>
                    <a:pt x="444" y="337"/>
                    <a:pt x="426" y="339"/>
                    <a:pt x="413" y="339"/>
                  </a:cubicBezTo>
                  <a:lnTo>
                    <a:pt x="354" y="339"/>
                  </a:lnTo>
                  <a:cubicBezTo>
                    <a:pt x="342" y="339"/>
                    <a:pt x="324" y="337"/>
                    <a:pt x="312" y="324"/>
                  </a:cubicBezTo>
                  <a:lnTo>
                    <a:pt x="45" y="49"/>
                  </a:lnTo>
                  <a:lnTo>
                    <a:pt x="0" y="92"/>
                  </a:lnTo>
                  <a:lnTo>
                    <a:pt x="267" y="367"/>
                  </a:lnTo>
                  <a:cubicBezTo>
                    <a:pt x="289" y="390"/>
                    <a:pt x="319" y="401"/>
                    <a:pt x="354" y="401"/>
                  </a:cubicBezTo>
                  <a:lnTo>
                    <a:pt x="413" y="401"/>
                  </a:lnTo>
                  <a:cubicBezTo>
                    <a:pt x="449" y="401"/>
                    <a:pt x="479" y="389"/>
                    <a:pt x="501" y="366"/>
                  </a:cubicBezTo>
                  <a:lnTo>
                    <a:pt x="763" y="93"/>
                  </a:lnTo>
                  <a:close/>
                  <a:moveTo>
                    <a:pt x="561" y="495"/>
                  </a:moveTo>
                  <a:lnTo>
                    <a:pt x="769" y="258"/>
                  </a:lnTo>
                  <a:lnTo>
                    <a:pt x="722" y="217"/>
                  </a:lnTo>
                  <a:lnTo>
                    <a:pt x="499" y="472"/>
                  </a:lnTo>
                  <a:lnTo>
                    <a:pt x="499" y="1161"/>
                  </a:lnTo>
                  <a:lnTo>
                    <a:pt x="561" y="1161"/>
                  </a:lnTo>
                  <a:lnTo>
                    <a:pt x="561" y="495"/>
                  </a:lnTo>
                  <a:close/>
                  <a:moveTo>
                    <a:pt x="978" y="332"/>
                  </a:moveTo>
                  <a:cubicBezTo>
                    <a:pt x="978" y="363"/>
                    <a:pt x="960" y="395"/>
                    <a:pt x="925" y="395"/>
                  </a:cubicBezTo>
                  <a:cubicBezTo>
                    <a:pt x="889" y="395"/>
                    <a:pt x="871" y="363"/>
                    <a:pt x="871" y="332"/>
                  </a:cubicBezTo>
                  <a:lnTo>
                    <a:pt x="871" y="295"/>
                  </a:lnTo>
                  <a:cubicBezTo>
                    <a:pt x="871" y="263"/>
                    <a:pt x="889" y="231"/>
                    <a:pt x="925" y="231"/>
                  </a:cubicBezTo>
                  <a:cubicBezTo>
                    <a:pt x="960" y="231"/>
                    <a:pt x="978" y="263"/>
                    <a:pt x="978" y="295"/>
                  </a:cubicBezTo>
                  <a:lnTo>
                    <a:pt x="978" y="332"/>
                  </a:lnTo>
                  <a:close/>
                  <a:moveTo>
                    <a:pt x="1040" y="295"/>
                  </a:moveTo>
                  <a:cubicBezTo>
                    <a:pt x="1040" y="223"/>
                    <a:pt x="991" y="169"/>
                    <a:pt x="925" y="169"/>
                  </a:cubicBezTo>
                  <a:cubicBezTo>
                    <a:pt x="859" y="169"/>
                    <a:pt x="809" y="223"/>
                    <a:pt x="809" y="295"/>
                  </a:cubicBezTo>
                  <a:lnTo>
                    <a:pt x="809" y="332"/>
                  </a:lnTo>
                  <a:cubicBezTo>
                    <a:pt x="809" y="403"/>
                    <a:pt x="859" y="457"/>
                    <a:pt x="925" y="457"/>
                  </a:cubicBezTo>
                  <a:cubicBezTo>
                    <a:pt x="991" y="457"/>
                    <a:pt x="1040" y="403"/>
                    <a:pt x="1040" y="332"/>
                  </a:cubicBezTo>
                  <a:lnTo>
                    <a:pt x="1040" y="295"/>
                  </a:lnTo>
                  <a:close/>
                  <a:moveTo>
                    <a:pt x="1307" y="252"/>
                  </a:moveTo>
                  <a:lnTo>
                    <a:pt x="1261" y="209"/>
                  </a:lnTo>
                  <a:lnTo>
                    <a:pt x="1000" y="487"/>
                  </a:lnTo>
                  <a:cubicBezTo>
                    <a:pt x="987" y="501"/>
                    <a:pt x="971" y="509"/>
                    <a:pt x="956" y="509"/>
                  </a:cubicBezTo>
                  <a:lnTo>
                    <a:pt x="898" y="509"/>
                  </a:lnTo>
                  <a:cubicBezTo>
                    <a:pt x="884" y="509"/>
                    <a:pt x="868" y="501"/>
                    <a:pt x="857" y="489"/>
                  </a:cubicBezTo>
                  <a:lnTo>
                    <a:pt x="747" y="358"/>
                  </a:lnTo>
                  <a:lnTo>
                    <a:pt x="700" y="398"/>
                  </a:lnTo>
                  <a:lnTo>
                    <a:pt x="810" y="531"/>
                  </a:lnTo>
                  <a:cubicBezTo>
                    <a:pt x="835" y="556"/>
                    <a:pt x="867" y="571"/>
                    <a:pt x="898" y="571"/>
                  </a:cubicBezTo>
                  <a:lnTo>
                    <a:pt x="956" y="571"/>
                  </a:lnTo>
                  <a:cubicBezTo>
                    <a:pt x="988" y="571"/>
                    <a:pt x="1020" y="556"/>
                    <a:pt x="1045" y="530"/>
                  </a:cubicBezTo>
                  <a:lnTo>
                    <a:pt x="1307" y="2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1" name="Group 420">
            <a:extLst>
              <a:ext uri="{FF2B5EF4-FFF2-40B4-BE49-F238E27FC236}">
                <a16:creationId xmlns:a16="http://schemas.microsoft.com/office/drawing/2014/main" id="{9CE83023-875A-A449-9892-BF570AE4E5DC}"/>
              </a:ext>
            </a:extLst>
          </p:cNvPr>
          <p:cNvGrpSpPr/>
          <p:nvPr userDrawn="1"/>
        </p:nvGrpSpPr>
        <p:grpSpPr>
          <a:xfrm>
            <a:off x="5182903" y="4454581"/>
            <a:ext cx="710291" cy="710292"/>
            <a:chOff x="3683886" y="4528578"/>
            <a:chExt cx="710291" cy="710292"/>
          </a:xfrm>
        </p:grpSpPr>
        <p:sp>
          <p:nvSpPr>
            <p:cNvPr id="422" name="Rectangle 421">
              <a:extLst>
                <a:ext uri="{FF2B5EF4-FFF2-40B4-BE49-F238E27FC236}">
                  <a16:creationId xmlns:a16="http://schemas.microsoft.com/office/drawing/2014/main" id="{79584564-732E-3847-A111-FAC46C4406A8}"/>
                </a:ext>
              </a:extLst>
            </p:cNvPr>
            <p:cNvSpPr/>
            <p:nvPr/>
          </p:nvSpPr>
          <p:spPr>
            <a:xfrm>
              <a:off x="3683886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23" name="Freeform 422">
              <a:extLst>
                <a:ext uri="{FF2B5EF4-FFF2-40B4-BE49-F238E27FC236}">
                  <a16:creationId xmlns:a16="http://schemas.microsoft.com/office/drawing/2014/main" id="{167E2994-EDDC-1343-B7FC-FC355E5F7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6462" y="4617017"/>
              <a:ext cx="465138" cy="463550"/>
            </a:xfrm>
            <a:custGeom>
              <a:avLst/>
              <a:gdLst>
                <a:gd name="T0" fmla="*/ 967 w 1295"/>
                <a:gd name="T1" fmla="*/ 862 h 1292"/>
                <a:gd name="T2" fmla="*/ 1026 w 1295"/>
                <a:gd name="T3" fmla="*/ 1291 h 1292"/>
                <a:gd name="T4" fmla="*/ 731 w 1295"/>
                <a:gd name="T5" fmla="*/ 683 h 1292"/>
                <a:gd name="T6" fmla="*/ 806 w 1295"/>
                <a:gd name="T7" fmla="*/ 682 h 1292"/>
                <a:gd name="T8" fmla="*/ 865 w 1295"/>
                <a:gd name="T9" fmla="*/ 1291 h 1292"/>
                <a:gd name="T10" fmla="*/ 844 w 1295"/>
                <a:gd name="T11" fmla="*/ 565 h 1292"/>
                <a:gd name="T12" fmla="*/ 731 w 1295"/>
                <a:gd name="T13" fmla="*/ 683 h 1292"/>
                <a:gd name="T14" fmla="*/ 269 w 1295"/>
                <a:gd name="T15" fmla="*/ 862 h 1292"/>
                <a:gd name="T16" fmla="*/ 328 w 1295"/>
                <a:gd name="T17" fmla="*/ 1291 h 1292"/>
                <a:gd name="T18" fmla="*/ 376 w 1295"/>
                <a:gd name="T19" fmla="*/ 191 h 1292"/>
                <a:gd name="T20" fmla="*/ 220 w 1295"/>
                <a:gd name="T21" fmla="*/ 191 h 1292"/>
                <a:gd name="T22" fmla="*/ 298 w 1295"/>
                <a:gd name="T23" fmla="*/ 59 h 1292"/>
                <a:gd name="T24" fmla="*/ 376 w 1295"/>
                <a:gd name="T25" fmla="*/ 191 h 1292"/>
                <a:gd name="T26" fmla="*/ 298 w 1295"/>
                <a:gd name="T27" fmla="*/ 0 h 1292"/>
                <a:gd name="T28" fmla="*/ 161 w 1295"/>
                <a:gd name="T29" fmla="*/ 191 h 1292"/>
                <a:gd name="T30" fmla="*/ 435 w 1295"/>
                <a:gd name="T31" fmla="*/ 191 h 1292"/>
                <a:gd name="T32" fmla="*/ 617 w 1295"/>
                <a:gd name="T33" fmla="*/ 522 h 1292"/>
                <a:gd name="T34" fmla="*/ 379 w 1295"/>
                <a:gd name="T35" fmla="*/ 349 h 1292"/>
                <a:gd name="T36" fmla="*/ 0 w 1295"/>
                <a:gd name="T37" fmla="*/ 540 h 1292"/>
                <a:gd name="T38" fmla="*/ 108 w 1295"/>
                <a:gd name="T39" fmla="*/ 887 h 1292"/>
                <a:gd name="T40" fmla="*/ 167 w 1295"/>
                <a:gd name="T41" fmla="*/ 1291 h 1292"/>
                <a:gd name="T42" fmla="*/ 108 w 1295"/>
                <a:gd name="T43" fmla="*/ 566 h 1292"/>
                <a:gd name="T44" fmla="*/ 59 w 1295"/>
                <a:gd name="T45" fmla="*/ 754 h 1292"/>
                <a:gd name="T46" fmla="*/ 191 w 1295"/>
                <a:gd name="T47" fmla="*/ 408 h 1292"/>
                <a:gd name="T48" fmla="*/ 557 w 1295"/>
                <a:gd name="T49" fmla="*/ 539 h 1292"/>
                <a:gd name="T50" fmla="*/ 688 w 1295"/>
                <a:gd name="T51" fmla="*/ 734 h 1292"/>
                <a:gd name="T52" fmla="*/ 647 w 1295"/>
                <a:gd name="T53" fmla="*/ 758 h 1292"/>
                <a:gd name="T54" fmla="*/ 619 w 1295"/>
                <a:gd name="T55" fmla="*/ 747 h 1292"/>
                <a:gd name="T56" fmla="*/ 422 w 1295"/>
                <a:gd name="T57" fmla="*/ 566 h 1292"/>
                <a:gd name="T58" fmla="*/ 403 w 1295"/>
                <a:gd name="T59" fmla="*/ 1291 h 1292"/>
                <a:gd name="T60" fmla="*/ 462 w 1295"/>
                <a:gd name="T61" fmla="*/ 667 h 1292"/>
                <a:gd name="T62" fmla="*/ 647 w 1295"/>
                <a:gd name="T63" fmla="*/ 817 h 1292"/>
                <a:gd name="T64" fmla="*/ 716 w 1295"/>
                <a:gd name="T65" fmla="*/ 789 h 1292"/>
                <a:gd name="T66" fmla="*/ 751 w 1295"/>
                <a:gd name="T67" fmla="*/ 722 h 1292"/>
                <a:gd name="T68" fmla="*/ 1074 w 1295"/>
                <a:gd name="T69" fmla="*/ 191 h 1292"/>
                <a:gd name="T70" fmla="*/ 918 w 1295"/>
                <a:gd name="T71" fmla="*/ 191 h 1292"/>
                <a:gd name="T72" fmla="*/ 996 w 1295"/>
                <a:gd name="T73" fmla="*/ 59 h 1292"/>
                <a:gd name="T74" fmla="*/ 1074 w 1295"/>
                <a:gd name="T75" fmla="*/ 191 h 1292"/>
                <a:gd name="T76" fmla="*/ 996 w 1295"/>
                <a:gd name="T77" fmla="*/ 0 h 1292"/>
                <a:gd name="T78" fmla="*/ 859 w 1295"/>
                <a:gd name="T79" fmla="*/ 191 h 1292"/>
                <a:gd name="T80" fmla="*/ 1133 w 1295"/>
                <a:gd name="T81" fmla="*/ 191 h 1292"/>
                <a:gd name="T82" fmla="*/ 1294 w 1295"/>
                <a:gd name="T83" fmla="*/ 540 h 1292"/>
                <a:gd name="T84" fmla="*/ 916 w 1295"/>
                <a:gd name="T85" fmla="*/ 349 h 1292"/>
                <a:gd name="T86" fmla="*/ 677 w 1295"/>
                <a:gd name="T87" fmla="*/ 550 h 1292"/>
                <a:gd name="T88" fmla="*/ 780 w 1295"/>
                <a:gd name="T89" fmla="*/ 501 h 1292"/>
                <a:gd name="T90" fmla="*/ 1103 w 1295"/>
                <a:gd name="T91" fmla="*/ 408 h 1292"/>
                <a:gd name="T92" fmla="*/ 1235 w 1295"/>
                <a:gd name="T93" fmla="*/ 754 h 1292"/>
                <a:gd name="T94" fmla="*/ 1160 w 1295"/>
                <a:gd name="T95" fmla="*/ 566 h 1292"/>
                <a:gd name="T96" fmla="*/ 1101 w 1295"/>
                <a:gd name="T97" fmla="*/ 1291 h 1292"/>
                <a:gd name="T98" fmla="*/ 1160 w 1295"/>
                <a:gd name="T99" fmla="*/ 891 h 1292"/>
                <a:gd name="T100" fmla="*/ 1294 w 1295"/>
                <a:gd name="T101" fmla="*/ 540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95" h="1292">
                  <a:moveTo>
                    <a:pt x="1026" y="862"/>
                  </a:moveTo>
                  <a:lnTo>
                    <a:pt x="967" y="862"/>
                  </a:lnTo>
                  <a:lnTo>
                    <a:pt x="967" y="1291"/>
                  </a:lnTo>
                  <a:lnTo>
                    <a:pt x="1026" y="1291"/>
                  </a:lnTo>
                  <a:lnTo>
                    <a:pt x="1026" y="862"/>
                  </a:lnTo>
                  <a:close/>
                  <a:moveTo>
                    <a:pt x="731" y="683"/>
                  </a:moveTo>
                  <a:lnTo>
                    <a:pt x="778" y="718"/>
                  </a:lnTo>
                  <a:lnTo>
                    <a:pt x="806" y="682"/>
                  </a:lnTo>
                  <a:lnTo>
                    <a:pt x="806" y="1291"/>
                  </a:lnTo>
                  <a:lnTo>
                    <a:pt x="865" y="1291"/>
                  </a:lnTo>
                  <a:lnTo>
                    <a:pt x="865" y="593"/>
                  </a:lnTo>
                  <a:cubicBezTo>
                    <a:pt x="865" y="581"/>
                    <a:pt x="856" y="569"/>
                    <a:pt x="844" y="565"/>
                  </a:cubicBezTo>
                  <a:cubicBezTo>
                    <a:pt x="832" y="561"/>
                    <a:pt x="819" y="565"/>
                    <a:pt x="811" y="576"/>
                  </a:cubicBezTo>
                  <a:lnTo>
                    <a:pt x="731" y="683"/>
                  </a:lnTo>
                  <a:close/>
                  <a:moveTo>
                    <a:pt x="328" y="862"/>
                  </a:moveTo>
                  <a:lnTo>
                    <a:pt x="269" y="862"/>
                  </a:lnTo>
                  <a:lnTo>
                    <a:pt x="269" y="1291"/>
                  </a:lnTo>
                  <a:lnTo>
                    <a:pt x="328" y="1291"/>
                  </a:lnTo>
                  <a:lnTo>
                    <a:pt x="328" y="862"/>
                  </a:lnTo>
                  <a:close/>
                  <a:moveTo>
                    <a:pt x="376" y="191"/>
                  </a:moveTo>
                  <a:cubicBezTo>
                    <a:pt x="376" y="237"/>
                    <a:pt x="345" y="269"/>
                    <a:pt x="298" y="269"/>
                  </a:cubicBezTo>
                  <a:cubicBezTo>
                    <a:pt x="252" y="269"/>
                    <a:pt x="220" y="237"/>
                    <a:pt x="220" y="191"/>
                  </a:cubicBezTo>
                  <a:lnTo>
                    <a:pt x="220" y="137"/>
                  </a:lnTo>
                  <a:cubicBezTo>
                    <a:pt x="220" y="91"/>
                    <a:pt x="252" y="59"/>
                    <a:pt x="298" y="59"/>
                  </a:cubicBezTo>
                  <a:cubicBezTo>
                    <a:pt x="345" y="59"/>
                    <a:pt x="376" y="91"/>
                    <a:pt x="376" y="137"/>
                  </a:cubicBezTo>
                  <a:lnTo>
                    <a:pt x="376" y="191"/>
                  </a:lnTo>
                  <a:close/>
                  <a:moveTo>
                    <a:pt x="435" y="137"/>
                  </a:moveTo>
                  <a:cubicBezTo>
                    <a:pt x="435" y="58"/>
                    <a:pt x="378" y="0"/>
                    <a:pt x="298" y="0"/>
                  </a:cubicBezTo>
                  <a:cubicBezTo>
                    <a:pt x="219" y="0"/>
                    <a:pt x="161" y="58"/>
                    <a:pt x="161" y="137"/>
                  </a:cubicBezTo>
                  <a:lnTo>
                    <a:pt x="161" y="191"/>
                  </a:lnTo>
                  <a:cubicBezTo>
                    <a:pt x="161" y="270"/>
                    <a:pt x="219" y="328"/>
                    <a:pt x="298" y="328"/>
                  </a:cubicBezTo>
                  <a:cubicBezTo>
                    <a:pt x="378" y="328"/>
                    <a:pt x="435" y="270"/>
                    <a:pt x="435" y="191"/>
                  </a:cubicBezTo>
                  <a:lnTo>
                    <a:pt x="435" y="137"/>
                  </a:lnTo>
                  <a:close/>
                  <a:moveTo>
                    <a:pt x="617" y="522"/>
                  </a:moveTo>
                  <a:cubicBezTo>
                    <a:pt x="614" y="517"/>
                    <a:pt x="610" y="512"/>
                    <a:pt x="605" y="505"/>
                  </a:cubicBezTo>
                  <a:cubicBezTo>
                    <a:pt x="567" y="451"/>
                    <a:pt x="496" y="349"/>
                    <a:pt x="379" y="349"/>
                  </a:cubicBezTo>
                  <a:lnTo>
                    <a:pt x="191" y="349"/>
                  </a:lnTo>
                  <a:cubicBezTo>
                    <a:pt x="99" y="349"/>
                    <a:pt x="0" y="426"/>
                    <a:pt x="0" y="540"/>
                  </a:cubicBezTo>
                  <a:lnTo>
                    <a:pt x="0" y="754"/>
                  </a:lnTo>
                  <a:cubicBezTo>
                    <a:pt x="0" y="815"/>
                    <a:pt x="49" y="872"/>
                    <a:pt x="108" y="887"/>
                  </a:cubicBezTo>
                  <a:lnTo>
                    <a:pt x="108" y="1291"/>
                  </a:lnTo>
                  <a:lnTo>
                    <a:pt x="167" y="1291"/>
                  </a:lnTo>
                  <a:lnTo>
                    <a:pt x="167" y="566"/>
                  </a:lnTo>
                  <a:lnTo>
                    <a:pt x="108" y="566"/>
                  </a:lnTo>
                  <a:lnTo>
                    <a:pt x="108" y="824"/>
                  </a:lnTo>
                  <a:cubicBezTo>
                    <a:pt x="81" y="811"/>
                    <a:pt x="59" y="782"/>
                    <a:pt x="59" y="754"/>
                  </a:cubicBezTo>
                  <a:lnTo>
                    <a:pt x="59" y="540"/>
                  </a:lnTo>
                  <a:cubicBezTo>
                    <a:pt x="59" y="454"/>
                    <a:pt x="136" y="408"/>
                    <a:pt x="191" y="408"/>
                  </a:cubicBezTo>
                  <a:lnTo>
                    <a:pt x="379" y="408"/>
                  </a:lnTo>
                  <a:cubicBezTo>
                    <a:pt x="465" y="408"/>
                    <a:pt x="523" y="490"/>
                    <a:pt x="557" y="539"/>
                  </a:cubicBezTo>
                  <a:cubicBezTo>
                    <a:pt x="562" y="546"/>
                    <a:pt x="566" y="552"/>
                    <a:pt x="570" y="557"/>
                  </a:cubicBezTo>
                  <a:cubicBezTo>
                    <a:pt x="596" y="593"/>
                    <a:pt x="660" y="691"/>
                    <a:pt x="688" y="734"/>
                  </a:cubicBezTo>
                  <a:lnTo>
                    <a:pt x="675" y="747"/>
                  </a:lnTo>
                  <a:cubicBezTo>
                    <a:pt x="668" y="754"/>
                    <a:pt x="658" y="758"/>
                    <a:pt x="647" y="758"/>
                  </a:cubicBezTo>
                  <a:lnTo>
                    <a:pt x="647" y="758"/>
                  </a:lnTo>
                  <a:cubicBezTo>
                    <a:pt x="636" y="758"/>
                    <a:pt x="626" y="754"/>
                    <a:pt x="619" y="747"/>
                  </a:cubicBezTo>
                  <a:lnTo>
                    <a:pt x="454" y="573"/>
                  </a:lnTo>
                  <a:cubicBezTo>
                    <a:pt x="446" y="564"/>
                    <a:pt x="433" y="561"/>
                    <a:pt x="422" y="566"/>
                  </a:cubicBezTo>
                  <a:cubicBezTo>
                    <a:pt x="410" y="570"/>
                    <a:pt x="403" y="581"/>
                    <a:pt x="403" y="593"/>
                  </a:cubicBezTo>
                  <a:lnTo>
                    <a:pt x="403" y="1291"/>
                  </a:lnTo>
                  <a:lnTo>
                    <a:pt x="462" y="1291"/>
                  </a:lnTo>
                  <a:lnTo>
                    <a:pt x="462" y="667"/>
                  </a:lnTo>
                  <a:lnTo>
                    <a:pt x="577" y="788"/>
                  </a:lnTo>
                  <a:cubicBezTo>
                    <a:pt x="596" y="807"/>
                    <a:pt x="620" y="817"/>
                    <a:pt x="647" y="817"/>
                  </a:cubicBezTo>
                  <a:lnTo>
                    <a:pt x="647" y="817"/>
                  </a:lnTo>
                  <a:cubicBezTo>
                    <a:pt x="673" y="817"/>
                    <a:pt x="698" y="807"/>
                    <a:pt x="716" y="789"/>
                  </a:cubicBezTo>
                  <a:lnTo>
                    <a:pt x="747" y="759"/>
                  </a:lnTo>
                  <a:cubicBezTo>
                    <a:pt x="757" y="749"/>
                    <a:pt x="758" y="734"/>
                    <a:pt x="751" y="722"/>
                  </a:cubicBezTo>
                  <a:cubicBezTo>
                    <a:pt x="747" y="716"/>
                    <a:pt x="652" y="570"/>
                    <a:pt x="617" y="522"/>
                  </a:cubicBezTo>
                  <a:close/>
                  <a:moveTo>
                    <a:pt x="1074" y="191"/>
                  </a:moveTo>
                  <a:cubicBezTo>
                    <a:pt x="1074" y="237"/>
                    <a:pt x="1043" y="269"/>
                    <a:pt x="996" y="269"/>
                  </a:cubicBezTo>
                  <a:cubicBezTo>
                    <a:pt x="950" y="269"/>
                    <a:pt x="918" y="237"/>
                    <a:pt x="918" y="191"/>
                  </a:cubicBezTo>
                  <a:lnTo>
                    <a:pt x="918" y="137"/>
                  </a:lnTo>
                  <a:cubicBezTo>
                    <a:pt x="918" y="91"/>
                    <a:pt x="950" y="59"/>
                    <a:pt x="996" y="59"/>
                  </a:cubicBezTo>
                  <a:cubicBezTo>
                    <a:pt x="1043" y="59"/>
                    <a:pt x="1074" y="91"/>
                    <a:pt x="1074" y="137"/>
                  </a:cubicBezTo>
                  <a:lnTo>
                    <a:pt x="1074" y="191"/>
                  </a:lnTo>
                  <a:close/>
                  <a:moveTo>
                    <a:pt x="1133" y="137"/>
                  </a:moveTo>
                  <a:cubicBezTo>
                    <a:pt x="1133" y="58"/>
                    <a:pt x="1075" y="0"/>
                    <a:pt x="996" y="0"/>
                  </a:cubicBezTo>
                  <a:cubicBezTo>
                    <a:pt x="917" y="0"/>
                    <a:pt x="859" y="58"/>
                    <a:pt x="859" y="137"/>
                  </a:cubicBezTo>
                  <a:lnTo>
                    <a:pt x="859" y="191"/>
                  </a:lnTo>
                  <a:cubicBezTo>
                    <a:pt x="859" y="270"/>
                    <a:pt x="917" y="328"/>
                    <a:pt x="996" y="328"/>
                  </a:cubicBezTo>
                  <a:cubicBezTo>
                    <a:pt x="1075" y="328"/>
                    <a:pt x="1133" y="270"/>
                    <a:pt x="1133" y="191"/>
                  </a:cubicBezTo>
                  <a:lnTo>
                    <a:pt x="1133" y="137"/>
                  </a:lnTo>
                  <a:close/>
                  <a:moveTo>
                    <a:pt x="1294" y="540"/>
                  </a:moveTo>
                  <a:cubicBezTo>
                    <a:pt x="1294" y="426"/>
                    <a:pt x="1195" y="349"/>
                    <a:pt x="1103" y="349"/>
                  </a:cubicBezTo>
                  <a:lnTo>
                    <a:pt x="916" y="349"/>
                  </a:lnTo>
                  <a:cubicBezTo>
                    <a:pt x="815" y="349"/>
                    <a:pt x="752" y="434"/>
                    <a:pt x="729" y="471"/>
                  </a:cubicBezTo>
                  <a:cubicBezTo>
                    <a:pt x="716" y="493"/>
                    <a:pt x="677" y="549"/>
                    <a:pt x="677" y="550"/>
                  </a:cubicBezTo>
                  <a:lnTo>
                    <a:pt x="725" y="583"/>
                  </a:lnTo>
                  <a:cubicBezTo>
                    <a:pt x="727" y="581"/>
                    <a:pt x="765" y="525"/>
                    <a:pt x="780" y="501"/>
                  </a:cubicBezTo>
                  <a:cubicBezTo>
                    <a:pt x="793" y="480"/>
                    <a:pt x="843" y="408"/>
                    <a:pt x="916" y="408"/>
                  </a:cubicBezTo>
                  <a:lnTo>
                    <a:pt x="1103" y="408"/>
                  </a:lnTo>
                  <a:cubicBezTo>
                    <a:pt x="1166" y="408"/>
                    <a:pt x="1235" y="462"/>
                    <a:pt x="1235" y="540"/>
                  </a:cubicBezTo>
                  <a:lnTo>
                    <a:pt x="1235" y="754"/>
                  </a:lnTo>
                  <a:cubicBezTo>
                    <a:pt x="1235" y="791"/>
                    <a:pt x="1196" y="830"/>
                    <a:pt x="1160" y="832"/>
                  </a:cubicBezTo>
                  <a:lnTo>
                    <a:pt x="1160" y="566"/>
                  </a:lnTo>
                  <a:lnTo>
                    <a:pt x="1101" y="566"/>
                  </a:lnTo>
                  <a:lnTo>
                    <a:pt x="1101" y="1291"/>
                  </a:lnTo>
                  <a:lnTo>
                    <a:pt x="1160" y="1291"/>
                  </a:lnTo>
                  <a:lnTo>
                    <a:pt x="1160" y="891"/>
                  </a:lnTo>
                  <a:cubicBezTo>
                    <a:pt x="1228" y="889"/>
                    <a:pt x="1294" y="823"/>
                    <a:pt x="1294" y="754"/>
                  </a:cubicBezTo>
                  <a:lnTo>
                    <a:pt x="1294" y="5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4" name="Group 423">
            <a:extLst>
              <a:ext uri="{FF2B5EF4-FFF2-40B4-BE49-F238E27FC236}">
                <a16:creationId xmlns:a16="http://schemas.microsoft.com/office/drawing/2014/main" id="{25D621B2-AC33-8D49-A78B-15049D03CFCB}"/>
              </a:ext>
            </a:extLst>
          </p:cNvPr>
          <p:cNvGrpSpPr/>
          <p:nvPr userDrawn="1"/>
        </p:nvGrpSpPr>
        <p:grpSpPr>
          <a:xfrm>
            <a:off x="1883812" y="4454581"/>
            <a:ext cx="710291" cy="710292"/>
            <a:chOff x="384795" y="4528578"/>
            <a:chExt cx="710291" cy="710292"/>
          </a:xfrm>
        </p:grpSpPr>
        <p:sp>
          <p:nvSpPr>
            <p:cNvPr id="425" name="Rectangle 424">
              <a:extLst>
                <a:ext uri="{FF2B5EF4-FFF2-40B4-BE49-F238E27FC236}">
                  <a16:creationId xmlns:a16="http://schemas.microsoft.com/office/drawing/2014/main" id="{D9BAF75B-E73B-D84A-82FA-7FA4E7841BB3}"/>
                </a:ext>
              </a:extLst>
            </p:cNvPr>
            <p:cNvSpPr/>
            <p:nvPr/>
          </p:nvSpPr>
          <p:spPr>
            <a:xfrm>
              <a:off x="384795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26" name="Freeform 425">
              <a:extLst>
                <a:ext uri="{FF2B5EF4-FFF2-40B4-BE49-F238E27FC236}">
                  <a16:creationId xmlns:a16="http://schemas.microsoft.com/office/drawing/2014/main" id="{9CE237AF-C44B-0246-954E-913C337C4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103" y="4639249"/>
              <a:ext cx="447675" cy="488950"/>
            </a:xfrm>
            <a:custGeom>
              <a:avLst/>
              <a:gdLst>
                <a:gd name="T0" fmla="*/ 118 w 1248"/>
                <a:gd name="T1" fmla="*/ 286 h 1362"/>
                <a:gd name="T2" fmla="*/ 282 w 1248"/>
                <a:gd name="T3" fmla="*/ 257 h 1362"/>
                <a:gd name="T4" fmla="*/ 200 w 1248"/>
                <a:gd name="T5" fmla="*/ 113 h 1362"/>
                <a:gd name="T6" fmla="*/ 200 w 1248"/>
                <a:gd name="T7" fmla="*/ 430 h 1362"/>
                <a:gd name="T8" fmla="*/ 705 w 1248"/>
                <a:gd name="T9" fmla="*/ 173 h 1362"/>
                <a:gd name="T10" fmla="*/ 541 w 1248"/>
                <a:gd name="T11" fmla="*/ 144 h 1362"/>
                <a:gd name="T12" fmla="*/ 705 w 1248"/>
                <a:gd name="T13" fmla="*/ 173 h 1362"/>
                <a:gd name="T14" fmla="*/ 479 w 1248"/>
                <a:gd name="T15" fmla="*/ 144 h 1362"/>
                <a:gd name="T16" fmla="*/ 767 w 1248"/>
                <a:gd name="T17" fmla="*/ 173 h 1362"/>
                <a:gd name="T18" fmla="*/ 623 w 1248"/>
                <a:gd name="T19" fmla="*/ 339 h 1362"/>
                <a:gd name="T20" fmla="*/ 400 w 1248"/>
                <a:gd name="T21" fmla="*/ 540 h 1362"/>
                <a:gd name="T22" fmla="*/ 846 w 1248"/>
                <a:gd name="T23" fmla="*/ 505 h 1362"/>
                <a:gd name="T24" fmla="*/ 908 w 1248"/>
                <a:gd name="T25" fmla="*/ 505 h 1362"/>
                <a:gd name="T26" fmla="*/ 965 w 1248"/>
                <a:gd name="T27" fmla="*/ 286 h 1362"/>
                <a:gd name="T28" fmla="*/ 1128 w 1248"/>
                <a:gd name="T29" fmla="*/ 257 h 1362"/>
                <a:gd name="T30" fmla="*/ 1047 w 1248"/>
                <a:gd name="T31" fmla="*/ 113 h 1362"/>
                <a:gd name="T32" fmla="*/ 1047 w 1248"/>
                <a:gd name="T33" fmla="*/ 430 h 1362"/>
                <a:gd name="T34" fmla="*/ 1185 w 1248"/>
                <a:gd name="T35" fmla="*/ 912 h 1362"/>
                <a:gd name="T36" fmla="*/ 865 w 1248"/>
                <a:gd name="T37" fmla="*/ 1038 h 1362"/>
                <a:gd name="T38" fmla="*/ 796 w 1248"/>
                <a:gd name="T39" fmla="*/ 963 h 1362"/>
                <a:gd name="T40" fmla="*/ 1049 w 1248"/>
                <a:gd name="T41" fmla="*/ 878 h 1362"/>
                <a:gd name="T42" fmla="*/ 1081 w 1248"/>
                <a:gd name="T43" fmla="*/ 602 h 1362"/>
                <a:gd name="T44" fmla="*/ 748 w 1248"/>
                <a:gd name="T45" fmla="*/ 683 h 1362"/>
                <a:gd name="T46" fmla="*/ 994 w 1248"/>
                <a:gd name="T47" fmla="*/ 567 h 1362"/>
                <a:gd name="T48" fmla="*/ 1185 w 1248"/>
                <a:gd name="T49" fmla="*/ 573 h 1362"/>
                <a:gd name="T50" fmla="*/ 292 w 1248"/>
                <a:gd name="T51" fmla="*/ 734 h 1362"/>
                <a:gd name="T52" fmla="*/ 197 w 1248"/>
                <a:gd name="T53" fmla="*/ 726 h 1362"/>
                <a:gd name="T54" fmla="*/ 369 w 1248"/>
                <a:gd name="T55" fmla="*/ 909 h 1362"/>
                <a:gd name="T56" fmla="*/ 459 w 1248"/>
                <a:gd name="T57" fmla="*/ 1299 h 1362"/>
                <a:gd name="T58" fmla="*/ 166 w 1248"/>
                <a:gd name="T59" fmla="*/ 1017 h 1362"/>
                <a:gd name="T60" fmla="*/ 121 w 1248"/>
                <a:gd name="T61" fmla="*/ 514 h 1362"/>
                <a:gd name="T62" fmla="*/ 346 w 1248"/>
                <a:gd name="T63" fmla="*/ 674 h 1362"/>
                <a:gd name="T64" fmla="*/ 426 w 1248"/>
                <a:gd name="T65" fmla="*/ 734 h 1362"/>
                <a:gd name="T66" fmla="*/ 1116 w 1248"/>
                <a:gd name="T67" fmla="*/ 452 h 1362"/>
                <a:gd name="T68" fmla="*/ 708 w 1248"/>
                <a:gd name="T69" fmla="*/ 621 h 1362"/>
                <a:gd name="T70" fmla="*/ 705 w 1248"/>
                <a:gd name="T71" fmla="*/ 734 h 1362"/>
                <a:gd name="T72" fmla="*/ 562 w 1248"/>
                <a:gd name="T73" fmla="*/ 631 h 1362"/>
                <a:gd name="T74" fmla="*/ 292 w 1248"/>
                <a:gd name="T75" fmla="*/ 525 h 1362"/>
                <a:gd name="T76" fmla="*/ 0 w 1248"/>
                <a:gd name="T77" fmla="*/ 573 h 1362"/>
                <a:gd name="T78" fmla="*/ 324 w 1248"/>
                <a:gd name="T79" fmla="*/ 1079 h 1362"/>
                <a:gd name="T80" fmla="*/ 562 w 1248"/>
                <a:gd name="T81" fmla="*/ 1361 h 1362"/>
                <a:gd name="T82" fmla="*/ 506 w 1248"/>
                <a:gd name="T83" fmla="*/ 947 h 1362"/>
                <a:gd name="T84" fmla="*/ 259 w 1248"/>
                <a:gd name="T85" fmla="*/ 847 h 1362"/>
                <a:gd name="T86" fmla="*/ 426 w 1248"/>
                <a:gd name="T87" fmla="*/ 796 h 1362"/>
                <a:gd name="T88" fmla="*/ 987 w 1248"/>
                <a:gd name="T89" fmla="*/ 796 h 1362"/>
                <a:gd name="T90" fmla="*/ 737 w 1248"/>
                <a:gd name="T91" fmla="*/ 944 h 1362"/>
                <a:gd name="T92" fmla="*/ 655 w 1248"/>
                <a:gd name="T93" fmla="*/ 1349 h 1362"/>
                <a:gd name="T94" fmla="*/ 834 w 1248"/>
                <a:gd name="T95" fmla="*/ 1339 h 1362"/>
                <a:gd name="T96" fmla="*/ 1247 w 1248"/>
                <a:gd name="T97" fmla="*/ 91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48" h="1362">
                  <a:moveTo>
                    <a:pt x="282" y="286"/>
                  </a:moveTo>
                  <a:cubicBezTo>
                    <a:pt x="282" y="330"/>
                    <a:pt x="244" y="367"/>
                    <a:pt x="200" y="367"/>
                  </a:cubicBezTo>
                  <a:cubicBezTo>
                    <a:pt x="156" y="367"/>
                    <a:pt x="118" y="330"/>
                    <a:pt x="118" y="286"/>
                  </a:cubicBezTo>
                  <a:lnTo>
                    <a:pt x="118" y="257"/>
                  </a:lnTo>
                  <a:cubicBezTo>
                    <a:pt x="118" y="213"/>
                    <a:pt x="156" y="175"/>
                    <a:pt x="200" y="175"/>
                  </a:cubicBezTo>
                  <a:cubicBezTo>
                    <a:pt x="244" y="175"/>
                    <a:pt x="282" y="213"/>
                    <a:pt x="282" y="257"/>
                  </a:cubicBezTo>
                  <a:lnTo>
                    <a:pt x="282" y="286"/>
                  </a:lnTo>
                  <a:close/>
                  <a:moveTo>
                    <a:pt x="344" y="257"/>
                  </a:moveTo>
                  <a:cubicBezTo>
                    <a:pt x="344" y="179"/>
                    <a:pt x="278" y="113"/>
                    <a:pt x="200" y="113"/>
                  </a:cubicBezTo>
                  <a:cubicBezTo>
                    <a:pt x="122" y="113"/>
                    <a:pt x="56" y="179"/>
                    <a:pt x="56" y="257"/>
                  </a:cubicBezTo>
                  <a:lnTo>
                    <a:pt x="56" y="286"/>
                  </a:lnTo>
                  <a:cubicBezTo>
                    <a:pt x="56" y="365"/>
                    <a:pt x="121" y="430"/>
                    <a:pt x="200" y="430"/>
                  </a:cubicBezTo>
                  <a:cubicBezTo>
                    <a:pt x="279" y="430"/>
                    <a:pt x="344" y="365"/>
                    <a:pt x="344" y="286"/>
                  </a:cubicBezTo>
                  <a:lnTo>
                    <a:pt x="344" y="257"/>
                  </a:lnTo>
                  <a:close/>
                  <a:moveTo>
                    <a:pt x="705" y="173"/>
                  </a:moveTo>
                  <a:cubicBezTo>
                    <a:pt x="705" y="217"/>
                    <a:pt x="668" y="255"/>
                    <a:pt x="623" y="255"/>
                  </a:cubicBezTo>
                  <a:cubicBezTo>
                    <a:pt x="579" y="255"/>
                    <a:pt x="541" y="217"/>
                    <a:pt x="541" y="173"/>
                  </a:cubicBezTo>
                  <a:lnTo>
                    <a:pt x="541" y="144"/>
                  </a:lnTo>
                  <a:cubicBezTo>
                    <a:pt x="541" y="100"/>
                    <a:pt x="579" y="63"/>
                    <a:pt x="623" y="63"/>
                  </a:cubicBezTo>
                  <a:cubicBezTo>
                    <a:pt x="668" y="63"/>
                    <a:pt x="705" y="100"/>
                    <a:pt x="705" y="144"/>
                  </a:cubicBezTo>
                  <a:lnTo>
                    <a:pt x="705" y="173"/>
                  </a:lnTo>
                  <a:close/>
                  <a:moveTo>
                    <a:pt x="767" y="144"/>
                  </a:moveTo>
                  <a:cubicBezTo>
                    <a:pt x="767" y="66"/>
                    <a:pt x="701" y="0"/>
                    <a:pt x="623" y="0"/>
                  </a:cubicBezTo>
                  <a:cubicBezTo>
                    <a:pt x="545" y="0"/>
                    <a:pt x="479" y="66"/>
                    <a:pt x="479" y="144"/>
                  </a:cubicBezTo>
                  <a:lnTo>
                    <a:pt x="479" y="173"/>
                  </a:lnTo>
                  <a:cubicBezTo>
                    <a:pt x="479" y="252"/>
                    <a:pt x="544" y="317"/>
                    <a:pt x="623" y="317"/>
                  </a:cubicBezTo>
                  <a:cubicBezTo>
                    <a:pt x="703" y="317"/>
                    <a:pt x="767" y="252"/>
                    <a:pt x="767" y="173"/>
                  </a:cubicBezTo>
                  <a:lnTo>
                    <a:pt x="767" y="144"/>
                  </a:lnTo>
                  <a:close/>
                  <a:moveTo>
                    <a:pt x="908" y="505"/>
                  </a:moveTo>
                  <a:cubicBezTo>
                    <a:pt x="908" y="389"/>
                    <a:pt x="719" y="339"/>
                    <a:pt x="623" y="339"/>
                  </a:cubicBezTo>
                  <a:cubicBezTo>
                    <a:pt x="526" y="339"/>
                    <a:pt x="338" y="389"/>
                    <a:pt x="338" y="505"/>
                  </a:cubicBezTo>
                  <a:lnTo>
                    <a:pt x="338" y="540"/>
                  </a:lnTo>
                  <a:lnTo>
                    <a:pt x="400" y="540"/>
                  </a:lnTo>
                  <a:lnTo>
                    <a:pt x="400" y="505"/>
                  </a:lnTo>
                  <a:cubicBezTo>
                    <a:pt x="400" y="448"/>
                    <a:pt x="535" y="401"/>
                    <a:pt x="623" y="401"/>
                  </a:cubicBezTo>
                  <a:cubicBezTo>
                    <a:pt x="711" y="401"/>
                    <a:pt x="846" y="448"/>
                    <a:pt x="846" y="505"/>
                  </a:cubicBezTo>
                  <a:lnTo>
                    <a:pt x="846" y="540"/>
                  </a:lnTo>
                  <a:lnTo>
                    <a:pt x="908" y="540"/>
                  </a:lnTo>
                  <a:lnTo>
                    <a:pt x="908" y="505"/>
                  </a:lnTo>
                  <a:close/>
                  <a:moveTo>
                    <a:pt x="1128" y="286"/>
                  </a:moveTo>
                  <a:cubicBezTo>
                    <a:pt x="1128" y="330"/>
                    <a:pt x="1091" y="367"/>
                    <a:pt x="1047" y="367"/>
                  </a:cubicBezTo>
                  <a:cubicBezTo>
                    <a:pt x="1002" y="367"/>
                    <a:pt x="965" y="330"/>
                    <a:pt x="965" y="286"/>
                  </a:cubicBezTo>
                  <a:lnTo>
                    <a:pt x="965" y="257"/>
                  </a:lnTo>
                  <a:cubicBezTo>
                    <a:pt x="965" y="213"/>
                    <a:pt x="1002" y="175"/>
                    <a:pt x="1047" y="175"/>
                  </a:cubicBezTo>
                  <a:cubicBezTo>
                    <a:pt x="1091" y="175"/>
                    <a:pt x="1128" y="213"/>
                    <a:pt x="1128" y="257"/>
                  </a:cubicBezTo>
                  <a:lnTo>
                    <a:pt x="1128" y="286"/>
                  </a:lnTo>
                  <a:close/>
                  <a:moveTo>
                    <a:pt x="1191" y="257"/>
                  </a:moveTo>
                  <a:cubicBezTo>
                    <a:pt x="1191" y="179"/>
                    <a:pt x="1125" y="113"/>
                    <a:pt x="1047" y="113"/>
                  </a:cubicBezTo>
                  <a:cubicBezTo>
                    <a:pt x="969" y="113"/>
                    <a:pt x="903" y="179"/>
                    <a:pt x="903" y="257"/>
                  </a:cubicBezTo>
                  <a:lnTo>
                    <a:pt x="903" y="286"/>
                  </a:lnTo>
                  <a:cubicBezTo>
                    <a:pt x="903" y="365"/>
                    <a:pt x="967" y="430"/>
                    <a:pt x="1047" y="430"/>
                  </a:cubicBezTo>
                  <a:cubicBezTo>
                    <a:pt x="1126" y="430"/>
                    <a:pt x="1191" y="365"/>
                    <a:pt x="1191" y="286"/>
                  </a:cubicBezTo>
                  <a:lnTo>
                    <a:pt x="1191" y="257"/>
                  </a:lnTo>
                  <a:close/>
                  <a:moveTo>
                    <a:pt x="1185" y="912"/>
                  </a:moveTo>
                  <a:cubicBezTo>
                    <a:pt x="1185" y="969"/>
                    <a:pt x="1135" y="1016"/>
                    <a:pt x="1075" y="1016"/>
                  </a:cubicBezTo>
                  <a:lnTo>
                    <a:pt x="895" y="1016"/>
                  </a:lnTo>
                  <a:cubicBezTo>
                    <a:pt x="882" y="1016"/>
                    <a:pt x="870" y="1025"/>
                    <a:pt x="865" y="1038"/>
                  </a:cubicBezTo>
                  <a:lnTo>
                    <a:pt x="782" y="1299"/>
                  </a:lnTo>
                  <a:lnTo>
                    <a:pt x="719" y="1299"/>
                  </a:lnTo>
                  <a:lnTo>
                    <a:pt x="796" y="963"/>
                  </a:lnTo>
                  <a:cubicBezTo>
                    <a:pt x="808" y="931"/>
                    <a:pt x="838" y="909"/>
                    <a:pt x="872" y="909"/>
                  </a:cubicBezTo>
                  <a:lnTo>
                    <a:pt x="1018" y="909"/>
                  </a:lnTo>
                  <a:cubicBezTo>
                    <a:pt x="1036" y="909"/>
                    <a:pt x="1049" y="895"/>
                    <a:pt x="1049" y="878"/>
                  </a:cubicBezTo>
                  <a:lnTo>
                    <a:pt x="1049" y="722"/>
                  </a:lnTo>
                  <a:lnTo>
                    <a:pt x="1125" y="646"/>
                  </a:lnTo>
                  <a:lnTo>
                    <a:pt x="1081" y="602"/>
                  </a:lnTo>
                  <a:lnTo>
                    <a:pt x="950" y="734"/>
                  </a:lnTo>
                  <a:lnTo>
                    <a:pt x="821" y="734"/>
                  </a:lnTo>
                  <a:cubicBezTo>
                    <a:pt x="778" y="734"/>
                    <a:pt x="757" y="707"/>
                    <a:pt x="748" y="683"/>
                  </a:cubicBezTo>
                  <a:lnTo>
                    <a:pt x="872" y="683"/>
                  </a:lnTo>
                  <a:cubicBezTo>
                    <a:pt x="881" y="683"/>
                    <a:pt x="889" y="680"/>
                    <a:pt x="895" y="674"/>
                  </a:cubicBezTo>
                  <a:lnTo>
                    <a:pt x="994" y="567"/>
                  </a:lnTo>
                  <a:cubicBezTo>
                    <a:pt x="1026" y="533"/>
                    <a:pt x="1070" y="514"/>
                    <a:pt x="1116" y="514"/>
                  </a:cubicBezTo>
                  <a:lnTo>
                    <a:pt x="1121" y="514"/>
                  </a:lnTo>
                  <a:cubicBezTo>
                    <a:pt x="1155" y="514"/>
                    <a:pt x="1185" y="542"/>
                    <a:pt x="1185" y="573"/>
                  </a:cubicBezTo>
                  <a:lnTo>
                    <a:pt x="1185" y="912"/>
                  </a:lnTo>
                  <a:close/>
                  <a:moveTo>
                    <a:pt x="426" y="734"/>
                  </a:moveTo>
                  <a:lnTo>
                    <a:pt x="292" y="734"/>
                  </a:lnTo>
                  <a:lnTo>
                    <a:pt x="163" y="603"/>
                  </a:lnTo>
                  <a:lnTo>
                    <a:pt x="119" y="646"/>
                  </a:lnTo>
                  <a:lnTo>
                    <a:pt x="197" y="726"/>
                  </a:lnTo>
                  <a:lnTo>
                    <a:pt x="197" y="878"/>
                  </a:lnTo>
                  <a:cubicBezTo>
                    <a:pt x="197" y="895"/>
                    <a:pt x="211" y="909"/>
                    <a:pt x="228" y="909"/>
                  </a:cubicBezTo>
                  <a:lnTo>
                    <a:pt x="369" y="909"/>
                  </a:lnTo>
                  <a:cubicBezTo>
                    <a:pt x="403" y="909"/>
                    <a:pt x="434" y="931"/>
                    <a:pt x="445" y="963"/>
                  </a:cubicBezTo>
                  <a:lnTo>
                    <a:pt x="523" y="1299"/>
                  </a:lnTo>
                  <a:lnTo>
                    <a:pt x="459" y="1299"/>
                  </a:lnTo>
                  <a:lnTo>
                    <a:pt x="376" y="1038"/>
                  </a:lnTo>
                  <a:cubicBezTo>
                    <a:pt x="372" y="1025"/>
                    <a:pt x="360" y="1017"/>
                    <a:pt x="346" y="1017"/>
                  </a:cubicBezTo>
                  <a:lnTo>
                    <a:pt x="166" y="1017"/>
                  </a:lnTo>
                  <a:cubicBezTo>
                    <a:pt x="108" y="1017"/>
                    <a:pt x="62" y="970"/>
                    <a:pt x="62" y="912"/>
                  </a:cubicBezTo>
                  <a:lnTo>
                    <a:pt x="62" y="573"/>
                  </a:lnTo>
                  <a:cubicBezTo>
                    <a:pt x="62" y="541"/>
                    <a:pt x="88" y="514"/>
                    <a:pt x="121" y="514"/>
                  </a:cubicBezTo>
                  <a:lnTo>
                    <a:pt x="125" y="514"/>
                  </a:lnTo>
                  <a:cubicBezTo>
                    <a:pt x="171" y="514"/>
                    <a:pt x="216" y="534"/>
                    <a:pt x="247" y="567"/>
                  </a:cubicBezTo>
                  <a:lnTo>
                    <a:pt x="346" y="674"/>
                  </a:lnTo>
                  <a:cubicBezTo>
                    <a:pt x="352" y="680"/>
                    <a:pt x="360" y="684"/>
                    <a:pt x="369" y="684"/>
                  </a:cubicBezTo>
                  <a:lnTo>
                    <a:pt x="499" y="684"/>
                  </a:lnTo>
                  <a:cubicBezTo>
                    <a:pt x="489" y="707"/>
                    <a:pt x="469" y="734"/>
                    <a:pt x="426" y="734"/>
                  </a:cubicBezTo>
                  <a:close/>
                  <a:moveTo>
                    <a:pt x="1247" y="573"/>
                  </a:moveTo>
                  <a:cubicBezTo>
                    <a:pt x="1247" y="508"/>
                    <a:pt x="1189" y="452"/>
                    <a:pt x="1121" y="452"/>
                  </a:cubicBezTo>
                  <a:lnTo>
                    <a:pt x="1116" y="452"/>
                  </a:lnTo>
                  <a:cubicBezTo>
                    <a:pt x="1053" y="452"/>
                    <a:pt x="992" y="479"/>
                    <a:pt x="949" y="525"/>
                  </a:cubicBezTo>
                  <a:lnTo>
                    <a:pt x="859" y="621"/>
                  </a:lnTo>
                  <a:lnTo>
                    <a:pt x="708" y="621"/>
                  </a:lnTo>
                  <a:cubicBezTo>
                    <a:pt x="699" y="621"/>
                    <a:pt x="691" y="625"/>
                    <a:pt x="685" y="631"/>
                  </a:cubicBezTo>
                  <a:cubicBezTo>
                    <a:pt x="679" y="638"/>
                    <a:pt x="676" y="646"/>
                    <a:pt x="677" y="655"/>
                  </a:cubicBezTo>
                  <a:cubicBezTo>
                    <a:pt x="679" y="677"/>
                    <a:pt x="688" y="707"/>
                    <a:pt x="705" y="734"/>
                  </a:cubicBezTo>
                  <a:lnTo>
                    <a:pt x="541" y="734"/>
                  </a:lnTo>
                  <a:cubicBezTo>
                    <a:pt x="559" y="707"/>
                    <a:pt x="568" y="677"/>
                    <a:pt x="570" y="655"/>
                  </a:cubicBezTo>
                  <a:cubicBezTo>
                    <a:pt x="570" y="646"/>
                    <a:pt x="567" y="638"/>
                    <a:pt x="562" y="631"/>
                  </a:cubicBezTo>
                  <a:cubicBezTo>
                    <a:pt x="556" y="625"/>
                    <a:pt x="547" y="621"/>
                    <a:pt x="539" y="621"/>
                  </a:cubicBezTo>
                  <a:lnTo>
                    <a:pt x="382" y="621"/>
                  </a:lnTo>
                  <a:lnTo>
                    <a:pt x="292" y="525"/>
                  </a:lnTo>
                  <a:cubicBezTo>
                    <a:pt x="249" y="479"/>
                    <a:pt x="188" y="452"/>
                    <a:pt x="125" y="452"/>
                  </a:cubicBezTo>
                  <a:lnTo>
                    <a:pt x="121" y="452"/>
                  </a:lnTo>
                  <a:cubicBezTo>
                    <a:pt x="54" y="452"/>
                    <a:pt x="0" y="506"/>
                    <a:pt x="0" y="573"/>
                  </a:cubicBezTo>
                  <a:lnTo>
                    <a:pt x="0" y="912"/>
                  </a:lnTo>
                  <a:cubicBezTo>
                    <a:pt x="0" y="1004"/>
                    <a:pt x="74" y="1079"/>
                    <a:pt x="166" y="1079"/>
                  </a:cubicBezTo>
                  <a:lnTo>
                    <a:pt x="324" y="1079"/>
                  </a:lnTo>
                  <a:lnTo>
                    <a:pt x="407" y="1339"/>
                  </a:lnTo>
                  <a:cubicBezTo>
                    <a:pt x="411" y="1352"/>
                    <a:pt x="423" y="1361"/>
                    <a:pt x="437" y="1361"/>
                  </a:cubicBezTo>
                  <a:lnTo>
                    <a:pt x="562" y="1361"/>
                  </a:lnTo>
                  <a:cubicBezTo>
                    <a:pt x="571" y="1361"/>
                    <a:pt x="580" y="1356"/>
                    <a:pt x="586" y="1349"/>
                  </a:cubicBezTo>
                  <a:cubicBezTo>
                    <a:pt x="592" y="1342"/>
                    <a:pt x="594" y="1332"/>
                    <a:pt x="592" y="1323"/>
                  </a:cubicBezTo>
                  <a:lnTo>
                    <a:pt x="506" y="947"/>
                  </a:lnTo>
                  <a:cubicBezTo>
                    <a:pt x="505" y="946"/>
                    <a:pt x="505" y="945"/>
                    <a:pt x="505" y="944"/>
                  </a:cubicBezTo>
                  <a:cubicBezTo>
                    <a:pt x="484" y="886"/>
                    <a:pt x="430" y="847"/>
                    <a:pt x="369" y="847"/>
                  </a:cubicBezTo>
                  <a:lnTo>
                    <a:pt x="259" y="847"/>
                  </a:lnTo>
                  <a:lnTo>
                    <a:pt x="259" y="796"/>
                  </a:lnTo>
                  <a:lnTo>
                    <a:pt x="279" y="796"/>
                  </a:lnTo>
                  <a:lnTo>
                    <a:pt x="426" y="796"/>
                  </a:lnTo>
                  <a:lnTo>
                    <a:pt x="821" y="796"/>
                  </a:lnTo>
                  <a:lnTo>
                    <a:pt x="963" y="796"/>
                  </a:lnTo>
                  <a:lnTo>
                    <a:pt x="987" y="796"/>
                  </a:lnTo>
                  <a:lnTo>
                    <a:pt x="987" y="847"/>
                  </a:lnTo>
                  <a:lnTo>
                    <a:pt x="872" y="847"/>
                  </a:lnTo>
                  <a:cubicBezTo>
                    <a:pt x="812" y="847"/>
                    <a:pt x="757" y="886"/>
                    <a:pt x="737" y="944"/>
                  </a:cubicBezTo>
                  <a:cubicBezTo>
                    <a:pt x="736" y="945"/>
                    <a:pt x="736" y="946"/>
                    <a:pt x="736" y="947"/>
                  </a:cubicBezTo>
                  <a:lnTo>
                    <a:pt x="650" y="1323"/>
                  </a:lnTo>
                  <a:cubicBezTo>
                    <a:pt x="647" y="1332"/>
                    <a:pt x="650" y="1342"/>
                    <a:pt x="655" y="1349"/>
                  </a:cubicBezTo>
                  <a:cubicBezTo>
                    <a:pt x="661" y="1356"/>
                    <a:pt x="670" y="1361"/>
                    <a:pt x="680" y="1361"/>
                  </a:cubicBezTo>
                  <a:lnTo>
                    <a:pt x="805" y="1361"/>
                  </a:lnTo>
                  <a:cubicBezTo>
                    <a:pt x="818" y="1361"/>
                    <a:pt x="830" y="1352"/>
                    <a:pt x="834" y="1339"/>
                  </a:cubicBezTo>
                  <a:lnTo>
                    <a:pt x="918" y="1079"/>
                  </a:lnTo>
                  <a:lnTo>
                    <a:pt x="1075" y="1079"/>
                  </a:lnTo>
                  <a:cubicBezTo>
                    <a:pt x="1168" y="1079"/>
                    <a:pt x="1247" y="1002"/>
                    <a:pt x="1247" y="912"/>
                  </a:cubicBezTo>
                  <a:lnTo>
                    <a:pt x="1247" y="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638BFE22-48F9-1A44-8B50-C1364F139A80}"/>
              </a:ext>
            </a:extLst>
          </p:cNvPr>
          <p:cNvGrpSpPr/>
          <p:nvPr userDrawn="1"/>
        </p:nvGrpSpPr>
        <p:grpSpPr>
          <a:xfrm>
            <a:off x="4083206" y="4454581"/>
            <a:ext cx="710291" cy="710292"/>
            <a:chOff x="2584189" y="4528578"/>
            <a:chExt cx="710291" cy="710292"/>
          </a:xfrm>
        </p:grpSpPr>
        <p:sp>
          <p:nvSpPr>
            <p:cNvPr id="428" name="Rectangle 427">
              <a:extLst>
                <a:ext uri="{FF2B5EF4-FFF2-40B4-BE49-F238E27FC236}">
                  <a16:creationId xmlns:a16="http://schemas.microsoft.com/office/drawing/2014/main" id="{EEBA774F-8B6D-144B-B3BF-6004F74EADF6}"/>
                </a:ext>
              </a:extLst>
            </p:cNvPr>
            <p:cNvSpPr/>
            <p:nvPr/>
          </p:nvSpPr>
          <p:spPr>
            <a:xfrm>
              <a:off x="2584189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29" name="Freeform 428">
              <a:extLst>
                <a:ext uri="{FF2B5EF4-FFF2-40B4-BE49-F238E27FC236}">
                  <a16:creationId xmlns:a16="http://schemas.microsoft.com/office/drawing/2014/main" id="{67F16C42-1FCB-8E44-A1A1-DA89F17E7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0416" y="4644806"/>
              <a:ext cx="477837" cy="477837"/>
            </a:xfrm>
            <a:custGeom>
              <a:avLst/>
              <a:gdLst>
                <a:gd name="T0" fmla="*/ 988 w 1333"/>
                <a:gd name="T1" fmla="*/ 878 h 1330"/>
                <a:gd name="T2" fmla="*/ 1050 w 1333"/>
                <a:gd name="T3" fmla="*/ 1329 h 1330"/>
                <a:gd name="T4" fmla="*/ 367 w 1333"/>
                <a:gd name="T5" fmla="*/ 878 h 1330"/>
                <a:gd name="T6" fmla="*/ 480 w 1333"/>
                <a:gd name="T7" fmla="*/ 1329 h 1330"/>
                <a:gd name="T8" fmla="*/ 542 w 1333"/>
                <a:gd name="T9" fmla="*/ 680 h 1330"/>
                <a:gd name="T10" fmla="*/ 480 w 1333"/>
                <a:gd name="T11" fmla="*/ 927 h 1330"/>
                <a:gd name="T12" fmla="*/ 429 w 1333"/>
                <a:gd name="T13" fmla="*/ 624 h 1330"/>
                <a:gd name="T14" fmla="*/ 677 w 1333"/>
                <a:gd name="T15" fmla="*/ 515 h 1330"/>
                <a:gd name="T16" fmla="*/ 652 w 1333"/>
                <a:gd name="T17" fmla="*/ 452 h 1330"/>
                <a:gd name="T18" fmla="*/ 367 w 1333"/>
                <a:gd name="T19" fmla="*/ 878 h 1330"/>
                <a:gd name="T20" fmla="*/ 0 w 1333"/>
                <a:gd name="T21" fmla="*/ 991 h 1330"/>
                <a:gd name="T22" fmla="*/ 113 w 1333"/>
                <a:gd name="T23" fmla="*/ 1329 h 1330"/>
                <a:gd name="T24" fmla="*/ 175 w 1333"/>
                <a:gd name="T25" fmla="*/ 793 h 1330"/>
                <a:gd name="T26" fmla="*/ 113 w 1333"/>
                <a:gd name="T27" fmla="*/ 1040 h 1330"/>
                <a:gd name="T28" fmla="*/ 62 w 1333"/>
                <a:gd name="T29" fmla="*/ 737 h 1330"/>
                <a:gd name="T30" fmla="*/ 337 w 1333"/>
                <a:gd name="T31" fmla="*/ 631 h 1330"/>
                <a:gd name="T32" fmla="*/ 285 w 1333"/>
                <a:gd name="T33" fmla="*/ 564 h 1330"/>
                <a:gd name="T34" fmla="*/ 339 w 1333"/>
                <a:gd name="T35" fmla="*/ 398 h 1330"/>
                <a:gd name="T36" fmla="*/ 175 w 1333"/>
                <a:gd name="T37" fmla="*/ 398 h 1330"/>
                <a:gd name="T38" fmla="*/ 257 w 1333"/>
                <a:gd name="T39" fmla="*/ 260 h 1330"/>
                <a:gd name="T40" fmla="*/ 339 w 1333"/>
                <a:gd name="T41" fmla="*/ 398 h 1330"/>
                <a:gd name="T42" fmla="*/ 257 w 1333"/>
                <a:gd name="T43" fmla="*/ 198 h 1330"/>
                <a:gd name="T44" fmla="*/ 113 w 1333"/>
                <a:gd name="T45" fmla="*/ 398 h 1330"/>
                <a:gd name="T46" fmla="*/ 401 w 1333"/>
                <a:gd name="T47" fmla="*/ 398 h 1330"/>
                <a:gd name="T48" fmla="*/ 734 w 1333"/>
                <a:gd name="T49" fmla="*/ 285 h 1330"/>
                <a:gd name="T50" fmla="*/ 570 w 1333"/>
                <a:gd name="T51" fmla="*/ 285 h 1330"/>
                <a:gd name="T52" fmla="*/ 652 w 1333"/>
                <a:gd name="T53" fmla="*/ 147 h 1330"/>
                <a:gd name="T54" fmla="*/ 734 w 1333"/>
                <a:gd name="T55" fmla="*/ 285 h 1330"/>
                <a:gd name="T56" fmla="*/ 652 w 1333"/>
                <a:gd name="T57" fmla="*/ 85 h 1330"/>
                <a:gd name="T58" fmla="*/ 508 w 1333"/>
                <a:gd name="T59" fmla="*/ 285 h 1330"/>
                <a:gd name="T60" fmla="*/ 796 w 1333"/>
                <a:gd name="T61" fmla="*/ 285 h 1330"/>
                <a:gd name="T62" fmla="*/ 1101 w 1333"/>
                <a:gd name="T63" fmla="*/ 200 h 1330"/>
                <a:gd name="T64" fmla="*/ 937 w 1333"/>
                <a:gd name="T65" fmla="*/ 200 h 1330"/>
                <a:gd name="T66" fmla="*/ 1019 w 1333"/>
                <a:gd name="T67" fmla="*/ 62 h 1330"/>
                <a:gd name="T68" fmla="*/ 1101 w 1333"/>
                <a:gd name="T69" fmla="*/ 200 h 1330"/>
                <a:gd name="T70" fmla="*/ 1019 w 1333"/>
                <a:gd name="T71" fmla="*/ 0 h 1330"/>
                <a:gd name="T72" fmla="*/ 875 w 1333"/>
                <a:gd name="T73" fmla="*/ 200 h 1330"/>
                <a:gd name="T74" fmla="*/ 1163 w 1333"/>
                <a:gd name="T75" fmla="*/ 200 h 1330"/>
                <a:gd name="T76" fmla="*/ 1332 w 1333"/>
                <a:gd name="T77" fmla="*/ 539 h 1330"/>
                <a:gd name="T78" fmla="*/ 706 w 1333"/>
                <a:gd name="T79" fmla="*/ 539 h 1330"/>
                <a:gd name="T80" fmla="*/ 819 w 1333"/>
                <a:gd name="T81" fmla="*/ 933 h 1330"/>
                <a:gd name="T82" fmla="*/ 881 w 1333"/>
                <a:gd name="T83" fmla="*/ 1329 h 1330"/>
                <a:gd name="T84" fmla="*/ 819 w 1333"/>
                <a:gd name="T85" fmla="*/ 595 h 1330"/>
                <a:gd name="T86" fmla="*/ 768 w 1333"/>
                <a:gd name="T87" fmla="*/ 793 h 1330"/>
                <a:gd name="T88" fmla="*/ 1019 w 1333"/>
                <a:gd name="T89" fmla="*/ 429 h 1330"/>
                <a:gd name="T90" fmla="*/ 1270 w 1333"/>
                <a:gd name="T91" fmla="*/ 793 h 1330"/>
                <a:gd name="T92" fmla="*/ 1219 w 1333"/>
                <a:gd name="T93" fmla="*/ 595 h 1330"/>
                <a:gd name="T94" fmla="*/ 1157 w 1333"/>
                <a:gd name="T95" fmla="*/ 1329 h 1330"/>
                <a:gd name="T96" fmla="*/ 1219 w 1333"/>
                <a:gd name="T97" fmla="*/ 933 h 1330"/>
                <a:gd name="T98" fmla="*/ 1332 w 1333"/>
                <a:gd name="T99" fmla="*/ 539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3" h="1330">
                  <a:moveTo>
                    <a:pt x="1050" y="878"/>
                  </a:moveTo>
                  <a:lnTo>
                    <a:pt x="988" y="878"/>
                  </a:lnTo>
                  <a:lnTo>
                    <a:pt x="988" y="1329"/>
                  </a:lnTo>
                  <a:lnTo>
                    <a:pt x="1050" y="1329"/>
                  </a:lnTo>
                  <a:lnTo>
                    <a:pt x="1050" y="878"/>
                  </a:lnTo>
                  <a:close/>
                  <a:moveTo>
                    <a:pt x="367" y="878"/>
                  </a:moveTo>
                  <a:cubicBezTo>
                    <a:pt x="367" y="942"/>
                    <a:pt x="421" y="980"/>
                    <a:pt x="480" y="990"/>
                  </a:cubicBezTo>
                  <a:lnTo>
                    <a:pt x="480" y="1329"/>
                  </a:lnTo>
                  <a:lnTo>
                    <a:pt x="542" y="1329"/>
                  </a:lnTo>
                  <a:lnTo>
                    <a:pt x="542" y="680"/>
                  </a:lnTo>
                  <a:lnTo>
                    <a:pt x="480" y="680"/>
                  </a:lnTo>
                  <a:lnTo>
                    <a:pt x="480" y="927"/>
                  </a:lnTo>
                  <a:cubicBezTo>
                    <a:pt x="454" y="920"/>
                    <a:pt x="429" y="904"/>
                    <a:pt x="429" y="878"/>
                  </a:cubicBezTo>
                  <a:lnTo>
                    <a:pt x="429" y="624"/>
                  </a:lnTo>
                  <a:cubicBezTo>
                    <a:pt x="429" y="561"/>
                    <a:pt x="564" y="514"/>
                    <a:pt x="652" y="514"/>
                  </a:cubicBezTo>
                  <a:cubicBezTo>
                    <a:pt x="660" y="514"/>
                    <a:pt x="668" y="514"/>
                    <a:pt x="677" y="515"/>
                  </a:cubicBezTo>
                  <a:lnTo>
                    <a:pt x="683" y="453"/>
                  </a:lnTo>
                  <a:cubicBezTo>
                    <a:pt x="672" y="452"/>
                    <a:pt x="662" y="452"/>
                    <a:pt x="652" y="452"/>
                  </a:cubicBezTo>
                  <a:cubicBezTo>
                    <a:pt x="556" y="452"/>
                    <a:pt x="367" y="504"/>
                    <a:pt x="367" y="624"/>
                  </a:cubicBezTo>
                  <a:lnTo>
                    <a:pt x="367" y="878"/>
                  </a:lnTo>
                  <a:close/>
                  <a:moveTo>
                    <a:pt x="0" y="737"/>
                  </a:moveTo>
                  <a:lnTo>
                    <a:pt x="0" y="991"/>
                  </a:lnTo>
                  <a:cubicBezTo>
                    <a:pt x="0" y="1055"/>
                    <a:pt x="54" y="1093"/>
                    <a:pt x="113" y="1103"/>
                  </a:cubicBezTo>
                  <a:lnTo>
                    <a:pt x="113" y="1329"/>
                  </a:lnTo>
                  <a:lnTo>
                    <a:pt x="175" y="1329"/>
                  </a:lnTo>
                  <a:lnTo>
                    <a:pt x="175" y="793"/>
                  </a:lnTo>
                  <a:lnTo>
                    <a:pt x="113" y="793"/>
                  </a:lnTo>
                  <a:lnTo>
                    <a:pt x="113" y="1040"/>
                  </a:lnTo>
                  <a:cubicBezTo>
                    <a:pt x="87" y="1033"/>
                    <a:pt x="62" y="1017"/>
                    <a:pt x="62" y="991"/>
                  </a:cubicBezTo>
                  <a:lnTo>
                    <a:pt x="62" y="737"/>
                  </a:lnTo>
                  <a:cubicBezTo>
                    <a:pt x="62" y="674"/>
                    <a:pt x="197" y="627"/>
                    <a:pt x="285" y="627"/>
                  </a:cubicBezTo>
                  <a:cubicBezTo>
                    <a:pt x="300" y="627"/>
                    <a:pt x="318" y="628"/>
                    <a:pt x="337" y="631"/>
                  </a:cubicBezTo>
                  <a:lnTo>
                    <a:pt x="347" y="570"/>
                  </a:lnTo>
                  <a:cubicBezTo>
                    <a:pt x="325" y="566"/>
                    <a:pt x="304" y="564"/>
                    <a:pt x="285" y="564"/>
                  </a:cubicBezTo>
                  <a:cubicBezTo>
                    <a:pt x="189" y="564"/>
                    <a:pt x="0" y="616"/>
                    <a:pt x="0" y="737"/>
                  </a:cubicBezTo>
                  <a:close/>
                  <a:moveTo>
                    <a:pt x="339" y="398"/>
                  </a:moveTo>
                  <a:cubicBezTo>
                    <a:pt x="339" y="447"/>
                    <a:pt x="306" y="480"/>
                    <a:pt x="257" y="480"/>
                  </a:cubicBezTo>
                  <a:cubicBezTo>
                    <a:pt x="208" y="480"/>
                    <a:pt x="175" y="447"/>
                    <a:pt x="175" y="398"/>
                  </a:cubicBezTo>
                  <a:lnTo>
                    <a:pt x="175" y="341"/>
                  </a:lnTo>
                  <a:cubicBezTo>
                    <a:pt x="175" y="293"/>
                    <a:pt x="208" y="260"/>
                    <a:pt x="257" y="260"/>
                  </a:cubicBezTo>
                  <a:cubicBezTo>
                    <a:pt x="306" y="260"/>
                    <a:pt x="339" y="293"/>
                    <a:pt x="339" y="341"/>
                  </a:cubicBezTo>
                  <a:lnTo>
                    <a:pt x="339" y="398"/>
                  </a:lnTo>
                  <a:close/>
                  <a:moveTo>
                    <a:pt x="401" y="341"/>
                  </a:moveTo>
                  <a:cubicBezTo>
                    <a:pt x="401" y="258"/>
                    <a:pt x="340" y="198"/>
                    <a:pt x="257" y="198"/>
                  </a:cubicBezTo>
                  <a:cubicBezTo>
                    <a:pt x="174" y="198"/>
                    <a:pt x="113" y="258"/>
                    <a:pt x="113" y="341"/>
                  </a:cubicBezTo>
                  <a:lnTo>
                    <a:pt x="113" y="398"/>
                  </a:lnTo>
                  <a:cubicBezTo>
                    <a:pt x="113" y="481"/>
                    <a:pt x="174" y="542"/>
                    <a:pt x="257" y="542"/>
                  </a:cubicBezTo>
                  <a:cubicBezTo>
                    <a:pt x="340" y="542"/>
                    <a:pt x="401" y="481"/>
                    <a:pt x="401" y="398"/>
                  </a:cubicBezTo>
                  <a:lnTo>
                    <a:pt x="401" y="341"/>
                  </a:lnTo>
                  <a:close/>
                  <a:moveTo>
                    <a:pt x="734" y="285"/>
                  </a:moveTo>
                  <a:cubicBezTo>
                    <a:pt x="734" y="334"/>
                    <a:pt x="701" y="367"/>
                    <a:pt x="652" y="367"/>
                  </a:cubicBezTo>
                  <a:cubicBezTo>
                    <a:pt x="603" y="367"/>
                    <a:pt x="570" y="334"/>
                    <a:pt x="570" y="285"/>
                  </a:cubicBezTo>
                  <a:lnTo>
                    <a:pt x="570" y="229"/>
                  </a:lnTo>
                  <a:cubicBezTo>
                    <a:pt x="570" y="180"/>
                    <a:pt x="603" y="147"/>
                    <a:pt x="652" y="147"/>
                  </a:cubicBezTo>
                  <a:cubicBezTo>
                    <a:pt x="701" y="147"/>
                    <a:pt x="734" y="180"/>
                    <a:pt x="734" y="229"/>
                  </a:cubicBezTo>
                  <a:lnTo>
                    <a:pt x="734" y="285"/>
                  </a:lnTo>
                  <a:close/>
                  <a:moveTo>
                    <a:pt x="796" y="229"/>
                  </a:moveTo>
                  <a:cubicBezTo>
                    <a:pt x="796" y="145"/>
                    <a:pt x="735" y="85"/>
                    <a:pt x="652" y="85"/>
                  </a:cubicBezTo>
                  <a:cubicBezTo>
                    <a:pt x="569" y="85"/>
                    <a:pt x="508" y="145"/>
                    <a:pt x="508" y="229"/>
                  </a:cubicBezTo>
                  <a:lnTo>
                    <a:pt x="508" y="285"/>
                  </a:lnTo>
                  <a:cubicBezTo>
                    <a:pt x="508" y="368"/>
                    <a:pt x="569" y="429"/>
                    <a:pt x="652" y="429"/>
                  </a:cubicBezTo>
                  <a:cubicBezTo>
                    <a:pt x="735" y="429"/>
                    <a:pt x="796" y="368"/>
                    <a:pt x="796" y="285"/>
                  </a:cubicBezTo>
                  <a:lnTo>
                    <a:pt x="796" y="229"/>
                  </a:lnTo>
                  <a:close/>
                  <a:moveTo>
                    <a:pt x="1101" y="200"/>
                  </a:moveTo>
                  <a:cubicBezTo>
                    <a:pt x="1101" y="249"/>
                    <a:pt x="1068" y="282"/>
                    <a:pt x="1019" y="282"/>
                  </a:cubicBezTo>
                  <a:cubicBezTo>
                    <a:pt x="970" y="282"/>
                    <a:pt x="937" y="249"/>
                    <a:pt x="937" y="200"/>
                  </a:cubicBezTo>
                  <a:lnTo>
                    <a:pt x="937" y="144"/>
                  </a:lnTo>
                  <a:cubicBezTo>
                    <a:pt x="937" y="95"/>
                    <a:pt x="970" y="62"/>
                    <a:pt x="1019" y="62"/>
                  </a:cubicBezTo>
                  <a:cubicBezTo>
                    <a:pt x="1068" y="62"/>
                    <a:pt x="1101" y="95"/>
                    <a:pt x="1101" y="144"/>
                  </a:cubicBezTo>
                  <a:lnTo>
                    <a:pt x="1101" y="200"/>
                  </a:lnTo>
                  <a:close/>
                  <a:moveTo>
                    <a:pt x="1163" y="144"/>
                  </a:moveTo>
                  <a:cubicBezTo>
                    <a:pt x="1163" y="61"/>
                    <a:pt x="1102" y="0"/>
                    <a:pt x="1019" y="0"/>
                  </a:cubicBezTo>
                  <a:cubicBezTo>
                    <a:pt x="936" y="0"/>
                    <a:pt x="875" y="61"/>
                    <a:pt x="875" y="144"/>
                  </a:cubicBezTo>
                  <a:lnTo>
                    <a:pt x="875" y="200"/>
                  </a:lnTo>
                  <a:cubicBezTo>
                    <a:pt x="875" y="284"/>
                    <a:pt x="936" y="344"/>
                    <a:pt x="1019" y="344"/>
                  </a:cubicBezTo>
                  <a:cubicBezTo>
                    <a:pt x="1102" y="344"/>
                    <a:pt x="1163" y="284"/>
                    <a:pt x="1163" y="200"/>
                  </a:cubicBezTo>
                  <a:lnTo>
                    <a:pt x="1163" y="144"/>
                  </a:lnTo>
                  <a:close/>
                  <a:moveTo>
                    <a:pt x="1332" y="539"/>
                  </a:moveTo>
                  <a:cubicBezTo>
                    <a:pt x="1332" y="419"/>
                    <a:pt x="1125" y="367"/>
                    <a:pt x="1019" y="367"/>
                  </a:cubicBezTo>
                  <a:cubicBezTo>
                    <a:pt x="913" y="367"/>
                    <a:pt x="706" y="419"/>
                    <a:pt x="706" y="539"/>
                  </a:cubicBezTo>
                  <a:lnTo>
                    <a:pt x="706" y="793"/>
                  </a:lnTo>
                  <a:cubicBezTo>
                    <a:pt x="706" y="858"/>
                    <a:pt x="756" y="917"/>
                    <a:pt x="819" y="933"/>
                  </a:cubicBezTo>
                  <a:lnTo>
                    <a:pt x="819" y="1329"/>
                  </a:lnTo>
                  <a:lnTo>
                    <a:pt x="881" y="1329"/>
                  </a:lnTo>
                  <a:lnTo>
                    <a:pt x="881" y="595"/>
                  </a:lnTo>
                  <a:lnTo>
                    <a:pt x="819" y="595"/>
                  </a:lnTo>
                  <a:lnTo>
                    <a:pt x="819" y="867"/>
                  </a:lnTo>
                  <a:cubicBezTo>
                    <a:pt x="789" y="853"/>
                    <a:pt x="768" y="821"/>
                    <a:pt x="768" y="793"/>
                  </a:cubicBezTo>
                  <a:lnTo>
                    <a:pt x="768" y="539"/>
                  </a:lnTo>
                  <a:cubicBezTo>
                    <a:pt x="768" y="478"/>
                    <a:pt x="920" y="429"/>
                    <a:pt x="1019" y="429"/>
                  </a:cubicBezTo>
                  <a:cubicBezTo>
                    <a:pt x="1118" y="429"/>
                    <a:pt x="1270" y="478"/>
                    <a:pt x="1270" y="539"/>
                  </a:cubicBezTo>
                  <a:lnTo>
                    <a:pt x="1270" y="793"/>
                  </a:lnTo>
                  <a:cubicBezTo>
                    <a:pt x="1270" y="821"/>
                    <a:pt x="1249" y="853"/>
                    <a:pt x="1219" y="867"/>
                  </a:cubicBezTo>
                  <a:lnTo>
                    <a:pt x="1219" y="595"/>
                  </a:lnTo>
                  <a:lnTo>
                    <a:pt x="1157" y="595"/>
                  </a:lnTo>
                  <a:lnTo>
                    <a:pt x="1157" y="1329"/>
                  </a:lnTo>
                  <a:lnTo>
                    <a:pt x="1219" y="1329"/>
                  </a:lnTo>
                  <a:lnTo>
                    <a:pt x="1219" y="933"/>
                  </a:lnTo>
                  <a:cubicBezTo>
                    <a:pt x="1281" y="917"/>
                    <a:pt x="1332" y="858"/>
                    <a:pt x="1332" y="793"/>
                  </a:cubicBezTo>
                  <a:lnTo>
                    <a:pt x="1332" y="5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" name="Group 429">
            <a:extLst>
              <a:ext uri="{FF2B5EF4-FFF2-40B4-BE49-F238E27FC236}">
                <a16:creationId xmlns:a16="http://schemas.microsoft.com/office/drawing/2014/main" id="{31E19B2A-79F4-D34A-B696-F067A49BA743}"/>
              </a:ext>
            </a:extLst>
          </p:cNvPr>
          <p:cNvGrpSpPr/>
          <p:nvPr userDrawn="1"/>
        </p:nvGrpSpPr>
        <p:grpSpPr>
          <a:xfrm>
            <a:off x="5175447" y="5432871"/>
            <a:ext cx="710291" cy="710292"/>
            <a:chOff x="3676430" y="5506868"/>
            <a:chExt cx="710291" cy="710292"/>
          </a:xfrm>
        </p:grpSpPr>
        <p:sp>
          <p:nvSpPr>
            <p:cNvPr id="431" name="Rectangle 430">
              <a:extLst>
                <a:ext uri="{FF2B5EF4-FFF2-40B4-BE49-F238E27FC236}">
                  <a16:creationId xmlns:a16="http://schemas.microsoft.com/office/drawing/2014/main" id="{2A0832C4-AC50-6B44-8151-6E8D24AD9A8E}"/>
                </a:ext>
              </a:extLst>
            </p:cNvPr>
            <p:cNvSpPr/>
            <p:nvPr/>
          </p:nvSpPr>
          <p:spPr>
            <a:xfrm>
              <a:off x="3676430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32" name="Freeform 2">
              <a:extLst>
                <a:ext uri="{FF2B5EF4-FFF2-40B4-BE49-F238E27FC236}">
                  <a16:creationId xmlns:a16="http://schemas.microsoft.com/office/drawing/2014/main" id="{52968DC1-76E1-5048-9092-A02D52DE6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5831" y="5619127"/>
              <a:ext cx="471488" cy="485775"/>
            </a:xfrm>
            <a:custGeom>
              <a:avLst/>
              <a:gdLst>
                <a:gd name="T0" fmla="*/ 923 w 1309"/>
                <a:gd name="T1" fmla="*/ 457 h 1348"/>
                <a:gd name="T2" fmla="*/ 923 w 1309"/>
                <a:gd name="T3" fmla="*/ 343 h 1348"/>
                <a:gd name="T4" fmla="*/ 989 w 1309"/>
                <a:gd name="T5" fmla="*/ 442 h 1348"/>
                <a:gd name="T6" fmla="*/ 1163 w 1309"/>
                <a:gd name="T7" fmla="*/ 241 h 1348"/>
                <a:gd name="T8" fmla="*/ 793 w 1309"/>
                <a:gd name="T9" fmla="*/ 467 h 1348"/>
                <a:gd name="T10" fmla="*/ 813 w 1309"/>
                <a:gd name="T11" fmla="*/ 498 h 1348"/>
                <a:gd name="T12" fmla="*/ 1020 w 1309"/>
                <a:gd name="T13" fmla="*/ 495 h 1348"/>
                <a:gd name="T14" fmla="*/ 1215 w 1309"/>
                <a:gd name="T15" fmla="*/ 241 h 1348"/>
                <a:gd name="T16" fmla="*/ 254 w 1309"/>
                <a:gd name="T17" fmla="*/ 1012 h 1348"/>
                <a:gd name="T18" fmla="*/ 153 w 1309"/>
                <a:gd name="T19" fmla="*/ 999 h 1348"/>
                <a:gd name="T20" fmla="*/ 1112 w 1309"/>
                <a:gd name="T21" fmla="*/ 872 h 1348"/>
                <a:gd name="T22" fmla="*/ 514 w 1309"/>
                <a:gd name="T23" fmla="*/ 1059 h 1348"/>
                <a:gd name="T24" fmla="*/ 275 w 1309"/>
                <a:gd name="T25" fmla="*/ 893 h 1348"/>
                <a:gd name="T26" fmla="*/ 457 w 1309"/>
                <a:gd name="T27" fmla="*/ 755 h 1348"/>
                <a:gd name="T28" fmla="*/ 644 w 1309"/>
                <a:gd name="T29" fmla="*/ 781 h 1348"/>
                <a:gd name="T30" fmla="*/ 852 w 1309"/>
                <a:gd name="T31" fmla="*/ 811 h 1348"/>
                <a:gd name="T32" fmla="*/ 852 w 1309"/>
                <a:gd name="T33" fmla="*/ 890 h 1348"/>
                <a:gd name="T34" fmla="*/ 627 w 1309"/>
                <a:gd name="T35" fmla="*/ 952 h 1348"/>
                <a:gd name="T36" fmla="*/ 968 w 1309"/>
                <a:gd name="T37" fmla="*/ 851 h 1348"/>
                <a:gd name="T38" fmla="*/ 1064 w 1309"/>
                <a:gd name="T39" fmla="*/ 779 h 1348"/>
                <a:gd name="T40" fmla="*/ 1169 w 1309"/>
                <a:gd name="T41" fmla="*/ 669 h 1348"/>
                <a:gd name="T42" fmla="*/ 1112 w 1309"/>
                <a:gd name="T43" fmla="*/ 872 h 1348"/>
                <a:gd name="T44" fmla="*/ 1027 w 1309"/>
                <a:gd name="T45" fmla="*/ 729 h 1348"/>
                <a:gd name="T46" fmla="*/ 852 w 1309"/>
                <a:gd name="T47" fmla="*/ 749 h 1348"/>
                <a:gd name="T48" fmla="*/ 681 w 1309"/>
                <a:gd name="T49" fmla="*/ 732 h 1348"/>
                <a:gd name="T50" fmla="*/ 545 w 1309"/>
                <a:gd name="T51" fmla="*/ 692 h 1348"/>
                <a:gd name="T52" fmla="*/ 608 w 1309"/>
                <a:gd name="T53" fmla="*/ 642 h 1348"/>
                <a:gd name="T54" fmla="*/ 746 w 1309"/>
                <a:gd name="T55" fmla="*/ 592 h 1348"/>
                <a:gd name="T56" fmla="*/ 843 w 1309"/>
                <a:gd name="T57" fmla="*/ 613 h 1348"/>
                <a:gd name="T58" fmla="*/ 1009 w 1309"/>
                <a:gd name="T59" fmla="*/ 670 h 1348"/>
                <a:gd name="T60" fmla="*/ 470 w 1309"/>
                <a:gd name="T61" fmla="*/ 1175 h 1348"/>
                <a:gd name="T62" fmla="*/ 78 w 1309"/>
                <a:gd name="T63" fmla="*/ 978 h 1348"/>
                <a:gd name="T64" fmla="*/ 470 w 1309"/>
                <a:gd name="T65" fmla="*/ 1175 h 1348"/>
                <a:gd name="T66" fmla="*/ 1079 w 1309"/>
                <a:gd name="T67" fmla="*/ 652 h 1348"/>
                <a:gd name="T68" fmla="*/ 947 w 1309"/>
                <a:gd name="T69" fmla="*/ 608 h 1348"/>
                <a:gd name="T70" fmla="*/ 803 w 1309"/>
                <a:gd name="T71" fmla="*/ 551 h 1348"/>
                <a:gd name="T72" fmla="*/ 737 w 1309"/>
                <a:gd name="T73" fmla="*/ 454 h 1348"/>
                <a:gd name="T74" fmla="*/ 508 w 1309"/>
                <a:gd name="T75" fmla="*/ 71 h 1348"/>
                <a:gd name="T76" fmla="*/ 333 w 1309"/>
                <a:gd name="T77" fmla="*/ 0 h 1348"/>
                <a:gd name="T78" fmla="*/ 349 w 1309"/>
                <a:gd name="T79" fmla="*/ 392 h 1348"/>
                <a:gd name="T80" fmla="*/ 630 w 1309"/>
                <a:gd name="T81" fmla="*/ 500 h 1348"/>
                <a:gd name="T82" fmla="*/ 399 w 1309"/>
                <a:gd name="T83" fmla="*/ 354 h 1348"/>
                <a:gd name="T84" fmla="*/ 494 w 1309"/>
                <a:gd name="T85" fmla="*/ 132 h 1348"/>
                <a:gd name="T86" fmla="*/ 701 w 1309"/>
                <a:gd name="T87" fmla="*/ 391 h 1348"/>
                <a:gd name="T88" fmla="*/ 463 w 1309"/>
                <a:gd name="T89" fmla="*/ 174 h 1348"/>
                <a:gd name="T90" fmla="*/ 491 w 1309"/>
                <a:gd name="T91" fmla="*/ 275 h 1348"/>
                <a:gd name="T92" fmla="*/ 670 w 1309"/>
                <a:gd name="T93" fmla="*/ 580 h 1348"/>
                <a:gd name="T94" fmla="*/ 483 w 1309"/>
                <a:gd name="T95" fmla="*/ 650 h 1348"/>
                <a:gd name="T96" fmla="*/ 457 w 1309"/>
                <a:gd name="T97" fmla="*/ 692 h 1348"/>
                <a:gd name="T98" fmla="*/ 232 w 1309"/>
                <a:gd name="T99" fmla="*/ 849 h 1348"/>
                <a:gd name="T100" fmla="*/ 153 w 1309"/>
                <a:gd name="T101" fmla="*/ 814 h 1348"/>
                <a:gd name="T102" fmla="*/ 12 w 1309"/>
                <a:gd name="T103" fmla="*/ 999 h 1348"/>
                <a:gd name="T104" fmla="*/ 373 w 1309"/>
                <a:gd name="T105" fmla="*/ 1347 h 1348"/>
                <a:gd name="T106" fmla="*/ 536 w 1309"/>
                <a:gd name="T107" fmla="*/ 1197 h 1348"/>
                <a:gd name="T108" fmla="*/ 505 w 1309"/>
                <a:gd name="T109" fmla="*/ 1122 h 1348"/>
                <a:gd name="T110" fmla="*/ 909 w 1309"/>
                <a:gd name="T111" fmla="*/ 1121 h 1348"/>
                <a:gd name="T112" fmla="*/ 1303 w 1309"/>
                <a:gd name="T113" fmla="*/ 679 h 1348"/>
                <a:gd name="T114" fmla="*/ 1156 w 1309"/>
                <a:gd name="T115" fmla="*/ 609 h 1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09" h="1348">
                  <a:moveTo>
                    <a:pt x="989" y="442"/>
                  </a:moveTo>
                  <a:cubicBezTo>
                    <a:pt x="971" y="452"/>
                    <a:pt x="949" y="457"/>
                    <a:pt x="923" y="457"/>
                  </a:cubicBezTo>
                  <a:cubicBezTo>
                    <a:pt x="899" y="457"/>
                    <a:pt x="876" y="452"/>
                    <a:pt x="859" y="448"/>
                  </a:cubicBezTo>
                  <a:cubicBezTo>
                    <a:pt x="866" y="417"/>
                    <a:pt x="883" y="366"/>
                    <a:pt x="923" y="343"/>
                  </a:cubicBezTo>
                  <a:cubicBezTo>
                    <a:pt x="963" y="320"/>
                    <a:pt x="1046" y="309"/>
                    <a:pt x="1107" y="305"/>
                  </a:cubicBezTo>
                  <a:cubicBezTo>
                    <a:pt x="1075" y="355"/>
                    <a:pt x="1028" y="419"/>
                    <a:pt x="989" y="442"/>
                  </a:cubicBezTo>
                  <a:close/>
                  <a:moveTo>
                    <a:pt x="1215" y="241"/>
                  </a:moveTo>
                  <a:lnTo>
                    <a:pt x="1163" y="241"/>
                  </a:lnTo>
                  <a:cubicBezTo>
                    <a:pt x="1143" y="241"/>
                    <a:pt x="971" y="243"/>
                    <a:pt x="892" y="289"/>
                  </a:cubicBezTo>
                  <a:cubicBezTo>
                    <a:pt x="805" y="340"/>
                    <a:pt x="794" y="462"/>
                    <a:pt x="793" y="467"/>
                  </a:cubicBezTo>
                  <a:lnTo>
                    <a:pt x="791" y="490"/>
                  </a:lnTo>
                  <a:lnTo>
                    <a:pt x="813" y="498"/>
                  </a:lnTo>
                  <a:cubicBezTo>
                    <a:pt x="815" y="499"/>
                    <a:pt x="865" y="519"/>
                    <a:pt x="923" y="519"/>
                  </a:cubicBezTo>
                  <a:cubicBezTo>
                    <a:pt x="960" y="519"/>
                    <a:pt x="993" y="511"/>
                    <a:pt x="1020" y="495"/>
                  </a:cubicBezTo>
                  <a:cubicBezTo>
                    <a:pt x="1099" y="449"/>
                    <a:pt x="1180" y="303"/>
                    <a:pt x="1189" y="287"/>
                  </a:cubicBezTo>
                  <a:lnTo>
                    <a:pt x="1215" y="241"/>
                  </a:lnTo>
                  <a:close/>
                  <a:moveTo>
                    <a:pt x="210" y="1056"/>
                  </a:moveTo>
                  <a:lnTo>
                    <a:pt x="254" y="1012"/>
                  </a:lnTo>
                  <a:lnTo>
                    <a:pt x="197" y="956"/>
                  </a:lnTo>
                  <a:lnTo>
                    <a:pt x="153" y="999"/>
                  </a:lnTo>
                  <a:lnTo>
                    <a:pt x="210" y="1056"/>
                  </a:lnTo>
                  <a:close/>
                  <a:moveTo>
                    <a:pt x="1112" y="872"/>
                  </a:moveTo>
                  <a:cubicBezTo>
                    <a:pt x="1080" y="908"/>
                    <a:pt x="938" y="1045"/>
                    <a:pt x="906" y="1059"/>
                  </a:cubicBezTo>
                  <a:lnTo>
                    <a:pt x="514" y="1059"/>
                  </a:lnTo>
                  <a:cubicBezTo>
                    <a:pt x="488" y="1059"/>
                    <a:pt x="471" y="1067"/>
                    <a:pt x="459" y="1076"/>
                  </a:cubicBezTo>
                  <a:lnTo>
                    <a:pt x="275" y="893"/>
                  </a:lnTo>
                  <a:lnTo>
                    <a:pt x="366" y="803"/>
                  </a:lnTo>
                  <a:cubicBezTo>
                    <a:pt x="391" y="779"/>
                    <a:pt x="431" y="755"/>
                    <a:pt x="457" y="755"/>
                  </a:cubicBezTo>
                  <a:lnTo>
                    <a:pt x="598" y="755"/>
                  </a:lnTo>
                  <a:cubicBezTo>
                    <a:pt x="609" y="755"/>
                    <a:pt x="630" y="771"/>
                    <a:pt x="644" y="781"/>
                  </a:cubicBezTo>
                  <a:cubicBezTo>
                    <a:pt x="664" y="797"/>
                    <a:pt x="682" y="811"/>
                    <a:pt x="703" y="811"/>
                  </a:cubicBezTo>
                  <a:lnTo>
                    <a:pt x="852" y="811"/>
                  </a:lnTo>
                  <a:cubicBezTo>
                    <a:pt x="890" y="811"/>
                    <a:pt x="906" y="831"/>
                    <a:pt x="906" y="851"/>
                  </a:cubicBezTo>
                  <a:cubicBezTo>
                    <a:pt x="906" y="870"/>
                    <a:pt x="890" y="890"/>
                    <a:pt x="852" y="890"/>
                  </a:cubicBezTo>
                  <a:lnTo>
                    <a:pt x="627" y="890"/>
                  </a:lnTo>
                  <a:lnTo>
                    <a:pt x="627" y="952"/>
                  </a:lnTo>
                  <a:lnTo>
                    <a:pt x="852" y="952"/>
                  </a:lnTo>
                  <a:cubicBezTo>
                    <a:pt x="928" y="952"/>
                    <a:pt x="968" y="901"/>
                    <a:pt x="968" y="851"/>
                  </a:cubicBezTo>
                  <a:cubicBezTo>
                    <a:pt x="968" y="844"/>
                    <a:pt x="967" y="837"/>
                    <a:pt x="966" y="830"/>
                  </a:cubicBezTo>
                  <a:lnTo>
                    <a:pt x="1064" y="779"/>
                  </a:lnTo>
                  <a:cubicBezTo>
                    <a:pt x="1070" y="776"/>
                    <a:pt x="1075" y="772"/>
                    <a:pt x="1078" y="766"/>
                  </a:cubicBezTo>
                  <a:cubicBezTo>
                    <a:pt x="1110" y="703"/>
                    <a:pt x="1134" y="677"/>
                    <a:pt x="1169" y="669"/>
                  </a:cubicBezTo>
                  <a:cubicBezTo>
                    <a:pt x="1197" y="663"/>
                    <a:pt x="1222" y="667"/>
                    <a:pt x="1237" y="675"/>
                  </a:cubicBezTo>
                  <a:cubicBezTo>
                    <a:pt x="1203" y="740"/>
                    <a:pt x="1129" y="853"/>
                    <a:pt x="1112" y="872"/>
                  </a:cubicBezTo>
                  <a:close/>
                  <a:moveTo>
                    <a:pt x="1042" y="703"/>
                  </a:moveTo>
                  <a:cubicBezTo>
                    <a:pt x="1037" y="712"/>
                    <a:pt x="1032" y="719"/>
                    <a:pt x="1027" y="729"/>
                  </a:cubicBezTo>
                  <a:lnTo>
                    <a:pt x="934" y="777"/>
                  </a:lnTo>
                  <a:cubicBezTo>
                    <a:pt x="915" y="760"/>
                    <a:pt x="888" y="749"/>
                    <a:pt x="852" y="749"/>
                  </a:cubicBezTo>
                  <a:lnTo>
                    <a:pt x="706" y="749"/>
                  </a:lnTo>
                  <a:cubicBezTo>
                    <a:pt x="700" y="747"/>
                    <a:pt x="689" y="738"/>
                    <a:pt x="681" y="732"/>
                  </a:cubicBezTo>
                  <a:cubicBezTo>
                    <a:pt x="657" y="713"/>
                    <a:pt x="630" y="692"/>
                    <a:pt x="598" y="692"/>
                  </a:cubicBezTo>
                  <a:lnTo>
                    <a:pt x="545" y="692"/>
                  </a:lnTo>
                  <a:lnTo>
                    <a:pt x="545" y="684"/>
                  </a:lnTo>
                  <a:lnTo>
                    <a:pt x="608" y="642"/>
                  </a:lnTo>
                  <a:lnTo>
                    <a:pt x="696" y="642"/>
                  </a:lnTo>
                  <a:lnTo>
                    <a:pt x="746" y="592"/>
                  </a:lnTo>
                  <a:lnTo>
                    <a:pt x="789" y="613"/>
                  </a:lnTo>
                  <a:lnTo>
                    <a:pt x="843" y="613"/>
                  </a:lnTo>
                  <a:lnTo>
                    <a:pt x="928" y="670"/>
                  </a:lnTo>
                  <a:lnTo>
                    <a:pt x="1009" y="670"/>
                  </a:lnTo>
                  <a:lnTo>
                    <a:pt x="1042" y="703"/>
                  </a:lnTo>
                  <a:close/>
                  <a:moveTo>
                    <a:pt x="470" y="1175"/>
                  </a:moveTo>
                  <a:lnTo>
                    <a:pt x="373" y="1272"/>
                  </a:lnTo>
                  <a:lnTo>
                    <a:pt x="78" y="978"/>
                  </a:lnTo>
                  <a:lnTo>
                    <a:pt x="175" y="880"/>
                  </a:lnTo>
                  <a:lnTo>
                    <a:pt x="470" y="1175"/>
                  </a:lnTo>
                  <a:close/>
                  <a:moveTo>
                    <a:pt x="1156" y="609"/>
                  </a:moveTo>
                  <a:cubicBezTo>
                    <a:pt x="1124" y="616"/>
                    <a:pt x="1100" y="631"/>
                    <a:pt x="1079" y="652"/>
                  </a:cubicBezTo>
                  <a:lnTo>
                    <a:pt x="1035" y="608"/>
                  </a:lnTo>
                  <a:lnTo>
                    <a:pt x="947" y="608"/>
                  </a:lnTo>
                  <a:lnTo>
                    <a:pt x="862" y="551"/>
                  </a:lnTo>
                  <a:lnTo>
                    <a:pt x="803" y="551"/>
                  </a:lnTo>
                  <a:lnTo>
                    <a:pt x="761" y="530"/>
                  </a:lnTo>
                  <a:cubicBezTo>
                    <a:pt x="755" y="503"/>
                    <a:pt x="748" y="477"/>
                    <a:pt x="737" y="454"/>
                  </a:cubicBezTo>
                  <a:cubicBezTo>
                    <a:pt x="794" y="371"/>
                    <a:pt x="781" y="253"/>
                    <a:pt x="741" y="197"/>
                  </a:cubicBezTo>
                  <a:cubicBezTo>
                    <a:pt x="680" y="111"/>
                    <a:pt x="593" y="91"/>
                    <a:pt x="508" y="71"/>
                  </a:cubicBezTo>
                  <a:cubicBezTo>
                    <a:pt x="455" y="59"/>
                    <a:pt x="406" y="47"/>
                    <a:pt x="364" y="20"/>
                  </a:cubicBezTo>
                  <a:lnTo>
                    <a:pt x="333" y="0"/>
                  </a:lnTo>
                  <a:lnTo>
                    <a:pt x="318" y="34"/>
                  </a:lnTo>
                  <a:cubicBezTo>
                    <a:pt x="266" y="157"/>
                    <a:pt x="278" y="297"/>
                    <a:pt x="349" y="392"/>
                  </a:cubicBezTo>
                  <a:cubicBezTo>
                    <a:pt x="403" y="464"/>
                    <a:pt x="486" y="503"/>
                    <a:pt x="584" y="503"/>
                  </a:cubicBezTo>
                  <a:cubicBezTo>
                    <a:pt x="599" y="503"/>
                    <a:pt x="615" y="502"/>
                    <a:pt x="630" y="500"/>
                  </a:cubicBezTo>
                  <a:lnTo>
                    <a:pt x="623" y="439"/>
                  </a:lnTo>
                  <a:cubicBezTo>
                    <a:pt x="500" y="453"/>
                    <a:pt x="433" y="401"/>
                    <a:pt x="399" y="354"/>
                  </a:cubicBezTo>
                  <a:cubicBezTo>
                    <a:pt x="347" y="285"/>
                    <a:pt x="334" y="185"/>
                    <a:pt x="363" y="91"/>
                  </a:cubicBezTo>
                  <a:cubicBezTo>
                    <a:pt x="405" y="111"/>
                    <a:pt x="450" y="121"/>
                    <a:pt x="494" y="132"/>
                  </a:cubicBezTo>
                  <a:cubicBezTo>
                    <a:pt x="571" y="149"/>
                    <a:pt x="643" y="166"/>
                    <a:pt x="690" y="232"/>
                  </a:cubicBezTo>
                  <a:cubicBezTo>
                    <a:pt x="713" y="266"/>
                    <a:pt x="724" y="335"/>
                    <a:pt x="701" y="391"/>
                  </a:cubicBezTo>
                  <a:cubicBezTo>
                    <a:pt x="653" y="321"/>
                    <a:pt x="589" y="271"/>
                    <a:pt x="528" y="225"/>
                  </a:cubicBezTo>
                  <a:cubicBezTo>
                    <a:pt x="505" y="208"/>
                    <a:pt x="483" y="191"/>
                    <a:pt x="463" y="174"/>
                  </a:cubicBezTo>
                  <a:lnTo>
                    <a:pt x="423" y="221"/>
                  </a:lnTo>
                  <a:cubicBezTo>
                    <a:pt x="444" y="239"/>
                    <a:pt x="467" y="256"/>
                    <a:pt x="491" y="275"/>
                  </a:cubicBezTo>
                  <a:cubicBezTo>
                    <a:pt x="581" y="343"/>
                    <a:pt x="673" y="415"/>
                    <a:pt x="702" y="548"/>
                  </a:cubicBezTo>
                  <a:lnTo>
                    <a:pt x="670" y="580"/>
                  </a:lnTo>
                  <a:lnTo>
                    <a:pt x="589" y="580"/>
                  </a:lnTo>
                  <a:lnTo>
                    <a:pt x="483" y="650"/>
                  </a:lnTo>
                  <a:lnTo>
                    <a:pt x="483" y="692"/>
                  </a:lnTo>
                  <a:lnTo>
                    <a:pt x="457" y="692"/>
                  </a:lnTo>
                  <a:cubicBezTo>
                    <a:pt x="410" y="692"/>
                    <a:pt x="355" y="727"/>
                    <a:pt x="323" y="758"/>
                  </a:cubicBezTo>
                  <a:lnTo>
                    <a:pt x="232" y="849"/>
                  </a:lnTo>
                  <a:lnTo>
                    <a:pt x="197" y="814"/>
                  </a:lnTo>
                  <a:cubicBezTo>
                    <a:pt x="185" y="802"/>
                    <a:pt x="165" y="802"/>
                    <a:pt x="153" y="814"/>
                  </a:cubicBezTo>
                  <a:lnTo>
                    <a:pt x="12" y="956"/>
                  </a:lnTo>
                  <a:cubicBezTo>
                    <a:pt x="0" y="968"/>
                    <a:pt x="0" y="987"/>
                    <a:pt x="12" y="999"/>
                  </a:cubicBezTo>
                  <a:lnTo>
                    <a:pt x="351" y="1338"/>
                  </a:lnTo>
                  <a:cubicBezTo>
                    <a:pt x="357" y="1344"/>
                    <a:pt x="365" y="1347"/>
                    <a:pt x="373" y="1347"/>
                  </a:cubicBezTo>
                  <a:cubicBezTo>
                    <a:pt x="381" y="1347"/>
                    <a:pt x="389" y="1344"/>
                    <a:pt x="395" y="1338"/>
                  </a:cubicBezTo>
                  <a:lnTo>
                    <a:pt x="536" y="1197"/>
                  </a:lnTo>
                  <a:cubicBezTo>
                    <a:pt x="548" y="1185"/>
                    <a:pt x="548" y="1165"/>
                    <a:pt x="536" y="1153"/>
                  </a:cubicBezTo>
                  <a:lnTo>
                    <a:pt x="505" y="1122"/>
                  </a:lnTo>
                  <a:cubicBezTo>
                    <a:pt x="507" y="1122"/>
                    <a:pt x="510" y="1121"/>
                    <a:pt x="514" y="1121"/>
                  </a:cubicBezTo>
                  <a:lnTo>
                    <a:pt x="909" y="1121"/>
                  </a:lnTo>
                  <a:cubicBezTo>
                    <a:pt x="963" y="1121"/>
                    <a:pt x="1156" y="916"/>
                    <a:pt x="1158" y="914"/>
                  </a:cubicBezTo>
                  <a:cubicBezTo>
                    <a:pt x="1179" y="889"/>
                    <a:pt x="1276" y="744"/>
                    <a:pt x="1303" y="679"/>
                  </a:cubicBezTo>
                  <a:cubicBezTo>
                    <a:pt x="1308" y="669"/>
                    <a:pt x="1306" y="657"/>
                    <a:pt x="1300" y="649"/>
                  </a:cubicBezTo>
                  <a:cubicBezTo>
                    <a:pt x="1277" y="618"/>
                    <a:pt x="1222" y="593"/>
                    <a:pt x="1156" y="6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3" name="Group 432">
            <a:extLst>
              <a:ext uri="{FF2B5EF4-FFF2-40B4-BE49-F238E27FC236}">
                <a16:creationId xmlns:a16="http://schemas.microsoft.com/office/drawing/2014/main" id="{AB34E299-01E0-B745-8A16-DF74EC8F9198}"/>
              </a:ext>
            </a:extLst>
          </p:cNvPr>
          <p:cNvGrpSpPr/>
          <p:nvPr userDrawn="1"/>
        </p:nvGrpSpPr>
        <p:grpSpPr>
          <a:xfrm>
            <a:off x="2976053" y="5432871"/>
            <a:ext cx="710291" cy="710292"/>
            <a:chOff x="1477036" y="5506868"/>
            <a:chExt cx="710291" cy="710292"/>
          </a:xfrm>
        </p:grpSpPr>
        <p:sp>
          <p:nvSpPr>
            <p:cNvPr id="434" name="Rectangle 433">
              <a:extLst>
                <a:ext uri="{FF2B5EF4-FFF2-40B4-BE49-F238E27FC236}">
                  <a16:creationId xmlns:a16="http://schemas.microsoft.com/office/drawing/2014/main" id="{83E4B81C-347C-9844-BEA2-87FBBC545328}"/>
                </a:ext>
              </a:extLst>
            </p:cNvPr>
            <p:cNvSpPr/>
            <p:nvPr/>
          </p:nvSpPr>
          <p:spPr>
            <a:xfrm>
              <a:off x="1477036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35" name="Freeform 3">
              <a:extLst>
                <a:ext uri="{FF2B5EF4-FFF2-40B4-BE49-F238E27FC236}">
                  <a16:creationId xmlns:a16="http://schemas.microsoft.com/office/drawing/2014/main" id="{196F9A01-27ED-4645-836D-B92FB029A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6275" y="5635002"/>
              <a:ext cx="531812" cy="454025"/>
            </a:xfrm>
            <a:custGeom>
              <a:avLst/>
              <a:gdLst>
                <a:gd name="T0" fmla="*/ 439 w 1477"/>
                <a:gd name="T1" fmla="*/ 786 h 1261"/>
                <a:gd name="T2" fmla="*/ 384 w 1477"/>
                <a:gd name="T3" fmla="*/ 899 h 1261"/>
                <a:gd name="T4" fmla="*/ 471 w 1477"/>
                <a:gd name="T5" fmla="*/ 895 h 1261"/>
                <a:gd name="T6" fmla="*/ 540 w 1477"/>
                <a:gd name="T7" fmla="*/ 939 h 1261"/>
                <a:gd name="T8" fmla="*/ 428 w 1477"/>
                <a:gd name="T9" fmla="*/ 995 h 1261"/>
                <a:gd name="T10" fmla="*/ 582 w 1477"/>
                <a:gd name="T11" fmla="*/ 981 h 1261"/>
                <a:gd name="T12" fmla="*/ 593 w 1477"/>
                <a:gd name="T13" fmla="*/ 1083 h 1261"/>
                <a:gd name="T14" fmla="*/ 570 w 1477"/>
                <a:gd name="T15" fmla="*/ 994 h 1261"/>
                <a:gd name="T16" fmla="*/ 681 w 1477"/>
                <a:gd name="T17" fmla="*/ 1080 h 1261"/>
                <a:gd name="T18" fmla="*/ 692 w 1477"/>
                <a:gd name="T19" fmla="*/ 1182 h 1261"/>
                <a:gd name="T20" fmla="*/ 613 w 1477"/>
                <a:gd name="T21" fmla="*/ 1164 h 1261"/>
                <a:gd name="T22" fmla="*/ 360 w 1477"/>
                <a:gd name="T23" fmla="*/ 964 h 1261"/>
                <a:gd name="T24" fmla="*/ 487 w 1477"/>
                <a:gd name="T25" fmla="*/ 1133 h 1261"/>
                <a:gd name="T26" fmla="*/ 586 w 1477"/>
                <a:gd name="T27" fmla="*/ 1231 h 1261"/>
                <a:gd name="T28" fmla="*/ 764 w 1477"/>
                <a:gd name="T29" fmla="*/ 1188 h 1261"/>
                <a:gd name="T30" fmla="*/ 704 w 1477"/>
                <a:gd name="T31" fmla="*/ 1015 h 1261"/>
                <a:gd name="T32" fmla="*/ 577 w 1477"/>
                <a:gd name="T33" fmla="*/ 846 h 1261"/>
                <a:gd name="T34" fmla="*/ 346 w 1477"/>
                <a:gd name="T35" fmla="*/ 745 h 1261"/>
                <a:gd name="T36" fmla="*/ 290 w 1477"/>
                <a:gd name="T37" fmla="*/ 935 h 1261"/>
                <a:gd name="T38" fmla="*/ 52 w 1477"/>
                <a:gd name="T39" fmla="*/ 336 h 1261"/>
                <a:gd name="T40" fmla="*/ 318 w 1477"/>
                <a:gd name="T41" fmla="*/ 738 h 1261"/>
                <a:gd name="T42" fmla="*/ 615 w 1477"/>
                <a:gd name="T43" fmla="*/ 362 h 1261"/>
                <a:gd name="T44" fmla="*/ 320 w 1477"/>
                <a:gd name="T45" fmla="*/ 579 h 1261"/>
                <a:gd name="T46" fmla="*/ 375 w 1477"/>
                <a:gd name="T47" fmla="*/ 91 h 1261"/>
                <a:gd name="T48" fmla="*/ 685 w 1477"/>
                <a:gd name="T49" fmla="*/ 230 h 1261"/>
                <a:gd name="T50" fmla="*/ 203 w 1477"/>
                <a:gd name="T51" fmla="*/ 485 h 1261"/>
                <a:gd name="T52" fmla="*/ 1013 w 1477"/>
                <a:gd name="T53" fmla="*/ 252 h 1261"/>
                <a:gd name="T54" fmla="*/ 1149 w 1477"/>
                <a:gd name="T55" fmla="*/ 127 h 1261"/>
                <a:gd name="T56" fmla="*/ 1188 w 1477"/>
                <a:gd name="T57" fmla="*/ 88 h 1261"/>
                <a:gd name="T58" fmla="*/ 928 w 1477"/>
                <a:gd name="T59" fmla="*/ 209 h 1261"/>
                <a:gd name="T60" fmla="*/ 654 w 1477"/>
                <a:gd name="T61" fmla="*/ 810 h 1261"/>
                <a:gd name="T62" fmla="*/ 860 w 1477"/>
                <a:gd name="T63" fmla="*/ 650 h 1261"/>
                <a:gd name="T64" fmla="*/ 1158 w 1477"/>
                <a:gd name="T65" fmla="*/ 785 h 1261"/>
                <a:gd name="T66" fmla="*/ 1046 w 1477"/>
                <a:gd name="T67" fmla="*/ 785 h 1261"/>
                <a:gd name="T68" fmla="*/ 1004 w 1477"/>
                <a:gd name="T69" fmla="*/ 826 h 1261"/>
                <a:gd name="T70" fmla="*/ 1005 w 1477"/>
                <a:gd name="T71" fmla="*/ 939 h 1261"/>
                <a:gd name="T72" fmla="*/ 906 w 1477"/>
                <a:gd name="T73" fmla="*/ 885 h 1261"/>
                <a:gd name="T74" fmla="*/ 972 w 1477"/>
                <a:gd name="T75" fmla="*/ 1045 h 1261"/>
                <a:gd name="T76" fmla="*/ 811 w 1477"/>
                <a:gd name="T77" fmla="*/ 980 h 1261"/>
                <a:gd name="T78" fmla="*/ 865 w 1477"/>
                <a:gd name="T79" fmla="*/ 1078 h 1261"/>
                <a:gd name="T80" fmla="*/ 913 w 1477"/>
                <a:gd name="T81" fmla="*/ 1182 h 1261"/>
                <a:gd name="T82" fmla="*/ 1011 w 1477"/>
                <a:gd name="T83" fmla="*/ 1084 h 1261"/>
                <a:gd name="T84" fmla="*/ 1108 w 1477"/>
                <a:gd name="T85" fmla="*/ 987 h 1261"/>
                <a:gd name="T86" fmla="*/ 1143 w 1477"/>
                <a:gd name="T87" fmla="*/ 915 h 1261"/>
                <a:gd name="T88" fmla="*/ 1163 w 1477"/>
                <a:gd name="T89" fmla="*/ 712 h 1261"/>
                <a:gd name="T90" fmla="*/ 799 w 1477"/>
                <a:gd name="T91" fmla="*/ 743 h 1261"/>
                <a:gd name="T92" fmla="*/ 973 w 1477"/>
                <a:gd name="T93" fmla="*/ 290 h 1261"/>
                <a:gd name="T94" fmla="*/ 1202 w 1477"/>
                <a:gd name="T95" fmla="*/ 687 h 1261"/>
                <a:gd name="T96" fmla="*/ 1242 w 1477"/>
                <a:gd name="T97" fmla="*/ 727 h 1261"/>
                <a:gd name="T98" fmla="*/ 1442 w 1477"/>
                <a:gd name="T99" fmla="*/ 465 h 1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77" h="1261">
                  <a:moveTo>
                    <a:pt x="372" y="796"/>
                  </a:moveTo>
                  <a:lnTo>
                    <a:pt x="372" y="796"/>
                  </a:lnTo>
                  <a:lnTo>
                    <a:pt x="385" y="784"/>
                  </a:lnTo>
                  <a:cubicBezTo>
                    <a:pt x="399" y="769"/>
                    <a:pt x="424" y="770"/>
                    <a:pt x="439" y="786"/>
                  </a:cubicBezTo>
                  <a:cubicBezTo>
                    <a:pt x="447" y="794"/>
                    <a:pt x="452" y="804"/>
                    <a:pt x="452" y="814"/>
                  </a:cubicBezTo>
                  <a:cubicBezTo>
                    <a:pt x="452" y="824"/>
                    <a:pt x="449" y="834"/>
                    <a:pt x="442" y="840"/>
                  </a:cubicBezTo>
                  <a:lnTo>
                    <a:pt x="396" y="886"/>
                  </a:lnTo>
                  <a:lnTo>
                    <a:pt x="384" y="899"/>
                  </a:lnTo>
                  <a:cubicBezTo>
                    <a:pt x="369" y="913"/>
                    <a:pt x="345" y="911"/>
                    <a:pt x="329" y="896"/>
                  </a:cubicBezTo>
                  <a:cubicBezTo>
                    <a:pt x="314" y="880"/>
                    <a:pt x="313" y="856"/>
                    <a:pt x="327" y="842"/>
                  </a:cubicBezTo>
                  <a:cubicBezTo>
                    <a:pt x="335" y="834"/>
                    <a:pt x="364" y="805"/>
                    <a:pt x="372" y="796"/>
                  </a:cubicBezTo>
                  <a:close/>
                  <a:moveTo>
                    <a:pt x="471" y="895"/>
                  </a:moveTo>
                  <a:lnTo>
                    <a:pt x="471" y="895"/>
                  </a:lnTo>
                  <a:lnTo>
                    <a:pt x="484" y="882"/>
                  </a:lnTo>
                  <a:cubicBezTo>
                    <a:pt x="498" y="868"/>
                    <a:pt x="522" y="869"/>
                    <a:pt x="538" y="885"/>
                  </a:cubicBezTo>
                  <a:cubicBezTo>
                    <a:pt x="554" y="900"/>
                    <a:pt x="555" y="925"/>
                    <a:pt x="540" y="939"/>
                  </a:cubicBezTo>
                  <a:lnTo>
                    <a:pt x="495" y="985"/>
                  </a:lnTo>
                  <a:lnTo>
                    <a:pt x="495" y="985"/>
                  </a:lnTo>
                  <a:lnTo>
                    <a:pt x="482" y="997"/>
                  </a:lnTo>
                  <a:cubicBezTo>
                    <a:pt x="468" y="1012"/>
                    <a:pt x="444" y="1011"/>
                    <a:pt x="428" y="995"/>
                  </a:cubicBezTo>
                  <a:cubicBezTo>
                    <a:pt x="412" y="979"/>
                    <a:pt x="411" y="955"/>
                    <a:pt x="425" y="941"/>
                  </a:cubicBezTo>
                  <a:lnTo>
                    <a:pt x="471" y="895"/>
                  </a:lnTo>
                  <a:close/>
                  <a:moveTo>
                    <a:pt x="570" y="994"/>
                  </a:moveTo>
                  <a:lnTo>
                    <a:pt x="582" y="981"/>
                  </a:lnTo>
                  <a:cubicBezTo>
                    <a:pt x="597" y="967"/>
                    <a:pt x="621" y="968"/>
                    <a:pt x="637" y="983"/>
                  </a:cubicBezTo>
                  <a:cubicBezTo>
                    <a:pt x="644" y="991"/>
                    <a:pt x="649" y="1001"/>
                    <a:pt x="649" y="1012"/>
                  </a:cubicBezTo>
                  <a:cubicBezTo>
                    <a:pt x="649" y="1022"/>
                    <a:pt x="646" y="1031"/>
                    <a:pt x="639" y="1038"/>
                  </a:cubicBezTo>
                  <a:lnTo>
                    <a:pt x="593" y="1083"/>
                  </a:lnTo>
                  <a:lnTo>
                    <a:pt x="581" y="1096"/>
                  </a:lnTo>
                  <a:cubicBezTo>
                    <a:pt x="567" y="1110"/>
                    <a:pt x="542" y="1109"/>
                    <a:pt x="527" y="1094"/>
                  </a:cubicBezTo>
                  <a:cubicBezTo>
                    <a:pt x="511" y="1078"/>
                    <a:pt x="510" y="1053"/>
                    <a:pt x="524" y="1039"/>
                  </a:cubicBezTo>
                  <a:lnTo>
                    <a:pt x="570" y="994"/>
                  </a:lnTo>
                  <a:close/>
                  <a:moveTo>
                    <a:pt x="623" y="1138"/>
                  </a:moveTo>
                  <a:lnTo>
                    <a:pt x="668" y="1092"/>
                  </a:lnTo>
                  <a:lnTo>
                    <a:pt x="668" y="1092"/>
                  </a:lnTo>
                  <a:lnTo>
                    <a:pt x="681" y="1080"/>
                  </a:lnTo>
                  <a:cubicBezTo>
                    <a:pt x="695" y="1065"/>
                    <a:pt x="720" y="1066"/>
                    <a:pt x="735" y="1082"/>
                  </a:cubicBezTo>
                  <a:cubicBezTo>
                    <a:pt x="751" y="1098"/>
                    <a:pt x="752" y="1122"/>
                    <a:pt x="738" y="1136"/>
                  </a:cubicBezTo>
                  <a:lnTo>
                    <a:pt x="692" y="1182"/>
                  </a:lnTo>
                  <a:lnTo>
                    <a:pt x="692" y="1182"/>
                  </a:lnTo>
                  <a:lnTo>
                    <a:pt x="680" y="1195"/>
                  </a:lnTo>
                  <a:cubicBezTo>
                    <a:pt x="673" y="1201"/>
                    <a:pt x="664" y="1205"/>
                    <a:pt x="654" y="1205"/>
                  </a:cubicBezTo>
                  <a:cubicBezTo>
                    <a:pt x="643" y="1204"/>
                    <a:pt x="633" y="1200"/>
                    <a:pt x="625" y="1192"/>
                  </a:cubicBezTo>
                  <a:cubicBezTo>
                    <a:pt x="617" y="1184"/>
                    <a:pt x="613" y="1174"/>
                    <a:pt x="613" y="1164"/>
                  </a:cubicBezTo>
                  <a:cubicBezTo>
                    <a:pt x="612" y="1154"/>
                    <a:pt x="616" y="1145"/>
                    <a:pt x="623" y="1138"/>
                  </a:cubicBezTo>
                  <a:close/>
                  <a:moveTo>
                    <a:pt x="290" y="935"/>
                  </a:moveTo>
                  <a:cubicBezTo>
                    <a:pt x="309" y="954"/>
                    <a:pt x="334" y="964"/>
                    <a:pt x="359" y="964"/>
                  </a:cubicBezTo>
                  <a:lnTo>
                    <a:pt x="360" y="964"/>
                  </a:lnTo>
                  <a:cubicBezTo>
                    <a:pt x="360" y="989"/>
                    <a:pt x="369" y="1014"/>
                    <a:pt x="389" y="1034"/>
                  </a:cubicBezTo>
                  <a:cubicBezTo>
                    <a:pt x="408" y="1053"/>
                    <a:pt x="433" y="1063"/>
                    <a:pt x="457" y="1063"/>
                  </a:cubicBezTo>
                  <a:cubicBezTo>
                    <a:pt x="458" y="1063"/>
                    <a:pt x="458" y="1062"/>
                    <a:pt x="459" y="1062"/>
                  </a:cubicBezTo>
                  <a:cubicBezTo>
                    <a:pt x="459" y="1088"/>
                    <a:pt x="468" y="1113"/>
                    <a:pt x="487" y="1133"/>
                  </a:cubicBezTo>
                  <a:cubicBezTo>
                    <a:pt x="506" y="1152"/>
                    <a:pt x="531" y="1161"/>
                    <a:pt x="556" y="1161"/>
                  </a:cubicBezTo>
                  <a:cubicBezTo>
                    <a:pt x="557" y="1161"/>
                    <a:pt x="557" y="1161"/>
                    <a:pt x="558" y="1161"/>
                  </a:cubicBezTo>
                  <a:cubicBezTo>
                    <a:pt x="558" y="1162"/>
                    <a:pt x="557" y="1164"/>
                    <a:pt x="557" y="1165"/>
                  </a:cubicBezTo>
                  <a:cubicBezTo>
                    <a:pt x="558" y="1190"/>
                    <a:pt x="568" y="1213"/>
                    <a:pt x="586" y="1231"/>
                  </a:cubicBezTo>
                  <a:cubicBezTo>
                    <a:pt x="604" y="1249"/>
                    <a:pt x="627" y="1259"/>
                    <a:pt x="652" y="1260"/>
                  </a:cubicBezTo>
                  <a:cubicBezTo>
                    <a:pt x="653" y="1260"/>
                    <a:pt x="654" y="1260"/>
                    <a:pt x="655" y="1260"/>
                  </a:cubicBezTo>
                  <a:cubicBezTo>
                    <a:pt x="679" y="1260"/>
                    <a:pt x="702" y="1251"/>
                    <a:pt x="719" y="1234"/>
                  </a:cubicBezTo>
                  <a:lnTo>
                    <a:pt x="764" y="1188"/>
                  </a:lnTo>
                  <a:lnTo>
                    <a:pt x="764" y="1188"/>
                  </a:lnTo>
                  <a:lnTo>
                    <a:pt x="777" y="1175"/>
                  </a:lnTo>
                  <a:cubicBezTo>
                    <a:pt x="813" y="1140"/>
                    <a:pt x="812" y="1080"/>
                    <a:pt x="774" y="1043"/>
                  </a:cubicBezTo>
                  <a:cubicBezTo>
                    <a:pt x="755" y="1023"/>
                    <a:pt x="729" y="1014"/>
                    <a:pt x="704" y="1015"/>
                  </a:cubicBezTo>
                  <a:cubicBezTo>
                    <a:pt x="704" y="1013"/>
                    <a:pt x="704" y="1012"/>
                    <a:pt x="704" y="1010"/>
                  </a:cubicBezTo>
                  <a:cubicBezTo>
                    <a:pt x="704" y="986"/>
                    <a:pt x="694" y="962"/>
                    <a:pt x="676" y="944"/>
                  </a:cubicBezTo>
                  <a:cubicBezTo>
                    <a:pt x="656" y="925"/>
                    <a:pt x="631" y="915"/>
                    <a:pt x="605" y="916"/>
                  </a:cubicBezTo>
                  <a:cubicBezTo>
                    <a:pt x="606" y="891"/>
                    <a:pt x="597" y="865"/>
                    <a:pt x="577" y="846"/>
                  </a:cubicBezTo>
                  <a:cubicBezTo>
                    <a:pt x="558" y="826"/>
                    <a:pt x="532" y="817"/>
                    <a:pt x="507" y="817"/>
                  </a:cubicBezTo>
                  <a:cubicBezTo>
                    <a:pt x="507" y="816"/>
                    <a:pt x="507" y="815"/>
                    <a:pt x="507" y="813"/>
                  </a:cubicBezTo>
                  <a:cubicBezTo>
                    <a:pt x="506" y="788"/>
                    <a:pt x="496" y="765"/>
                    <a:pt x="478" y="747"/>
                  </a:cubicBezTo>
                  <a:cubicBezTo>
                    <a:pt x="441" y="710"/>
                    <a:pt x="382" y="709"/>
                    <a:pt x="346" y="745"/>
                  </a:cubicBezTo>
                  <a:lnTo>
                    <a:pt x="300" y="790"/>
                  </a:lnTo>
                  <a:lnTo>
                    <a:pt x="300" y="790"/>
                  </a:lnTo>
                  <a:cubicBezTo>
                    <a:pt x="295" y="796"/>
                    <a:pt x="290" y="800"/>
                    <a:pt x="288" y="803"/>
                  </a:cubicBezTo>
                  <a:cubicBezTo>
                    <a:pt x="252" y="839"/>
                    <a:pt x="253" y="898"/>
                    <a:pt x="290" y="935"/>
                  </a:cubicBezTo>
                  <a:close/>
                  <a:moveTo>
                    <a:pt x="685" y="230"/>
                  </a:moveTo>
                  <a:lnTo>
                    <a:pt x="497" y="42"/>
                  </a:lnTo>
                  <a:cubicBezTo>
                    <a:pt x="456" y="0"/>
                    <a:pt x="383" y="5"/>
                    <a:pt x="336" y="52"/>
                  </a:cubicBezTo>
                  <a:lnTo>
                    <a:pt x="52" y="336"/>
                  </a:lnTo>
                  <a:cubicBezTo>
                    <a:pt x="4" y="384"/>
                    <a:pt x="0" y="456"/>
                    <a:pt x="42" y="498"/>
                  </a:cubicBezTo>
                  <a:lnTo>
                    <a:pt x="279" y="738"/>
                  </a:lnTo>
                  <a:cubicBezTo>
                    <a:pt x="284" y="743"/>
                    <a:pt x="291" y="746"/>
                    <a:pt x="299" y="746"/>
                  </a:cubicBezTo>
                  <a:cubicBezTo>
                    <a:pt x="306" y="746"/>
                    <a:pt x="313" y="743"/>
                    <a:pt x="318" y="738"/>
                  </a:cubicBezTo>
                  <a:cubicBezTo>
                    <a:pt x="325" y="731"/>
                    <a:pt x="327" y="722"/>
                    <a:pt x="325" y="713"/>
                  </a:cubicBezTo>
                  <a:cubicBezTo>
                    <a:pt x="326" y="710"/>
                    <a:pt x="326" y="706"/>
                    <a:pt x="326" y="702"/>
                  </a:cubicBezTo>
                  <a:cubicBezTo>
                    <a:pt x="320" y="657"/>
                    <a:pt x="337" y="640"/>
                    <a:pt x="359" y="618"/>
                  </a:cubicBezTo>
                  <a:lnTo>
                    <a:pt x="615" y="362"/>
                  </a:lnTo>
                  <a:cubicBezTo>
                    <a:pt x="626" y="351"/>
                    <a:pt x="626" y="334"/>
                    <a:pt x="615" y="323"/>
                  </a:cubicBezTo>
                  <a:cubicBezTo>
                    <a:pt x="604" y="312"/>
                    <a:pt x="587" y="312"/>
                    <a:pt x="576" y="323"/>
                  </a:cubicBezTo>
                  <a:lnTo>
                    <a:pt x="323" y="576"/>
                  </a:lnTo>
                  <a:lnTo>
                    <a:pt x="320" y="579"/>
                  </a:lnTo>
                  <a:cubicBezTo>
                    <a:pt x="303" y="596"/>
                    <a:pt x="282" y="618"/>
                    <a:pt x="273" y="653"/>
                  </a:cubicBezTo>
                  <a:lnTo>
                    <a:pt x="81" y="459"/>
                  </a:lnTo>
                  <a:cubicBezTo>
                    <a:pt x="60" y="439"/>
                    <a:pt x="65" y="401"/>
                    <a:pt x="91" y="375"/>
                  </a:cubicBezTo>
                  <a:lnTo>
                    <a:pt x="375" y="91"/>
                  </a:lnTo>
                  <a:cubicBezTo>
                    <a:pt x="401" y="65"/>
                    <a:pt x="438" y="61"/>
                    <a:pt x="458" y="81"/>
                  </a:cubicBezTo>
                  <a:lnTo>
                    <a:pt x="646" y="269"/>
                  </a:lnTo>
                  <a:cubicBezTo>
                    <a:pt x="657" y="280"/>
                    <a:pt x="675" y="280"/>
                    <a:pt x="685" y="269"/>
                  </a:cubicBezTo>
                  <a:cubicBezTo>
                    <a:pt x="696" y="258"/>
                    <a:pt x="696" y="241"/>
                    <a:pt x="685" y="230"/>
                  </a:cubicBezTo>
                  <a:close/>
                  <a:moveTo>
                    <a:pt x="255" y="433"/>
                  </a:moveTo>
                  <a:cubicBezTo>
                    <a:pt x="255" y="404"/>
                    <a:pt x="231" y="381"/>
                    <a:pt x="203" y="381"/>
                  </a:cubicBezTo>
                  <a:cubicBezTo>
                    <a:pt x="174" y="381"/>
                    <a:pt x="151" y="404"/>
                    <a:pt x="151" y="433"/>
                  </a:cubicBezTo>
                  <a:cubicBezTo>
                    <a:pt x="151" y="461"/>
                    <a:pt x="175" y="485"/>
                    <a:pt x="203" y="485"/>
                  </a:cubicBezTo>
                  <a:cubicBezTo>
                    <a:pt x="232" y="485"/>
                    <a:pt x="255" y="461"/>
                    <a:pt x="255" y="433"/>
                  </a:cubicBezTo>
                  <a:close/>
                  <a:moveTo>
                    <a:pt x="1286" y="542"/>
                  </a:moveTo>
                  <a:cubicBezTo>
                    <a:pt x="1280" y="529"/>
                    <a:pt x="1273" y="517"/>
                    <a:pt x="1263" y="506"/>
                  </a:cubicBezTo>
                  <a:lnTo>
                    <a:pt x="1013" y="252"/>
                  </a:lnTo>
                  <a:cubicBezTo>
                    <a:pt x="1003" y="241"/>
                    <a:pt x="991" y="232"/>
                    <a:pt x="978" y="225"/>
                  </a:cubicBezTo>
                  <a:lnTo>
                    <a:pt x="1090" y="113"/>
                  </a:lnTo>
                  <a:cubicBezTo>
                    <a:pt x="1097" y="107"/>
                    <a:pt x="1107" y="107"/>
                    <a:pt x="1112" y="108"/>
                  </a:cubicBezTo>
                  <a:cubicBezTo>
                    <a:pt x="1125" y="110"/>
                    <a:pt x="1138" y="117"/>
                    <a:pt x="1149" y="127"/>
                  </a:cubicBezTo>
                  <a:lnTo>
                    <a:pt x="1388" y="367"/>
                  </a:lnTo>
                  <a:cubicBezTo>
                    <a:pt x="1410" y="389"/>
                    <a:pt x="1413" y="415"/>
                    <a:pt x="1403" y="426"/>
                  </a:cubicBezTo>
                  <a:lnTo>
                    <a:pt x="1286" y="542"/>
                  </a:lnTo>
                  <a:close/>
                  <a:moveTo>
                    <a:pt x="1188" y="88"/>
                  </a:moveTo>
                  <a:cubicBezTo>
                    <a:pt x="1169" y="69"/>
                    <a:pt x="1145" y="57"/>
                    <a:pt x="1121" y="53"/>
                  </a:cubicBezTo>
                  <a:cubicBezTo>
                    <a:pt x="1094" y="49"/>
                    <a:pt x="1068" y="57"/>
                    <a:pt x="1051" y="74"/>
                  </a:cubicBezTo>
                  <a:lnTo>
                    <a:pt x="936" y="189"/>
                  </a:lnTo>
                  <a:cubicBezTo>
                    <a:pt x="930" y="195"/>
                    <a:pt x="928" y="202"/>
                    <a:pt x="928" y="209"/>
                  </a:cubicBezTo>
                  <a:cubicBezTo>
                    <a:pt x="883" y="203"/>
                    <a:pt x="835" y="217"/>
                    <a:pt x="799" y="251"/>
                  </a:cubicBezTo>
                  <a:lnTo>
                    <a:pt x="604" y="427"/>
                  </a:lnTo>
                  <a:cubicBezTo>
                    <a:pt x="597" y="433"/>
                    <a:pt x="594" y="443"/>
                    <a:pt x="595" y="452"/>
                  </a:cubicBezTo>
                  <a:lnTo>
                    <a:pt x="654" y="810"/>
                  </a:lnTo>
                  <a:cubicBezTo>
                    <a:pt x="656" y="823"/>
                    <a:pt x="667" y="832"/>
                    <a:pt x="679" y="833"/>
                  </a:cubicBezTo>
                  <a:cubicBezTo>
                    <a:pt x="680" y="833"/>
                    <a:pt x="685" y="834"/>
                    <a:pt x="693" y="834"/>
                  </a:cubicBezTo>
                  <a:cubicBezTo>
                    <a:pt x="724" y="834"/>
                    <a:pt x="801" y="828"/>
                    <a:pt x="842" y="779"/>
                  </a:cubicBezTo>
                  <a:cubicBezTo>
                    <a:pt x="869" y="746"/>
                    <a:pt x="875" y="703"/>
                    <a:pt x="860" y="650"/>
                  </a:cubicBezTo>
                  <a:cubicBezTo>
                    <a:pt x="839" y="571"/>
                    <a:pt x="861" y="534"/>
                    <a:pt x="888" y="516"/>
                  </a:cubicBezTo>
                  <a:lnTo>
                    <a:pt x="1102" y="729"/>
                  </a:lnTo>
                  <a:lnTo>
                    <a:pt x="1102" y="729"/>
                  </a:lnTo>
                  <a:lnTo>
                    <a:pt x="1158" y="785"/>
                  </a:lnTo>
                  <a:cubicBezTo>
                    <a:pt x="1178" y="805"/>
                    <a:pt x="1182" y="835"/>
                    <a:pt x="1167" y="850"/>
                  </a:cubicBezTo>
                  <a:cubicBezTo>
                    <a:pt x="1160" y="857"/>
                    <a:pt x="1150" y="860"/>
                    <a:pt x="1139" y="859"/>
                  </a:cubicBezTo>
                  <a:cubicBezTo>
                    <a:pt x="1126" y="858"/>
                    <a:pt x="1113" y="851"/>
                    <a:pt x="1102" y="841"/>
                  </a:cubicBezTo>
                  <a:lnTo>
                    <a:pt x="1046" y="785"/>
                  </a:lnTo>
                  <a:cubicBezTo>
                    <a:pt x="1035" y="774"/>
                    <a:pt x="1018" y="774"/>
                    <a:pt x="1007" y="785"/>
                  </a:cubicBezTo>
                  <a:cubicBezTo>
                    <a:pt x="1006" y="785"/>
                    <a:pt x="1006" y="786"/>
                    <a:pt x="1006" y="786"/>
                  </a:cubicBezTo>
                  <a:cubicBezTo>
                    <a:pt x="1005" y="787"/>
                    <a:pt x="1005" y="787"/>
                    <a:pt x="1004" y="787"/>
                  </a:cubicBezTo>
                  <a:cubicBezTo>
                    <a:pt x="993" y="798"/>
                    <a:pt x="993" y="816"/>
                    <a:pt x="1004" y="826"/>
                  </a:cubicBezTo>
                  <a:lnTo>
                    <a:pt x="1060" y="883"/>
                  </a:lnTo>
                  <a:cubicBezTo>
                    <a:pt x="1071" y="893"/>
                    <a:pt x="1077" y="907"/>
                    <a:pt x="1078" y="920"/>
                  </a:cubicBezTo>
                  <a:cubicBezTo>
                    <a:pt x="1079" y="931"/>
                    <a:pt x="1076" y="941"/>
                    <a:pt x="1069" y="948"/>
                  </a:cubicBezTo>
                  <a:cubicBezTo>
                    <a:pt x="1054" y="963"/>
                    <a:pt x="1025" y="959"/>
                    <a:pt x="1005" y="939"/>
                  </a:cubicBezTo>
                  <a:lnTo>
                    <a:pt x="948" y="882"/>
                  </a:lnTo>
                  <a:cubicBezTo>
                    <a:pt x="937" y="871"/>
                    <a:pt x="920" y="871"/>
                    <a:pt x="909" y="882"/>
                  </a:cubicBezTo>
                  <a:cubicBezTo>
                    <a:pt x="909" y="883"/>
                    <a:pt x="908" y="883"/>
                    <a:pt x="908" y="884"/>
                  </a:cubicBezTo>
                  <a:cubicBezTo>
                    <a:pt x="907" y="884"/>
                    <a:pt x="907" y="885"/>
                    <a:pt x="906" y="885"/>
                  </a:cubicBezTo>
                  <a:cubicBezTo>
                    <a:pt x="896" y="896"/>
                    <a:pt x="896" y="913"/>
                    <a:pt x="906" y="924"/>
                  </a:cubicBezTo>
                  <a:lnTo>
                    <a:pt x="963" y="981"/>
                  </a:lnTo>
                  <a:cubicBezTo>
                    <a:pt x="973" y="991"/>
                    <a:pt x="980" y="1004"/>
                    <a:pt x="981" y="1017"/>
                  </a:cubicBezTo>
                  <a:cubicBezTo>
                    <a:pt x="982" y="1029"/>
                    <a:pt x="979" y="1039"/>
                    <a:pt x="972" y="1045"/>
                  </a:cubicBezTo>
                  <a:cubicBezTo>
                    <a:pt x="965" y="1052"/>
                    <a:pt x="955" y="1055"/>
                    <a:pt x="944" y="1054"/>
                  </a:cubicBezTo>
                  <a:cubicBezTo>
                    <a:pt x="931" y="1053"/>
                    <a:pt x="917" y="1047"/>
                    <a:pt x="907" y="1036"/>
                  </a:cubicBezTo>
                  <a:lnTo>
                    <a:pt x="851" y="980"/>
                  </a:lnTo>
                  <a:cubicBezTo>
                    <a:pt x="840" y="969"/>
                    <a:pt x="822" y="969"/>
                    <a:pt x="811" y="980"/>
                  </a:cubicBezTo>
                  <a:cubicBezTo>
                    <a:pt x="811" y="980"/>
                    <a:pt x="811" y="981"/>
                    <a:pt x="810" y="982"/>
                  </a:cubicBezTo>
                  <a:cubicBezTo>
                    <a:pt x="810" y="982"/>
                    <a:pt x="809" y="982"/>
                    <a:pt x="809" y="983"/>
                  </a:cubicBezTo>
                  <a:cubicBezTo>
                    <a:pt x="798" y="993"/>
                    <a:pt x="798" y="1011"/>
                    <a:pt x="809" y="1022"/>
                  </a:cubicBezTo>
                  <a:lnTo>
                    <a:pt x="865" y="1078"/>
                  </a:lnTo>
                  <a:cubicBezTo>
                    <a:pt x="885" y="1098"/>
                    <a:pt x="889" y="1128"/>
                    <a:pt x="874" y="1143"/>
                  </a:cubicBezTo>
                  <a:cubicBezTo>
                    <a:pt x="863" y="1154"/>
                    <a:pt x="863" y="1171"/>
                    <a:pt x="874" y="1182"/>
                  </a:cubicBezTo>
                  <a:cubicBezTo>
                    <a:pt x="880" y="1187"/>
                    <a:pt x="887" y="1190"/>
                    <a:pt x="894" y="1190"/>
                  </a:cubicBezTo>
                  <a:cubicBezTo>
                    <a:pt x="901" y="1190"/>
                    <a:pt x="908" y="1187"/>
                    <a:pt x="913" y="1182"/>
                  </a:cubicBezTo>
                  <a:cubicBezTo>
                    <a:pt x="932" y="1163"/>
                    <a:pt x="940" y="1136"/>
                    <a:pt x="938" y="1109"/>
                  </a:cubicBezTo>
                  <a:cubicBezTo>
                    <a:pt x="938" y="1109"/>
                    <a:pt x="938" y="1109"/>
                    <a:pt x="939" y="1109"/>
                  </a:cubicBezTo>
                  <a:cubicBezTo>
                    <a:pt x="942" y="1110"/>
                    <a:pt x="945" y="1110"/>
                    <a:pt x="948" y="1110"/>
                  </a:cubicBezTo>
                  <a:cubicBezTo>
                    <a:pt x="972" y="1110"/>
                    <a:pt x="994" y="1101"/>
                    <a:pt x="1011" y="1084"/>
                  </a:cubicBezTo>
                  <a:cubicBezTo>
                    <a:pt x="1029" y="1066"/>
                    <a:pt x="1038" y="1040"/>
                    <a:pt x="1036" y="1012"/>
                  </a:cubicBezTo>
                  <a:cubicBezTo>
                    <a:pt x="1036" y="1012"/>
                    <a:pt x="1036" y="1012"/>
                    <a:pt x="1036" y="1011"/>
                  </a:cubicBezTo>
                  <a:cubicBezTo>
                    <a:pt x="1039" y="1011"/>
                    <a:pt x="1042" y="1012"/>
                    <a:pt x="1045" y="1012"/>
                  </a:cubicBezTo>
                  <a:cubicBezTo>
                    <a:pt x="1069" y="1012"/>
                    <a:pt x="1092" y="1004"/>
                    <a:pt x="1108" y="987"/>
                  </a:cubicBezTo>
                  <a:cubicBezTo>
                    <a:pt x="1127" y="968"/>
                    <a:pt x="1136" y="943"/>
                    <a:pt x="1133" y="915"/>
                  </a:cubicBezTo>
                  <a:lnTo>
                    <a:pt x="1133" y="914"/>
                  </a:lnTo>
                  <a:cubicBezTo>
                    <a:pt x="1134" y="914"/>
                    <a:pt x="1134" y="914"/>
                    <a:pt x="1134" y="914"/>
                  </a:cubicBezTo>
                  <a:cubicBezTo>
                    <a:pt x="1137" y="914"/>
                    <a:pt x="1140" y="915"/>
                    <a:pt x="1143" y="915"/>
                  </a:cubicBezTo>
                  <a:cubicBezTo>
                    <a:pt x="1167" y="915"/>
                    <a:pt x="1190" y="906"/>
                    <a:pt x="1206" y="889"/>
                  </a:cubicBezTo>
                  <a:cubicBezTo>
                    <a:pt x="1243" y="852"/>
                    <a:pt x="1239" y="788"/>
                    <a:pt x="1197" y="746"/>
                  </a:cubicBezTo>
                  <a:lnTo>
                    <a:pt x="1163" y="712"/>
                  </a:lnTo>
                  <a:lnTo>
                    <a:pt x="1163" y="712"/>
                  </a:lnTo>
                  <a:lnTo>
                    <a:pt x="919" y="468"/>
                  </a:lnTo>
                  <a:cubicBezTo>
                    <a:pt x="912" y="456"/>
                    <a:pt x="898" y="450"/>
                    <a:pt x="885" y="455"/>
                  </a:cubicBezTo>
                  <a:cubicBezTo>
                    <a:pt x="856" y="466"/>
                    <a:pt x="766" y="514"/>
                    <a:pt x="807" y="665"/>
                  </a:cubicBezTo>
                  <a:cubicBezTo>
                    <a:pt x="816" y="699"/>
                    <a:pt x="814" y="726"/>
                    <a:pt x="799" y="743"/>
                  </a:cubicBezTo>
                  <a:cubicBezTo>
                    <a:pt x="778" y="769"/>
                    <a:pt x="734" y="777"/>
                    <a:pt x="705" y="778"/>
                  </a:cubicBezTo>
                  <a:lnTo>
                    <a:pt x="652" y="458"/>
                  </a:lnTo>
                  <a:lnTo>
                    <a:pt x="836" y="292"/>
                  </a:lnTo>
                  <a:cubicBezTo>
                    <a:pt x="877" y="253"/>
                    <a:pt x="938" y="252"/>
                    <a:pt x="973" y="290"/>
                  </a:cubicBezTo>
                  <a:lnTo>
                    <a:pt x="1223" y="544"/>
                  </a:lnTo>
                  <a:cubicBezTo>
                    <a:pt x="1239" y="561"/>
                    <a:pt x="1245" y="585"/>
                    <a:pt x="1242" y="612"/>
                  </a:cubicBezTo>
                  <a:cubicBezTo>
                    <a:pt x="1239" y="639"/>
                    <a:pt x="1226" y="665"/>
                    <a:pt x="1207" y="684"/>
                  </a:cubicBezTo>
                  <a:lnTo>
                    <a:pt x="1202" y="687"/>
                  </a:lnTo>
                  <a:cubicBezTo>
                    <a:pt x="1189" y="695"/>
                    <a:pt x="1185" y="712"/>
                    <a:pt x="1192" y="725"/>
                  </a:cubicBezTo>
                  <a:cubicBezTo>
                    <a:pt x="1200" y="738"/>
                    <a:pt x="1217" y="742"/>
                    <a:pt x="1230" y="735"/>
                  </a:cubicBezTo>
                  <a:lnTo>
                    <a:pt x="1237" y="731"/>
                  </a:lnTo>
                  <a:cubicBezTo>
                    <a:pt x="1239" y="730"/>
                    <a:pt x="1241" y="728"/>
                    <a:pt x="1242" y="727"/>
                  </a:cubicBezTo>
                  <a:cubicBezTo>
                    <a:pt x="1272" y="699"/>
                    <a:pt x="1292" y="660"/>
                    <a:pt x="1297" y="619"/>
                  </a:cubicBezTo>
                  <a:cubicBezTo>
                    <a:pt x="1298" y="615"/>
                    <a:pt x="1297" y="611"/>
                    <a:pt x="1297" y="607"/>
                  </a:cubicBezTo>
                  <a:cubicBezTo>
                    <a:pt x="1300" y="606"/>
                    <a:pt x="1302" y="605"/>
                    <a:pt x="1304" y="603"/>
                  </a:cubicBezTo>
                  <a:lnTo>
                    <a:pt x="1442" y="465"/>
                  </a:lnTo>
                  <a:cubicBezTo>
                    <a:pt x="1476" y="430"/>
                    <a:pt x="1470" y="371"/>
                    <a:pt x="1427" y="328"/>
                  </a:cubicBezTo>
                  <a:lnTo>
                    <a:pt x="1188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6" name="Group 435">
            <a:extLst>
              <a:ext uri="{FF2B5EF4-FFF2-40B4-BE49-F238E27FC236}">
                <a16:creationId xmlns:a16="http://schemas.microsoft.com/office/drawing/2014/main" id="{7A95C345-5793-7144-9844-2EA836B50382}"/>
              </a:ext>
            </a:extLst>
          </p:cNvPr>
          <p:cNvGrpSpPr/>
          <p:nvPr userDrawn="1"/>
        </p:nvGrpSpPr>
        <p:grpSpPr>
          <a:xfrm>
            <a:off x="6275144" y="5432871"/>
            <a:ext cx="710291" cy="710292"/>
            <a:chOff x="4776127" y="5506868"/>
            <a:chExt cx="710291" cy="710292"/>
          </a:xfrm>
        </p:grpSpPr>
        <p:sp>
          <p:nvSpPr>
            <p:cNvPr id="437" name="Rectangle 436">
              <a:extLst>
                <a:ext uri="{FF2B5EF4-FFF2-40B4-BE49-F238E27FC236}">
                  <a16:creationId xmlns:a16="http://schemas.microsoft.com/office/drawing/2014/main" id="{3BA9F0F7-0734-4146-8FE8-8712B0981FF4}"/>
                </a:ext>
              </a:extLst>
            </p:cNvPr>
            <p:cNvSpPr/>
            <p:nvPr/>
          </p:nvSpPr>
          <p:spPr>
            <a:xfrm>
              <a:off x="4776127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38" name="Freeform 4">
              <a:extLst>
                <a:ext uri="{FF2B5EF4-FFF2-40B4-BE49-F238E27FC236}">
                  <a16:creationId xmlns:a16="http://schemas.microsoft.com/office/drawing/2014/main" id="{4751043F-E6F9-1B4D-8B3F-2011AE43A3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5529" y="5616745"/>
              <a:ext cx="471487" cy="490538"/>
            </a:xfrm>
            <a:custGeom>
              <a:avLst/>
              <a:gdLst>
                <a:gd name="T0" fmla="*/ 197 w 1309"/>
                <a:gd name="T1" fmla="*/ 969 h 1362"/>
                <a:gd name="T2" fmla="*/ 708 w 1309"/>
                <a:gd name="T3" fmla="*/ 624 h 1362"/>
                <a:gd name="T4" fmla="*/ 849 w 1309"/>
                <a:gd name="T5" fmla="*/ 722 h 1362"/>
                <a:gd name="T6" fmla="*/ 911 w 1309"/>
                <a:gd name="T7" fmla="*/ 709 h 1362"/>
                <a:gd name="T8" fmla="*/ 824 w 1309"/>
                <a:gd name="T9" fmla="*/ 621 h 1362"/>
                <a:gd name="T10" fmla="*/ 824 w 1309"/>
                <a:gd name="T11" fmla="*/ 514 h 1362"/>
                <a:gd name="T12" fmla="*/ 1019 w 1309"/>
                <a:gd name="T13" fmla="*/ 652 h 1362"/>
                <a:gd name="T14" fmla="*/ 1072 w 1309"/>
                <a:gd name="T15" fmla="*/ 574 h 1362"/>
                <a:gd name="T16" fmla="*/ 824 w 1309"/>
                <a:gd name="T17" fmla="*/ 452 h 1362"/>
                <a:gd name="T18" fmla="*/ 564 w 1309"/>
                <a:gd name="T19" fmla="*/ 646 h 1362"/>
                <a:gd name="T20" fmla="*/ 564 w 1309"/>
                <a:gd name="T21" fmla="*/ 574 h 1362"/>
                <a:gd name="T22" fmla="*/ 457 w 1309"/>
                <a:gd name="T23" fmla="*/ 508 h 1362"/>
                <a:gd name="T24" fmla="*/ 422 w 1309"/>
                <a:gd name="T25" fmla="*/ 618 h 1362"/>
                <a:gd name="T26" fmla="*/ 511 w 1309"/>
                <a:gd name="T27" fmla="*/ 609 h 1362"/>
                <a:gd name="T28" fmla="*/ 507 w 1309"/>
                <a:gd name="T29" fmla="*/ 703 h 1362"/>
                <a:gd name="T30" fmla="*/ 905 w 1309"/>
                <a:gd name="T31" fmla="*/ 1073 h 1362"/>
                <a:gd name="T32" fmla="*/ 275 w 1309"/>
                <a:gd name="T33" fmla="*/ 906 h 1362"/>
                <a:gd name="T34" fmla="*/ 598 w 1309"/>
                <a:gd name="T35" fmla="*/ 768 h 1362"/>
                <a:gd name="T36" fmla="*/ 852 w 1309"/>
                <a:gd name="T37" fmla="*/ 824 h 1362"/>
                <a:gd name="T38" fmla="*/ 626 w 1309"/>
                <a:gd name="T39" fmla="*/ 904 h 1362"/>
                <a:gd name="T40" fmla="*/ 968 w 1309"/>
                <a:gd name="T41" fmla="*/ 864 h 1362"/>
                <a:gd name="T42" fmla="*/ 1077 w 1309"/>
                <a:gd name="T43" fmla="*/ 779 h 1362"/>
                <a:gd name="T44" fmla="*/ 1111 w 1309"/>
                <a:gd name="T45" fmla="*/ 886 h 1362"/>
                <a:gd name="T46" fmla="*/ 937 w 1309"/>
                <a:gd name="T47" fmla="*/ 339 h 1362"/>
                <a:gd name="T48" fmla="*/ 824 w 1309"/>
                <a:gd name="T49" fmla="*/ 260 h 1362"/>
                <a:gd name="T50" fmla="*/ 978 w 1309"/>
                <a:gd name="T51" fmla="*/ 204 h 1362"/>
                <a:gd name="T52" fmla="*/ 1186 w 1309"/>
                <a:gd name="T53" fmla="*/ 452 h 1362"/>
                <a:gd name="T54" fmla="*/ 965 w 1309"/>
                <a:gd name="T55" fmla="*/ 142 h 1362"/>
                <a:gd name="T56" fmla="*/ 824 w 1309"/>
                <a:gd name="T57" fmla="*/ 198 h 1362"/>
                <a:gd name="T58" fmla="*/ 739 w 1309"/>
                <a:gd name="T59" fmla="*/ 401 h 1362"/>
                <a:gd name="T60" fmla="*/ 1050 w 1309"/>
                <a:gd name="T61" fmla="*/ 514 h 1362"/>
                <a:gd name="T62" fmla="*/ 1156 w 1309"/>
                <a:gd name="T63" fmla="*/ 622 h 1362"/>
                <a:gd name="T64" fmla="*/ 852 w 1309"/>
                <a:gd name="T65" fmla="*/ 762 h 1362"/>
                <a:gd name="T66" fmla="*/ 598 w 1309"/>
                <a:gd name="T67" fmla="*/ 706 h 1362"/>
                <a:gd name="T68" fmla="*/ 352 w 1309"/>
                <a:gd name="T69" fmla="*/ 542 h 1362"/>
                <a:gd name="T70" fmla="*/ 451 w 1309"/>
                <a:gd name="T71" fmla="*/ 477 h 1362"/>
                <a:gd name="T72" fmla="*/ 498 w 1309"/>
                <a:gd name="T73" fmla="*/ 401 h 1362"/>
                <a:gd name="T74" fmla="*/ 573 w 1309"/>
                <a:gd name="T75" fmla="*/ 285 h 1362"/>
                <a:gd name="T76" fmla="*/ 767 w 1309"/>
                <a:gd name="T77" fmla="*/ 63 h 1362"/>
                <a:gd name="T78" fmla="*/ 359 w 1309"/>
                <a:gd name="T79" fmla="*/ 480 h 1362"/>
                <a:gd name="T80" fmla="*/ 485 w 1309"/>
                <a:gd name="T81" fmla="*/ 260 h 1362"/>
                <a:gd name="T82" fmla="*/ 485 w 1309"/>
                <a:gd name="T83" fmla="*/ 339 h 1362"/>
                <a:gd name="T84" fmla="*/ 398 w 1309"/>
                <a:gd name="T85" fmla="*/ 427 h 1362"/>
                <a:gd name="T86" fmla="*/ 372 w 1309"/>
                <a:gd name="T87" fmla="*/ 1286 h 1362"/>
                <a:gd name="T88" fmla="*/ 470 w 1309"/>
                <a:gd name="T89" fmla="*/ 1189 h 1362"/>
                <a:gd name="T90" fmla="*/ 767 w 1309"/>
                <a:gd name="T91" fmla="*/ 0 h 1362"/>
                <a:gd name="T92" fmla="*/ 322 w 1309"/>
                <a:gd name="T93" fmla="*/ 771 h 1362"/>
                <a:gd name="T94" fmla="*/ 153 w 1309"/>
                <a:gd name="T95" fmla="*/ 828 h 1362"/>
                <a:gd name="T96" fmla="*/ 350 w 1309"/>
                <a:gd name="T97" fmla="*/ 1352 h 1362"/>
                <a:gd name="T98" fmla="*/ 535 w 1309"/>
                <a:gd name="T99" fmla="*/ 1210 h 1362"/>
                <a:gd name="T100" fmla="*/ 513 w 1309"/>
                <a:gd name="T101" fmla="*/ 1135 h 1362"/>
                <a:gd name="T102" fmla="*/ 1304 w 1309"/>
                <a:gd name="T103" fmla="*/ 693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362">
                  <a:moveTo>
                    <a:pt x="209" y="1069"/>
                  </a:moveTo>
                  <a:lnTo>
                    <a:pt x="253" y="1025"/>
                  </a:lnTo>
                  <a:lnTo>
                    <a:pt x="197" y="969"/>
                  </a:lnTo>
                  <a:lnTo>
                    <a:pt x="153" y="1013"/>
                  </a:lnTo>
                  <a:lnTo>
                    <a:pt x="209" y="1069"/>
                  </a:lnTo>
                  <a:close/>
                  <a:moveTo>
                    <a:pt x="708" y="624"/>
                  </a:moveTo>
                  <a:cubicBezTo>
                    <a:pt x="708" y="657"/>
                    <a:pt x="735" y="683"/>
                    <a:pt x="767" y="683"/>
                  </a:cubicBezTo>
                  <a:lnTo>
                    <a:pt x="811" y="683"/>
                  </a:lnTo>
                  <a:lnTo>
                    <a:pt x="849" y="722"/>
                  </a:lnTo>
                  <a:lnTo>
                    <a:pt x="849" y="737"/>
                  </a:lnTo>
                  <a:lnTo>
                    <a:pt x="911" y="737"/>
                  </a:lnTo>
                  <a:lnTo>
                    <a:pt x="911" y="709"/>
                  </a:lnTo>
                  <a:cubicBezTo>
                    <a:pt x="911" y="701"/>
                    <a:pt x="908" y="693"/>
                    <a:pt x="902" y="687"/>
                  </a:cubicBezTo>
                  <a:lnTo>
                    <a:pt x="846" y="630"/>
                  </a:lnTo>
                  <a:cubicBezTo>
                    <a:pt x="840" y="625"/>
                    <a:pt x="832" y="621"/>
                    <a:pt x="824" y="621"/>
                  </a:cubicBezTo>
                  <a:lnTo>
                    <a:pt x="770" y="621"/>
                  </a:lnTo>
                  <a:lnTo>
                    <a:pt x="770" y="568"/>
                  </a:lnTo>
                  <a:cubicBezTo>
                    <a:pt x="770" y="538"/>
                    <a:pt x="794" y="514"/>
                    <a:pt x="824" y="514"/>
                  </a:cubicBezTo>
                  <a:lnTo>
                    <a:pt x="924" y="514"/>
                  </a:lnTo>
                  <a:lnTo>
                    <a:pt x="1019" y="609"/>
                  </a:lnTo>
                  <a:lnTo>
                    <a:pt x="1019" y="652"/>
                  </a:lnTo>
                  <a:lnTo>
                    <a:pt x="1081" y="652"/>
                  </a:lnTo>
                  <a:lnTo>
                    <a:pt x="1081" y="596"/>
                  </a:lnTo>
                  <a:cubicBezTo>
                    <a:pt x="1081" y="588"/>
                    <a:pt x="1077" y="580"/>
                    <a:pt x="1072" y="574"/>
                  </a:cubicBezTo>
                  <a:lnTo>
                    <a:pt x="959" y="461"/>
                  </a:lnTo>
                  <a:cubicBezTo>
                    <a:pt x="953" y="455"/>
                    <a:pt x="945" y="452"/>
                    <a:pt x="937" y="452"/>
                  </a:cubicBezTo>
                  <a:lnTo>
                    <a:pt x="824" y="452"/>
                  </a:lnTo>
                  <a:cubicBezTo>
                    <a:pt x="760" y="452"/>
                    <a:pt x="708" y="504"/>
                    <a:pt x="708" y="568"/>
                  </a:cubicBezTo>
                  <a:lnTo>
                    <a:pt x="708" y="624"/>
                  </a:lnTo>
                  <a:close/>
                  <a:moveTo>
                    <a:pt x="564" y="646"/>
                  </a:moveTo>
                  <a:cubicBezTo>
                    <a:pt x="569" y="640"/>
                    <a:pt x="573" y="632"/>
                    <a:pt x="573" y="624"/>
                  </a:cubicBezTo>
                  <a:lnTo>
                    <a:pt x="573" y="596"/>
                  </a:lnTo>
                  <a:cubicBezTo>
                    <a:pt x="573" y="588"/>
                    <a:pt x="569" y="580"/>
                    <a:pt x="564" y="574"/>
                  </a:cubicBezTo>
                  <a:lnTo>
                    <a:pt x="507" y="518"/>
                  </a:lnTo>
                  <a:cubicBezTo>
                    <a:pt x="501" y="512"/>
                    <a:pt x="493" y="508"/>
                    <a:pt x="485" y="508"/>
                  </a:cubicBezTo>
                  <a:lnTo>
                    <a:pt x="457" y="508"/>
                  </a:lnTo>
                  <a:cubicBezTo>
                    <a:pt x="449" y="508"/>
                    <a:pt x="441" y="512"/>
                    <a:pt x="435" y="518"/>
                  </a:cubicBezTo>
                  <a:lnTo>
                    <a:pt x="379" y="574"/>
                  </a:lnTo>
                  <a:lnTo>
                    <a:pt x="422" y="618"/>
                  </a:lnTo>
                  <a:lnTo>
                    <a:pt x="470" y="571"/>
                  </a:lnTo>
                  <a:lnTo>
                    <a:pt x="472" y="571"/>
                  </a:lnTo>
                  <a:lnTo>
                    <a:pt x="511" y="609"/>
                  </a:lnTo>
                  <a:lnTo>
                    <a:pt x="511" y="611"/>
                  </a:lnTo>
                  <a:lnTo>
                    <a:pt x="463" y="659"/>
                  </a:lnTo>
                  <a:lnTo>
                    <a:pt x="507" y="703"/>
                  </a:lnTo>
                  <a:lnTo>
                    <a:pt x="564" y="646"/>
                  </a:lnTo>
                  <a:close/>
                  <a:moveTo>
                    <a:pt x="1111" y="886"/>
                  </a:moveTo>
                  <a:cubicBezTo>
                    <a:pt x="1079" y="921"/>
                    <a:pt x="938" y="1058"/>
                    <a:pt x="905" y="1073"/>
                  </a:cubicBezTo>
                  <a:lnTo>
                    <a:pt x="513" y="1073"/>
                  </a:lnTo>
                  <a:cubicBezTo>
                    <a:pt x="488" y="1073"/>
                    <a:pt x="471" y="1081"/>
                    <a:pt x="458" y="1089"/>
                  </a:cubicBezTo>
                  <a:lnTo>
                    <a:pt x="275" y="906"/>
                  </a:lnTo>
                  <a:lnTo>
                    <a:pt x="365" y="816"/>
                  </a:lnTo>
                  <a:cubicBezTo>
                    <a:pt x="391" y="792"/>
                    <a:pt x="431" y="768"/>
                    <a:pt x="457" y="768"/>
                  </a:cubicBezTo>
                  <a:lnTo>
                    <a:pt x="598" y="768"/>
                  </a:lnTo>
                  <a:cubicBezTo>
                    <a:pt x="608" y="768"/>
                    <a:pt x="629" y="784"/>
                    <a:pt x="643" y="795"/>
                  </a:cubicBezTo>
                  <a:cubicBezTo>
                    <a:pt x="664" y="811"/>
                    <a:pt x="682" y="824"/>
                    <a:pt x="703" y="824"/>
                  </a:cubicBezTo>
                  <a:lnTo>
                    <a:pt x="852" y="824"/>
                  </a:lnTo>
                  <a:cubicBezTo>
                    <a:pt x="889" y="824"/>
                    <a:pt x="906" y="844"/>
                    <a:pt x="906" y="864"/>
                  </a:cubicBezTo>
                  <a:cubicBezTo>
                    <a:pt x="906" y="884"/>
                    <a:pt x="889" y="904"/>
                    <a:pt x="852" y="904"/>
                  </a:cubicBezTo>
                  <a:lnTo>
                    <a:pt x="626" y="904"/>
                  </a:lnTo>
                  <a:lnTo>
                    <a:pt x="626" y="966"/>
                  </a:lnTo>
                  <a:lnTo>
                    <a:pt x="852" y="966"/>
                  </a:lnTo>
                  <a:cubicBezTo>
                    <a:pt x="928" y="966"/>
                    <a:pt x="968" y="914"/>
                    <a:pt x="968" y="864"/>
                  </a:cubicBezTo>
                  <a:cubicBezTo>
                    <a:pt x="968" y="857"/>
                    <a:pt x="967" y="851"/>
                    <a:pt x="966" y="844"/>
                  </a:cubicBezTo>
                  <a:lnTo>
                    <a:pt x="1064" y="793"/>
                  </a:lnTo>
                  <a:cubicBezTo>
                    <a:pt x="1070" y="790"/>
                    <a:pt x="1074" y="785"/>
                    <a:pt x="1077" y="779"/>
                  </a:cubicBezTo>
                  <a:cubicBezTo>
                    <a:pt x="1110" y="716"/>
                    <a:pt x="1134" y="691"/>
                    <a:pt x="1170" y="683"/>
                  </a:cubicBezTo>
                  <a:cubicBezTo>
                    <a:pt x="1198" y="676"/>
                    <a:pt x="1222" y="681"/>
                    <a:pt x="1237" y="689"/>
                  </a:cubicBezTo>
                  <a:cubicBezTo>
                    <a:pt x="1204" y="753"/>
                    <a:pt x="1129" y="866"/>
                    <a:pt x="1111" y="886"/>
                  </a:cubicBezTo>
                  <a:close/>
                  <a:moveTo>
                    <a:pt x="1062" y="452"/>
                  </a:moveTo>
                  <a:lnTo>
                    <a:pt x="959" y="348"/>
                  </a:lnTo>
                  <a:cubicBezTo>
                    <a:pt x="953" y="342"/>
                    <a:pt x="945" y="339"/>
                    <a:pt x="937" y="339"/>
                  </a:cubicBezTo>
                  <a:lnTo>
                    <a:pt x="770" y="339"/>
                  </a:lnTo>
                  <a:lnTo>
                    <a:pt x="770" y="314"/>
                  </a:lnTo>
                  <a:cubicBezTo>
                    <a:pt x="770" y="284"/>
                    <a:pt x="794" y="260"/>
                    <a:pt x="824" y="260"/>
                  </a:cubicBezTo>
                  <a:lnTo>
                    <a:pt x="909" y="260"/>
                  </a:lnTo>
                  <a:cubicBezTo>
                    <a:pt x="917" y="260"/>
                    <a:pt x="925" y="257"/>
                    <a:pt x="930" y="251"/>
                  </a:cubicBezTo>
                  <a:lnTo>
                    <a:pt x="978" y="204"/>
                  </a:lnTo>
                  <a:lnTo>
                    <a:pt x="1078" y="204"/>
                  </a:lnTo>
                  <a:lnTo>
                    <a:pt x="1078" y="200"/>
                  </a:lnTo>
                  <a:cubicBezTo>
                    <a:pt x="1139" y="268"/>
                    <a:pt x="1179" y="355"/>
                    <a:pt x="1186" y="452"/>
                  </a:cubicBezTo>
                  <a:lnTo>
                    <a:pt x="1062" y="452"/>
                  </a:lnTo>
                  <a:close/>
                  <a:moveTo>
                    <a:pt x="1012" y="142"/>
                  </a:moveTo>
                  <a:lnTo>
                    <a:pt x="965" y="142"/>
                  </a:lnTo>
                  <a:cubicBezTo>
                    <a:pt x="957" y="142"/>
                    <a:pt x="949" y="145"/>
                    <a:pt x="943" y="151"/>
                  </a:cubicBezTo>
                  <a:lnTo>
                    <a:pt x="896" y="198"/>
                  </a:lnTo>
                  <a:lnTo>
                    <a:pt x="824" y="198"/>
                  </a:lnTo>
                  <a:cubicBezTo>
                    <a:pt x="760" y="198"/>
                    <a:pt x="708" y="250"/>
                    <a:pt x="708" y="314"/>
                  </a:cubicBezTo>
                  <a:lnTo>
                    <a:pt x="708" y="370"/>
                  </a:lnTo>
                  <a:cubicBezTo>
                    <a:pt x="708" y="387"/>
                    <a:pt x="722" y="401"/>
                    <a:pt x="739" y="401"/>
                  </a:cubicBezTo>
                  <a:lnTo>
                    <a:pt x="924" y="401"/>
                  </a:lnTo>
                  <a:lnTo>
                    <a:pt x="1028" y="505"/>
                  </a:lnTo>
                  <a:cubicBezTo>
                    <a:pt x="1034" y="511"/>
                    <a:pt x="1041" y="514"/>
                    <a:pt x="1050" y="514"/>
                  </a:cubicBezTo>
                  <a:lnTo>
                    <a:pt x="1186" y="514"/>
                  </a:lnTo>
                  <a:cubicBezTo>
                    <a:pt x="1184" y="551"/>
                    <a:pt x="1176" y="586"/>
                    <a:pt x="1164" y="621"/>
                  </a:cubicBezTo>
                  <a:cubicBezTo>
                    <a:pt x="1161" y="621"/>
                    <a:pt x="1159" y="621"/>
                    <a:pt x="1156" y="622"/>
                  </a:cubicBezTo>
                  <a:cubicBezTo>
                    <a:pt x="1095" y="636"/>
                    <a:pt x="1060" y="678"/>
                    <a:pt x="1027" y="742"/>
                  </a:cubicBezTo>
                  <a:lnTo>
                    <a:pt x="934" y="790"/>
                  </a:lnTo>
                  <a:cubicBezTo>
                    <a:pt x="914" y="774"/>
                    <a:pt x="887" y="762"/>
                    <a:pt x="852" y="762"/>
                  </a:cubicBezTo>
                  <a:lnTo>
                    <a:pt x="705" y="762"/>
                  </a:lnTo>
                  <a:cubicBezTo>
                    <a:pt x="700" y="760"/>
                    <a:pt x="689" y="751"/>
                    <a:pt x="681" y="745"/>
                  </a:cubicBezTo>
                  <a:cubicBezTo>
                    <a:pt x="657" y="727"/>
                    <a:pt x="629" y="706"/>
                    <a:pt x="598" y="706"/>
                  </a:cubicBezTo>
                  <a:lnTo>
                    <a:pt x="457" y="706"/>
                  </a:lnTo>
                  <a:cubicBezTo>
                    <a:pt x="444" y="706"/>
                    <a:pt x="430" y="709"/>
                    <a:pt x="417" y="713"/>
                  </a:cubicBezTo>
                  <a:cubicBezTo>
                    <a:pt x="383" y="661"/>
                    <a:pt x="360" y="603"/>
                    <a:pt x="352" y="542"/>
                  </a:cubicBezTo>
                  <a:lnTo>
                    <a:pt x="372" y="542"/>
                  </a:lnTo>
                  <a:cubicBezTo>
                    <a:pt x="381" y="542"/>
                    <a:pt x="388" y="539"/>
                    <a:pt x="394" y="533"/>
                  </a:cubicBezTo>
                  <a:lnTo>
                    <a:pt x="451" y="477"/>
                  </a:lnTo>
                  <a:cubicBezTo>
                    <a:pt x="457" y="471"/>
                    <a:pt x="460" y="463"/>
                    <a:pt x="460" y="455"/>
                  </a:cubicBezTo>
                  <a:lnTo>
                    <a:pt x="460" y="439"/>
                  </a:lnTo>
                  <a:lnTo>
                    <a:pt x="498" y="401"/>
                  </a:lnTo>
                  <a:lnTo>
                    <a:pt x="542" y="401"/>
                  </a:lnTo>
                  <a:cubicBezTo>
                    <a:pt x="559" y="401"/>
                    <a:pt x="573" y="387"/>
                    <a:pt x="573" y="370"/>
                  </a:cubicBezTo>
                  <a:lnTo>
                    <a:pt x="573" y="285"/>
                  </a:lnTo>
                  <a:cubicBezTo>
                    <a:pt x="573" y="237"/>
                    <a:pt x="533" y="198"/>
                    <a:pt x="485" y="198"/>
                  </a:cubicBezTo>
                  <a:lnTo>
                    <a:pt x="459" y="198"/>
                  </a:lnTo>
                  <a:cubicBezTo>
                    <a:pt x="536" y="115"/>
                    <a:pt x="646" y="63"/>
                    <a:pt x="767" y="63"/>
                  </a:cubicBezTo>
                  <a:cubicBezTo>
                    <a:pt x="859" y="63"/>
                    <a:pt x="943" y="92"/>
                    <a:pt x="1012" y="142"/>
                  </a:cubicBezTo>
                  <a:close/>
                  <a:moveTo>
                    <a:pt x="398" y="442"/>
                  </a:moveTo>
                  <a:lnTo>
                    <a:pt x="359" y="480"/>
                  </a:lnTo>
                  <a:lnTo>
                    <a:pt x="347" y="480"/>
                  </a:lnTo>
                  <a:cubicBezTo>
                    <a:pt x="348" y="399"/>
                    <a:pt x="371" y="324"/>
                    <a:pt x="412" y="260"/>
                  </a:cubicBezTo>
                  <a:lnTo>
                    <a:pt x="485" y="260"/>
                  </a:lnTo>
                  <a:cubicBezTo>
                    <a:pt x="499" y="260"/>
                    <a:pt x="511" y="271"/>
                    <a:pt x="511" y="285"/>
                  </a:cubicBezTo>
                  <a:lnTo>
                    <a:pt x="511" y="339"/>
                  </a:lnTo>
                  <a:lnTo>
                    <a:pt x="485" y="339"/>
                  </a:lnTo>
                  <a:cubicBezTo>
                    <a:pt x="477" y="339"/>
                    <a:pt x="469" y="342"/>
                    <a:pt x="463" y="348"/>
                  </a:cubicBezTo>
                  <a:lnTo>
                    <a:pt x="407" y="405"/>
                  </a:lnTo>
                  <a:cubicBezTo>
                    <a:pt x="401" y="410"/>
                    <a:pt x="398" y="418"/>
                    <a:pt x="398" y="427"/>
                  </a:cubicBezTo>
                  <a:lnTo>
                    <a:pt x="398" y="442"/>
                  </a:lnTo>
                  <a:close/>
                  <a:moveTo>
                    <a:pt x="470" y="1189"/>
                  </a:moveTo>
                  <a:lnTo>
                    <a:pt x="372" y="1286"/>
                  </a:lnTo>
                  <a:lnTo>
                    <a:pt x="78" y="991"/>
                  </a:lnTo>
                  <a:lnTo>
                    <a:pt x="175" y="894"/>
                  </a:lnTo>
                  <a:lnTo>
                    <a:pt x="470" y="1189"/>
                  </a:lnTo>
                  <a:close/>
                  <a:moveTo>
                    <a:pt x="1230" y="621"/>
                  </a:moveTo>
                  <a:cubicBezTo>
                    <a:pt x="1243" y="577"/>
                    <a:pt x="1250" y="530"/>
                    <a:pt x="1250" y="483"/>
                  </a:cubicBezTo>
                  <a:cubicBezTo>
                    <a:pt x="1250" y="217"/>
                    <a:pt x="1034" y="0"/>
                    <a:pt x="767" y="0"/>
                  </a:cubicBezTo>
                  <a:cubicBezTo>
                    <a:pt x="501" y="0"/>
                    <a:pt x="285" y="217"/>
                    <a:pt x="285" y="483"/>
                  </a:cubicBezTo>
                  <a:cubicBezTo>
                    <a:pt x="285" y="576"/>
                    <a:pt x="311" y="664"/>
                    <a:pt x="360" y="742"/>
                  </a:cubicBezTo>
                  <a:cubicBezTo>
                    <a:pt x="346" y="751"/>
                    <a:pt x="333" y="762"/>
                    <a:pt x="322" y="771"/>
                  </a:cubicBezTo>
                  <a:lnTo>
                    <a:pt x="231" y="862"/>
                  </a:lnTo>
                  <a:lnTo>
                    <a:pt x="197" y="828"/>
                  </a:lnTo>
                  <a:cubicBezTo>
                    <a:pt x="185" y="816"/>
                    <a:pt x="165" y="816"/>
                    <a:pt x="153" y="828"/>
                  </a:cubicBezTo>
                  <a:lnTo>
                    <a:pt x="12" y="969"/>
                  </a:lnTo>
                  <a:cubicBezTo>
                    <a:pt x="0" y="981"/>
                    <a:pt x="0" y="1001"/>
                    <a:pt x="12" y="1013"/>
                  </a:cubicBezTo>
                  <a:lnTo>
                    <a:pt x="350" y="1352"/>
                  </a:lnTo>
                  <a:cubicBezTo>
                    <a:pt x="356" y="1358"/>
                    <a:pt x="364" y="1361"/>
                    <a:pt x="372" y="1361"/>
                  </a:cubicBezTo>
                  <a:cubicBezTo>
                    <a:pt x="380" y="1361"/>
                    <a:pt x="388" y="1358"/>
                    <a:pt x="394" y="1352"/>
                  </a:cubicBezTo>
                  <a:lnTo>
                    <a:pt x="535" y="1210"/>
                  </a:lnTo>
                  <a:cubicBezTo>
                    <a:pt x="548" y="1198"/>
                    <a:pt x="548" y="1179"/>
                    <a:pt x="535" y="1167"/>
                  </a:cubicBezTo>
                  <a:lnTo>
                    <a:pt x="505" y="1136"/>
                  </a:lnTo>
                  <a:cubicBezTo>
                    <a:pt x="507" y="1135"/>
                    <a:pt x="510" y="1135"/>
                    <a:pt x="513" y="1135"/>
                  </a:cubicBezTo>
                  <a:lnTo>
                    <a:pt x="909" y="1135"/>
                  </a:lnTo>
                  <a:cubicBezTo>
                    <a:pt x="962" y="1135"/>
                    <a:pt x="1156" y="929"/>
                    <a:pt x="1157" y="927"/>
                  </a:cubicBezTo>
                  <a:cubicBezTo>
                    <a:pt x="1180" y="902"/>
                    <a:pt x="1276" y="757"/>
                    <a:pt x="1304" y="693"/>
                  </a:cubicBezTo>
                  <a:cubicBezTo>
                    <a:pt x="1308" y="683"/>
                    <a:pt x="1307" y="671"/>
                    <a:pt x="1300" y="662"/>
                  </a:cubicBezTo>
                  <a:cubicBezTo>
                    <a:pt x="1287" y="644"/>
                    <a:pt x="1262" y="628"/>
                    <a:pt x="1230" y="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9" name="Group 438">
            <a:extLst>
              <a:ext uri="{FF2B5EF4-FFF2-40B4-BE49-F238E27FC236}">
                <a16:creationId xmlns:a16="http://schemas.microsoft.com/office/drawing/2014/main" id="{635C2CDA-112C-364C-A3AC-83A5230805D8}"/>
              </a:ext>
            </a:extLst>
          </p:cNvPr>
          <p:cNvGrpSpPr/>
          <p:nvPr userDrawn="1"/>
        </p:nvGrpSpPr>
        <p:grpSpPr>
          <a:xfrm>
            <a:off x="9558004" y="547973"/>
            <a:ext cx="710291" cy="710292"/>
            <a:chOff x="8058987" y="621970"/>
            <a:chExt cx="710291" cy="710292"/>
          </a:xfrm>
        </p:grpSpPr>
        <p:sp>
          <p:nvSpPr>
            <p:cNvPr id="440" name="Rectangle 439">
              <a:extLst>
                <a:ext uri="{FF2B5EF4-FFF2-40B4-BE49-F238E27FC236}">
                  <a16:creationId xmlns:a16="http://schemas.microsoft.com/office/drawing/2014/main" id="{7D044DB2-95F7-7044-8FB5-EB218CFB5C10}"/>
                </a:ext>
              </a:extLst>
            </p:cNvPr>
            <p:cNvSpPr/>
            <p:nvPr/>
          </p:nvSpPr>
          <p:spPr>
            <a:xfrm>
              <a:off x="8058987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41" name="Freeform 6">
              <a:extLst>
                <a:ext uri="{FF2B5EF4-FFF2-40B4-BE49-F238E27FC236}">
                  <a16:creationId xmlns:a16="http://schemas.microsoft.com/office/drawing/2014/main" id="{15BA8638-942F-3947-9ED1-2CD85061C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9501" y="732641"/>
              <a:ext cx="449263" cy="488950"/>
            </a:xfrm>
            <a:custGeom>
              <a:avLst/>
              <a:gdLst>
                <a:gd name="T0" fmla="*/ 342 w 1248"/>
                <a:gd name="T1" fmla="*/ 651 h 1358"/>
                <a:gd name="T2" fmla="*/ 398 w 1248"/>
                <a:gd name="T3" fmla="*/ 477 h 1358"/>
                <a:gd name="T4" fmla="*/ 398 w 1248"/>
                <a:gd name="T5" fmla="*/ 539 h 1358"/>
                <a:gd name="T6" fmla="*/ 342 w 1248"/>
                <a:gd name="T7" fmla="*/ 364 h 1358"/>
                <a:gd name="T8" fmla="*/ 398 w 1248"/>
                <a:gd name="T9" fmla="*/ 364 h 1358"/>
                <a:gd name="T10" fmla="*/ 568 w 1248"/>
                <a:gd name="T11" fmla="*/ 567 h 1358"/>
                <a:gd name="T12" fmla="*/ 680 w 1248"/>
                <a:gd name="T13" fmla="*/ 392 h 1358"/>
                <a:gd name="T14" fmla="*/ 680 w 1248"/>
                <a:gd name="T15" fmla="*/ 454 h 1358"/>
                <a:gd name="T16" fmla="*/ 568 w 1248"/>
                <a:gd name="T17" fmla="*/ 279 h 1358"/>
                <a:gd name="T18" fmla="*/ 680 w 1248"/>
                <a:gd name="T19" fmla="*/ 279 h 1358"/>
                <a:gd name="T20" fmla="*/ 904 w 1248"/>
                <a:gd name="T21" fmla="*/ 1017 h 1358"/>
                <a:gd name="T22" fmla="*/ 932 w 1248"/>
                <a:gd name="T23" fmla="*/ 702 h 1358"/>
                <a:gd name="T24" fmla="*/ 932 w 1248"/>
                <a:gd name="T25" fmla="*/ 482 h 1358"/>
                <a:gd name="T26" fmla="*/ 796 w 1248"/>
                <a:gd name="T27" fmla="*/ 420 h 1358"/>
                <a:gd name="T28" fmla="*/ 847 w 1248"/>
                <a:gd name="T29" fmla="*/ 420 h 1358"/>
                <a:gd name="T30" fmla="*/ 655 w 1248"/>
                <a:gd name="T31" fmla="*/ 985 h 1358"/>
                <a:gd name="T32" fmla="*/ 734 w 1248"/>
                <a:gd name="T33" fmla="*/ 702 h 1358"/>
                <a:gd name="T34" fmla="*/ 568 w 1248"/>
                <a:gd name="T35" fmla="*/ 228 h 1358"/>
                <a:gd name="T36" fmla="*/ 734 w 1248"/>
                <a:gd name="T37" fmla="*/ 702 h 1358"/>
                <a:gd name="T38" fmla="*/ 599 w 1248"/>
                <a:gd name="T39" fmla="*/ 143 h 1358"/>
                <a:gd name="T40" fmla="*/ 593 w 1248"/>
                <a:gd name="T41" fmla="*/ 764 h 1358"/>
                <a:gd name="T42" fmla="*/ 374 w 1248"/>
                <a:gd name="T43" fmla="*/ 764 h 1358"/>
                <a:gd name="T44" fmla="*/ 288 w 1248"/>
                <a:gd name="T45" fmla="*/ 702 h 1358"/>
                <a:gd name="T46" fmla="*/ 452 w 1248"/>
                <a:gd name="T47" fmla="*/ 702 h 1358"/>
                <a:gd name="T48" fmla="*/ 180 w 1248"/>
                <a:gd name="T49" fmla="*/ 1076 h 1358"/>
                <a:gd name="T50" fmla="*/ 361 w 1248"/>
                <a:gd name="T51" fmla="*/ 1077 h 1358"/>
                <a:gd name="T52" fmla="*/ 361 w 1248"/>
                <a:gd name="T53" fmla="*/ 1077 h 1358"/>
                <a:gd name="T54" fmla="*/ 655 w 1248"/>
                <a:gd name="T55" fmla="*/ 1290 h 1358"/>
                <a:gd name="T56" fmla="*/ 593 w 1248"/>
                <a:gd name="T57" fmla="*/ 1290 h 1358"/>
                <a:gd name="T58" fmla="*/ 887 w 1248"/>
                <a:gd name="T59" fmla="*/ 1077 h 1358"/>
                <a:gd name="T60" fmla="*/ 887 w 1248"/>
                <a:gd name="T61" fmla="*/ 1077 h 1358"/>
                <a:gd name="T62" fmla="*/ 865 w 1248"/>
                <a:gd name="T63" fmla="*/ 226 h 1358"/>
                <a:gd name="T64" fmla="*/ 994 w 1248"/>
                <a:gd name="T65" fmla="*/ 451 h 1358"/>
                <a:gd name="T66" fmla="*/ 909 w 1248"/>
                <a:gd name="T67" fmla="*/ 338 h 1358"/>
                <a:gd name="T68" fmla="*/ 796 w 1248"/>
                <a:gd name="T69" fmla="*/ 197 h 1358"/>
                <a:gd name="T70" fmla="*/ 711 w 1248"/>
                <a:gd name="T71" fmla="*/ 112 h 1358"/>
                <a:gd name="T72" fmla="*/ 655 w 1248"/>
                <a:gd name="T73" fmla="*/ 0 h 1358"/>
                <a:gd name="T74" fmla="*/ 568 w 1248"/>
                <a:gd name="T75" fmla="*/ 81 h 1358"/>
                <a:gd name="T76" fmla="*/ 483 w 1248"/>
                <a:gd name="T77" fmla="*/ 166 h 1358"/>
                <a:gd name="T78" fmla="*/ 257 w 1248"/>
                <a:gd name="T79" fmla="*/ 251 h 1358"/>
                <a:gd name="T80" fmla="*/ 64 w 1248"/>
                <a:gd name="T81" fmla="*/ 702 h 1358"/>
                <a:gd name="T82" fmla="*/ 125 w 1248"/>
                <a:gd name="T83" fmla="*/ 359 h 1358"/>
                <a:gd name="T84" fmla="*/ 1247 w 1248"/>
                <a:gd name="T85" fmla="*/ 733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48" h="1358">
                  <a:moveTo>
                    <a:pt x="398" y="589"/>
                  </a:moveTo>
                  <a:lnTo>
                    <a:pt x="342" y="589"/>
                  </a:lnTo>
                  <a:lnTo>
                    <a:pt x="342" y="651"/>
                  </a:lnTo>
                  <a:lnTo>
                    <a:pt x="398" y="651"/>
                  </a:lnTo>
                  <a:lnTo>
                    <a:pt x="398" y="589"/>
                  </a:lnTo>
                  <a:close/>
                  <a:moveTo>
                    <a:pt x="398" y="477"/>
                  </a:moveTo>
                  <a:lnTo>
                    <a:pt x="342" y="477"/>
                  </a:lnTo>
                  <a:lnTo>
                    <a:pt x="342" y="539"/>
                  </a:lnTo>
                  <a:lnTo>
                    <a:pt x="398" y="539"/>
                  </a:lnTo>
                  <a:lnTo>
                    <a:pt x="398" y="477"/>
                  </a:lnTo>
                  <a:close/>
                  <a:moveTo>
                    <a:pt x="398" y="364"/>
                  </a:moveTo>
                  <a:lnTo>
                    <a:pt x="342" y="364"/>
                  </a:lnTo>
                  <a:lnTo>
                    <a:pt x="342" y="426"/>
                  </a:lnTo>
                  <a:lnTo>
                    <a:pt x="398" y="426"/>
                  </a:lnTo>
                  <a:lnTo>
                    <a:pt x="398" y="364"/>
                  </a:lnTo>
                  <a:close/>
                  <a:moveTo>
                    <a:pt x="680" y="505"/>
                  </a:moveTo>
                  <a:lnTo>
                    <a:pt x="568" y="505"/>
                  </a:lnTo>
                  <a:lnTo>
                    <a:pt x="568" y="567"/>
                  </a:lnTo>
                  <a:lnTo>
                    <a:pt x="680" y="567"/>
                  </a:lnTo>
                  <a:lnTo>
                    <a:pt x="680" y="505"/>
                  </a:lnTo>
                  <a:close/>
                  <a:moveTo>
                    <a:pt x="680" y="392"/>
                  </a:moveTo>
                  <a:lnTo>
                    <a:pt x="568" y="392"/>
                  </a:lnTo>
                  <a:lnTo>
                    <a:pt x="568" y="454"/>
                  </a:lnTo>
                  <a:lnTo>
                    <a:pt x="680" y="454"/>
                  </a:lnTo>
                  <a:lnTo>
                    <a:pt x="680" y="392"/>
                  </a:lnTo>
                  <a:close/>
                  <a:moveTo>
                    <a:pt x="680" y="279"/>
                  </a:moveTo>
                  <a:lnTo>
                    <a:pt x="568" y="279"/>
                  </a:lnTo>
                  <a:lnTo>
                    <a:pt x="568" y="341"/>
                  </a:lnTo>
                  <a:lnTo>
                    <a:pt x="680" y="341"/>
                  </a:lnTo>
                  <a:lnTo>
                    <a:pt x="680" y="279"/>
                  </a:lnTo>
                  <a:close/>
                  <a:moveTo>
                    <a:pt x="1183" y="764"/>
                  </a:moveTo>
                  <a:cubicBezTo>
                    <a:pt x="1177" y="881"/>
                    <a:pt x="1135" y="989"/>
                    <a:pt x="1068" y="1076"/>
                  </a:cubicBezTo>
                  <a:cubicBezTo>
                    <a:pt x="1020" y="1052"/>
                    <a:pt x="964" y="1032"/>
                    <a:pt x="904" y="1017"/>
                  </a:cubicBezTo>
                  <a:cubicBezTo>
                    <a:pt x="923" y="941"/>
                    <a:pt x="934" y="856"/>
                    <a:pt x="936" y="764"/>
                  </a:cubicBezTo>
                  <a:lnTo>
                    <a:pt x="1183" y="764"/>
                  </a:lnTo>
                  <a:close/>
                  <a:moveTo>
                    <a:pt x="932" y="702"/>
                  </a:moveTo>
                  <a:lnTo>
                    <a:pt x="796" y="702"/>
                  </a:lnTo>
                  <a:lnTo>
                    <a:pt x="796" y="482"/>
                  </a:lnTo>
                  <a:lnTo>
                    <a:pt x="932" y="482"/>
                  </a:lnTo>
                  <a:lnTo>
                    <a:pt x="932" y="702"/>
                  </a:lnTo>
                  <a:close/>
                  <a:moveTo>
                    <a:pt x="847" y="420"/>
                  </a:moveTo>
                  <a:lnTo>
                    <a:pt x="796" y="420"/>
                  </a:lnTo>
                  <a:lnTo>
                    <a:pt x="796" y="369"/>
                  </a:lnTo>
                  <a:lnTo>
                    <a:pt x="847" y="369"/>
                  </a:lnTo>
                  <a:lnTo>
                    <a:pt x="847" y="420"/>
                  </a:lnTo>
                  <a:close/>
                  <a:moveTo>
                    <a:pt x="874" y="764"/>
                  </a:moveTo>
                  <a:cubicBezTo>
                    <a:pt x="872" y="850"/>
                    <a:pt x="861" y="932"/>
                    <a:pt x="843" y="1004"/>
                  </a:cubicBezTo>
                  <a:cubicBezTo>
                    <a:pt x="783" y="993"/>
                    <a:pt x="720" y="987"/>
                    <a:pt x="655" y="985"/>
                  </a:cubicBezTo>
                  <a:lnTo>
                    <a:pt x="655" y="764"/>
                  </a:lnTo>
                  <a:lnTo>
                    <a:pt x="874" y="764"/>
                  </a:lnTo>
                  <a:close/>
                  <a:moveTo>
                    <a:pt x="734" y="702"/>
                  </a:moveTo>
                  <a:lnTo>
                    <a:pt x="514" y="702"/>
                  </a:lnTo>
                  <a:lnTo>
                    <a:pt x="514" y="228"/>
                  </a:lnTo>
                  <a:lnTo>
                    <a:pt x="568" y="228"/>
                  </a:lnTo>
                  <a:lnTo>
                    <a:pt x="680" y="228"/>
                  </a:lnTo>
                  <a:lnTo>
                    <a:pt x="734" y="228"/>
                  </a:lnTo>
                  <a:lnTo>
                    <a:pt x="734" y="702"/>
                  </a:lnTo>
                  <a:close/>
                  <a:moveTo>
                    <a:pt x="649" y="166"/>
                  </a:moveTo>
                  <a:lnTo>
                    <a:pt x="599" y="166"/>
                  </a:lnTo>
                  <a:lnTo>
                    <a:pt x="599" y="143"/>
                  </a:lnTo>
                  <a:lnTo>
                    <a:pt x="649" y="143"/>
                  </a:lnTo>
                  <a:lnTo>
                    <a:pt x="649" y="166"/>
                  </a:lnTo>
                  <a:close/>
                  <a:moveTo>
                    <a:pt x="593" y="764"/>
                  </a:moveTo>
                  <a:lnTo>
                    <a:pt x="593" y="985"/>
                  </a:lnTo>
                  <a:cubicBezTo>
                    <a:pt x="528" y="987"/>
                    <a:pt x="465" y="993"/>
                    <a:pt x="405" y="1004"/>
                  </a:cubicBezTo>
                  <a:cubicBezTo>
                    <a:pt x="387" y="932"/>
                    <a:pt x="376" y="850"/>
                    <a:pt x="374" y="764"/>
                  </a:cubicBezTo>
                  <a:lnTo>
                    <a:pt x="593" y="764"/>
                  </a:lnTo>
                  <a:close/>
                  <a:moveTo>
                    <a:pt x="452" y="702"/>
                  </a:moveTo>
                  <a:lnTo>
                    <a:pt x="288" y="702"/>
                  </a:lnTo>
                  <a:lnTo>
                    <a:pt x="288" y="313"/>
                  </a:lnTo>
                  <a:lnTo>
                    <a:pt x="452" y="313"/>
                  </a:lnTo>
                  <a:lnTo>
                    <a:pt x="452" y="702"/>
                  </a:lnTo>
                  <a:close/>
                  <a:moveTo>
                    <a:pt x="311" y="764"/>
                  </a:moveTo>
                  <a:cubicBezTo>
                    <a:pt x="314" y="856"/>
                    <a:pt x="325" y="941"/>
                    <a:pt x="344" y="1017"/>
                  </a:cubicBezTo>
                  <a:cubicBezTo>
                    <a:pt x="284" y="1032"/>
                    <a:pt x="228" y="1052"/>
                    <a:pt x="180" y="1076"/>
                  </a:cubicBezTo>
                  <a:cubicBezTo>
                    <a:pt x="113" y="989"/>
                    <a:pt x="70" y="881"/>
                    <a:pt x="64" y="764"/>
                  </a:cubicBezTo>
                  <a:lnTo>
                    <a:pt x="311" y="764"/>
                  </a:lnTo>
                  <a:close/>
                  <a:moveTo>
                    <a:pt x="361" y="1077"/>
                  </a:moveTo>
                  <a:cubicBezTo>
                    <a:pt x="387" y="1157"/>
                    <a:pt x="423" y="1223"/>
                    <a:pt x="464" y="1271"/>
                  </a:cubicBezTo>
                  <a:cubicBezTo>
                    <a:pt x="371" y="1244"/>
                    <a:pt x="288" y="1193"/>
                    <a:pt x="222" y="1125"/>
                  </a:cubicBezTo>
                  <a:cubicBezTo>
                    <a:pt x="263" y="1105"/>
                    <a:pt x="310" y="1089"/>
                    <a:pt x="361" y="1077"/>
                  </a:cubicBezTo>
                  <a:close/>
                  <a:moveTo>
                    <a:pt x="655" y="1047"/>
                  </a:moveTo>
                  <a:cubicBezTo>
                    <a:pt x="714" y="1049"/>
                    <a:pt x="771" y="1054"/>
                    <a:pt x="825" y="1064"/>
                  </a:cubicBezTo>
                  <a:cubicBezTo>
                    <a:pt x="785" y="1185"/>
                    <a:pt x="724" y="1270"/>
                    <a:pt x="655" y="1290"/>
                  </a:cubicBezTo>
                  <a:lnTo>
                    <a:pt x="655" y="1047"/>
                  </a:lnTo>
                  <a:close/>
                  <a:moveTo>
                    <a:pt x="593" y="1047"/>
                  </a:moveTo>
                  <a:lnTo>
                    <a:pt x="593" y="1290"/>
                  </a:lnTo>
                  <a:cubicBezTo>
                    <a:pt x="524" y="1270"/>
                    <a:pt x="463" y="1185"/>
                    <a:pt x="423" y="1064"/>
                  </a:cubicBezTo>
                  <a:cubicBezTo>
                    <a:pt x="477" y="1054"/>
                    <a:pt x="534" y="1049"/>
                    <a:pt x="593" y="1047"/>
                  </a:cubicBezTo>
                  <a:close/>
                  <a:moveTo>
                    <a:pt x="887" y="1077"/>
                  </a:moveTo>
                  <a:cubicBezTo>
                    <a:pt x="938" y="1089"/>
                    <a:pt x="985" y="1105"/>
                    <a:pt x="1026" y="1125"/>
                  </a:cubicBezTo>
                  <a:cubicBezTo>
                    <a:pt x="960" y="1193"/>
                    <a:pt x="877" y="1244"/>
                    <a:pt x="784" y="1271"/>
                  </a:cubicBezTo>
                  <a:cubicBezTo>
                    <a:pt x="825" y="1223"/>
                    <a:pt x="860" y="1157"/>
                    <a:pt x="887" y="1077"/>
                  </a:cubicBezTo>
                  <a:close/>
                  <a:moveTo>
                    <a:pt x="891" y="170"/>
                  </a:moveTo>
                  <a:cubicBezTo>
                    <a:pt x="876" y="162"/>
                    <a:pt x="857" y="169"/>
                    <a:pt x="850" y="184"/>
                  </a:cubicBezTo>
                  <a:cubicBezTo>
                    <a:pt x="843" y="200"/>
                    <a:pt x="849" y="218"/>
                    <a:pt x="865" y="226"/>
                  </a:cubicBezTo>
                  <a:cubicBezTo>
                    <a:pt x="1050" y="314"/>
                    <a:pt x="1172" y="499"/>
                    <a:pt x="1183" y="702"/>
                  </a:cubicBezTo>
                  <a:lnTo>
                    <a:pt x="994" y="702"/>
                  </a:lnTo>
                  <a:lnTo>
                    <a:pt x="994" y="451"/>
                  </a:lnTo>
                  <a:cubicBezTo>
                    <a:pt x="994" y="434"/>
                    <a:pt x="980" y="420"/>
                    <a:pt x="963" y="420"/>
                  </a:cubicBezTo>
                  <a:lnTo>
                    <a:pt x="909" y="420"/>
                  </a:lnTo>
                  <a:lnTo>
                    <a:pt x="909" y="338"/>
                  </a:lnTo>
                  <a:cubicBezTo>
                    <a:pt x="909" y="321"/>
                    <a:pt x="895" y="307"/>
                    <a:pt x="878" y="307"/>
                  </a:cubicBezTo>
                  <a:lnTo>
                    <a:pt x="796" y="307"/>
                  </a:lnTo>
                  <a:lnTo>
                    <a:pt x="796" y="197"/>
                  </a:lnTo>
                  <a:cubicBezTo>
                    <a:pt x="796" y="180"/>
                    <a:pt x="782" y="166"/>
                    <a:pt x="765" y="166"/>
                  </a:cubicBezTo>
                  <a:lnTo>
                    <a:pt x="711" y="166"/>
                  </a:lnTo>
                  <a:lnTo>
                    <a:pt x="711" y="112"/>
                  </a:lnTo>
                  <a:cubicBezTo>
                    <a:pt x="711" y="95"/>
                    <a:pt x="698" y="81"/>
                    <a:pt x="680" y="81"/>
                  </a:cubicBezTo>
                  <a:lnTo>
                    <a:pt x="655" y="81"/>
                  </a:lnTo>
                  <a:lnTo>
                    <a:pt x="655" y="0"/>
                  </a:lnTo>
                  <a:lnTo>
                    <a:pt x="593" y="0"/>
                  </a:lnTo>
                  <a:lnTo>
                    <a:pt x="593" y="81"/>
                  </a:lnTo>
                  <a:lnTo>
                    <a:pt x="568" y="81"/>
                  </a:lnTo>
                  <a:cubicBezTo>
                    <a:pt x="550" y="81"/>
                    <a:pt x="536" y="95"/>
                    <a:pt x="536" y="112"/>
                  </a:cubicBezTo>
                  <a:lnTo>
                    <a:pt x="536" y="166"/>
                  </a:lnTo>
                  <a:lnTo>
                    <a:pt x="483" y="166"/>
                  </a:lnTo>
                  <a:cubicBezTo>
                    <a:pt x="466" y="166"/>
                    <a:pt x="452" y="180"/>
                    <a:pt x="452" y="197"/>
                  </a:cubicBezTo>
                  <a:lnTo>
                    <a:pt x="452" y="251"/>
                  </a:lnTo>
                  <a:lnTo>
                    <a:pt x="257" y="251"/>
                  </a:lnTo>
                  <a:cubicBezTo>
                    <a:pt x="240" y="251"/>
                    <a:pt x="226" y="265"/>
                    <a:pt x="226" y="282"/>
                  </a:cubicBezTo>
                  <a:lnTo>
                    <a:pt x="226" y="702"/>
                  </a:lnTo>
                  <a:lnTo>
                    <a:pt x="64" y="702"/>
                  </a:lnTo>
                  <a:cubicBezTo>
                    <a:pt x="70" y="591"/>
                    <a:pt x="108" y="486"/>
                    <a:pt x="175" y="396"/>
                  </a:cubicBezTo>
                  <a:cubicBezTo>
                    <a:pt x="185" y="382"/>
                    <a:pt x="182" y="363"/>
                    <a:pt x="169" y="353"/>
                  </a:cubicBezTo>
                  <a:cubicBezTo>
                    <a:pt x="155" y="342"/>
                    <a:pt x="136" y="345"/>
                    <a:pt x="125" y="359"/>
                  </a:cubicBezTo>
                  <a:cubicBezTo>
                    <a:pt x="44" y="467"/>
                    <a:pt x="0" y="597"/>
                    <a:pt x="0" y="733"/>
                  </a:cubicBezTo>
                  <a:cubicBezTo>
                    <a:pt x="0" y="1077"/>
                    <a:pt x="280" y="1357"/>
                    <a:pt x="624" y="1357"/>
                  </a:cubicBezTo>
                  <a:cubicBezTo>
                    <a:pt x="968" y="1357"/>
                    <a:pt x="1247" y="1077"/>
                    <a:pt x="1247" y="733"/>
                  </a:cubicBezTo>
                  <a:cubicBezTo>
                    <a:pt x="1247" y="494"/>
                    <a:pt x="1108" y="273"/>
                    <a:pt x="891" y="1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2" name="Group 441">
            <a:extLst>
              <a:ext uri="{FF2B5EF4-FFF2-40B4-BE49-F238E27FC236}">
                <a16:creationId xmlns:a16="http://schemas.microsoft.com/office/drawing/2014/main" id="{DAD78C3F-B65F-8C4C-A24E-368E873B99F2}"/>
              </a:ext>
            </a:extLst>
          </p:cNvPr>
          <p:cNvGrpSpPr/>
          <p:nvPr userDrawn="1"/>
        </p:nvGrpSpPr>
        <p:grpSpPr>
          <a:xfrm>
            <a:off x="4075750" y="5432871"/>
            <a:ext cx="710291" cy="710292"/>
            <a:chOff x="2576733" y="5506868"/>
            <a:chExt cx="710291" cy="710292"/>
          </a:xfrm>
        </p:grpSpPr>
        <p:sp>
          <p:nvSpPr>
            <p:cNvPr id="443" name="Rectangle 442">
              <a:extLst>
                <a:ext uri="{FF2B5EF4-FFF2-40B4-BE49-F238E27FC236}">
                  <a16:creationId xmlns:a16="http://schemas.microsoft.com/office/drawing/2014/main" id="{28D5D4EE-D065-7C41-BF0C-C79BB5F11F75}"/>
                </a:ext>
              </a:extLst>
            </p:cNvPr>
            <p:cNvSpPr/>
            <p:nvPr/>
          </p:nvSpPr>
          <p:spPr>
            <a:xfrm>
              <a:off x="2576733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44" name="Freeform 8">
              <a:extLst>
                <a:ext uri="{FF2B5EF4-FFF2-40B4-BE49-F238E27FC236}">
                  <a16:creationId xmlns:a16="http://schemas.microsoft.com/office/drawing/2014/main" id="{406F3BF7-EA9F-7B4A-9060-B2026A6EC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4228" y="5613421"/>
              <a:ext cx="495300" cy="479425"/>
            </a:xfrm>
            <a:custGeom>
              <a:avLst/>
              <a:gdLst>
                <a:gd name="T0" fmla="*/ 829 w 1377"/>
                <a:gd name="T1" fmla="*/ 1305 h 1331"/>
                <a:gd name="T2" fmla="*/ 547 w 1377"/>
                <a:gd name="T3" fmla="*/ 1242 h 1331"/>
                <a:gd name="T4" fmla="*/ 547 w 1377"/>
                <a:gd name="T5" fmla="*/ 1305 h 1331"/>
                <a:gd name="T6" fmla="*/ 544 w 1377"/>
                <a:gd name="T7" fmla="*/ 1027 h 1331"/>
                <a:gd name="T8" fmla="*/ 305 w 1377"/>
                <a:gd name="T9" fmla="*/ 1105 h 1331"/>
                <a:gd name="T10" fmla="*/ 71 w 1377"/>
                <a:gd name="T11" fmla="*/ 576 h 1331"/>
                <a:gd name="T12" fmla="*/ 145 w 1377"/>
                <a:gd name="T13" fmla="*/ 391 h 1331"/>
                <a:gd name="T14" fmla="*/ 175 w 1377"/>
                <a:gd name="T15" fmla="*/ 650 h 1331"/>
                <a:gd name="T16" fmla="*/ 300 w 1377"/>
                <a:gd name="T17" fmla="*/ 949 h 1331"/>
                <a:gd name="T18" fmla="*/ 194 w 1377"/>
                <a:gd name="T19" fmla="*/ 721 h 1331"/>
                <a:gd name="T20" fmla="*/ 287 w 1377"/>
                <a:gd name="T21" fmla="*/ 734 h 1331"/>
                <a:gd name="T22" fmla="*/ 412 w 1377"/>
                <a:gd name="T23" fmla="*/ 830 h 1331"/>
                <a:gd name="T24" fmla="*/ 402 w 1377"/>
                <a:gd name="T25" fmla="*/ 756 h 1331"/>
                <a:gd name="T26" fmla="*/ 313 w 1377"/>
                <a:gd name="T27" fmla="*/ 672 h 1331"/>
                <a:gd name="T28" fmla="*/ 198 w 1377"/>
                <a:gd name="T29" fmla="*/ 358 h 1331"/>
                <a:gd name="T30" fmla="*/ 10 w 1377"/>
                <a:gd name="T31" fmla="*/ 558 h 1331"/>
                <a:gd name="T32" fmla="*/ 148 w 1377"/>
                <a:gd name="T33" fmla="*/ 1021 h 1331"/>
                <a:gd name="T34" fmla="*/ 237 w 1377"/>
                <a:gd name="T35" fmla="*/ 1158 h 1331"/>
                <a:gd name="T36" fmla="*/ 268 w 1377"/>
                <a:gd name="T37" fmla="*/ 1330 h 1331"/>
                <a:gd name="T38" fmla="*/ 601 w 1377"/>
                <a:gd name="T39" fmla="*/ 1330 h 1331"/>
                <a:gd name="T40" fmla="*/ 632 w 1377"/>
                <a:gd name="T41" fmla="*/ 1158 h 1331"/>
                <a:gd name="T42" fmla="*/ 557 w 1377"/>
                <a:gd name="T43" fmla="*/ 886 h 1331"/>
                <a:gd name="T44" fmla="*/ 402 w 1377"/>
                <a:gd name="T45" fmla="*/ 756 h 1331"/>
                <a:gd name="T46" fmla="*/ 778 w 1377"/>
                <a:gd name="T47" fmla="*/ 17 h 1331"/>
                <a:gd name="T48" fmla="*/ 606 w 1377"/>
                <a:gd name="T49" fmla="*/ 669 h 1331"/>
                <a:gd name="T50" fmla="*/ 769 w 1377"/>
                <a:gd name="T51" fmla="*/ 321 h 1331"/>
                <a:gd name="T52" fmla="*/ 713 w 1377"/>
                <a:gd name="T53" fmla="*/ 294 h 1331"/>
                <a:gd name="T54" fmla="*/ 683 w 1377"/>
                <a:gd name="T55" fmla="*/ 195 h 1331"/>
                <a:gd name="T56" fmla="*/ 716 w 1377"/>
                <a:gd name="T57" fmla="*/ 599 h 1331"/>
                <a:gd name="T58" fmla="*/ 824 w 1377"/>
                <a:gd name="T59" fmla="*/ 7 h 1331"/>
                <a:gd name="T60" fmla="*/ 1044 w 1377"/>
                <a:gd name="T61" fmla="*/ 1158 h 1331"/>
                <a:gd name="T62" fmla="*/ 863 w 1377"/>
                <a:gd name="T63" fmla="*/ 929 h 1331"/>
                <a:gd name="T64" fmla="*/ 991 w 1377"/>
                <a:gd name="T65" fmla="*/ 816 h 1331"/>
                <a:gd name="T66" fmla="*/ 1107 w 1377"/>
                <a:gd name="T67" fmla="*/ 716 h 1331"/>
                <a:gd name="T68" fmla="*/ 1163 w 1377"/>
                <a:gd name="T69" fmla="*/ 772 h 1331"/>
                <a:gd name="T70" fmla="*/ 1207 w 1377"/>
                <a:gd name="T71" fmla="*/ 815 h 1331"/>
                <a:gd name="T72" fmla="*/ 1235 w 1377"/>
                <a:gd name="T73" fmla="*/ 543 h 1331"/>
                <a:gd name="T74" fmla="*/ 1283 w 1377"/>
                <a:gd name="T75" fmla="*/ 348 h 1331"/>
                <a:gd name="T76" fmla="*/ 1292 w 1377"/>
                <a:gd name="T77" fmla="*/ 854 h 1331"/>
                <a:gd name="T78" fmla="*/ 1334 w 1377"/>
                <a:gd name="T79" fmla="*/ 303 h 1331"/>
                <a:gd name="T80" fmla="*/ 1172 w 1377"/>
                <a:gd name="T81" fmla="*/ 534 h 1331"/>
                <a:gd name="T82" fmla="*/ 1044 w 1377"/>
                <a:gd name="T83" fmla="*/ 692 h 1331"/>
                <a:gd name="T84" fmla="*/ 920 w 1377"/>
                <a:gd name="T85" fmla="*/ 786 h 1331"/>
                <a:gd name="T86" fmla="*/ 770 w 1377"/>
                <a:gd name="T87" fmla="*/ 1027 h 1331"/>
                <a:gd name="T88" fmla="*/ 714 w 1377"/>
                <a:gd name="T89" fmla="*/ 1189 h 1331"/>
                <a:gd name="T90" fmla="*/ 776 w 1377"/>
                <a:gd name="T91" fmla="*/ 1220 h 1331"/>
                <a:gd name="T92" fmla="*/ 1171 w 1377"/>
                <a:gd name="T93" fmla="*/ 1330 h 1331"/>
                <a:gd name="T94" fmla="*/ 1108 w 1377"/>
                <a:gd name="T95" fmla="*/ 1158 h 1331"/>
                <a:gd name="T96" fmla="*/ 1338 w 1377"/>
                <a:gd name="T97" fmla="*/ 895 h 1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77" h="1331">
                  <a:moveTo>
                    <a:pt x="886" y="1242"/>
                  </a:moveTo>
                  <a:lnTo>
                    <a:pt x="829" y="1242"/>
                  </a:lnTo>
                  <a:lnTo>
                    <a:pt x="829" y="1305"/>
                  </a:lnTo>
                  <a:lnTo>
                    <a:pt x="886" y="1305"/>
                  </a:lnTo>
                  <a:lnTo>
                    <a:pt x="886" y="1242"/>
                  </a:lnTo>
                  <a:close/>
                  <a:moveTo>
                    <a:pt x="547" y="1242"/>
                  </a:moveTo>
                  <a:lnTo>
                    <a:pt x="491" y="1242"/>
                  </a:lnTo>
                  <a:lnTo>
                    <a:pt x="491" y="1305"/>
                  </a:lnTo>
                  <a:lnTo>
                    <a:pt x="547" y="1305"/>
                  </a:lnTo>
                  <a:lnTo>
                    <a:pt x="547" y="1242"/>
                  </a:lnTo>
                  <a:close/>
                  <a:moveTo>
                    <a:pt x="513" y="929"/>
                  </a:moveTo>
                  <a:cubicBezTo>
                    <a:pt x="532" y="948"/>
                    <a:pt x="543" y="993"/>
                    <a:pt x="544" y="1027"/>
                  </a:cubicBezTo>
                  <a:lnTo>
                    <a:pt x="544" y="1158"/>
                  </a:lnTo>
                  <a:lnTo>
                    <a:pt x="333" y="1158"/>
                  </a:lnTo>
                  <a:cubicBezTo>
                    <a:pt x="330" y="1142"/>
                    <a:pt x="323" y="1124"/>
                    <a:pt x="305" y="1105"/>
                  </a:cubicBezTo>
                  <a:cubicBezTo>
                    <a:pt x="293" y="1094"/>
                    <a:pt x="241" y="1033"/>
                    <a:pt x="195" y="980"/>
                  </a:cubicBezTo>
                  <a:cubicBezTo>
                    <a:pt x="146" y="924"/>
                    <a:pt x="100" y="871"/>
                    <a:pt x="84" y="854"/>
                  </a:cubicBezTo>
                  <a:cubicBezTo>
                    <a:pt x="71" y="820"/>
                    <a:pt x="68" y="624"/>
                    <a:pt x="71" y="576"/>
                  </a:cubicBezTo>
                  <a:lnTo>
                    <a:pt x="72" y="561"/>
                  </a:lnTo>
                  <a:cubicBezTo>
                    <a:pt x="73" y="521"/>
                    <a:pt x="79" y="408"/>
                    <a:pt x="94" y="348"/>
                  </a:cubicBezTo>
                  <a:cubicBezTo>
                    <a:pt x="110" y="353"/>
                    <a:pt x="130" y="367"/>
                    <a:pt x="145" y="391"/>
                  </a:cubicBezTo>
                  <a:cubicBezTo>
                    <a:pt x="164" y="422"/>
                    <a:pt x="163" y="457"/>
                    <a:pt x="142" y="525"/>
                  </a:cubicBezTo>
                  <a:cubicBezTo>
                    <a:pt x="140" y="531"/>
                    <a:pt x="140" y="537"/>
                    <a:pt x="142" y="543"/>
                  </a:cubicBezTo>
                  <a:lnTo>
                    <a:pt x="175" y="650"/>
                  </a:lnTo>
                  <a:cubicBezTo>
                    <a:pt x="156" y="662"/>
                    <a:pt x="140" y="682"/>
                    <a:pt x="134" y="705"/>
                  </a:cubicBezTo>
                  <a:cubicBezTo>
                    <a:pt x="124" y="743"/>
                    <a:pt x="137" y="783"/>
                    <a:pt x="169" y="815"/>
                  </a:cubicBezTo>
                  <a:cubicBezTo>
                    <a:pt x="189" y="835"/>
                    <a:pt x="300" y="949"/>
                    <a:pt x="300" y="949"/>
                  </a:cubicBezTo>
                  <a:lnTo>
                    <a:pt x="345" y="906"/>
                  </a:lnTo>
                  <a:cubicBezTo>
                    <a:pt x="345" y="906"/>
                    <a:pt x="233" y="792"/>
                    <a:pt x="213" y="772"/>
                  </a:cubicBezTo>
                  <a:cubicBezTo>
                    <a:pt x="197" y="755"/>
                    <a:pt x="190" y="737"/>
                    <a:pt x="194" y="721"/>
                  </a:cubicBezTo>
                  <a:cubicBezTo>
                    <a:pt x="197" y="709"/>
                    <a:pt x="207" y="700"/>
                    <a:pt x="219" y="697"/>
                  </a:cubicBezTo>
                  <a:cubicBezTo>
                    <a:pt x="235" y="692"/>
                    <a:pt x="253" y="699"/>
                    <a:pt x="269" y="716"/>
                  </a:cubicBezTo>
                  <a:cubicBezTo>
                    <a:pt x="276" y="723"/>
                    <a:pt x="281" y="728"/>
                    <a:pt x="287" y="734"/>
                  </a:cubicBezTo>
                  <a:cubicBezTo>
                    <a:pt x="297" y="745"/>
                    <a:pt x="311" y="760"/>
                    <a:pt x="346" y="795"/>
                  </a:cubicBezTo>
                  <a:cubicBezTo>
                    <a:pt x="359" y="809"/>
                    <a:pt x="374" y="813"/>
                    <a:pt x="385" y="816"/>
                  </a:cubicBezTo>
                  <a:cubicBezTo>
                    <a:pt x="396" y="819"/>
                    <a:pt x="403" y="821"/>
                    <a:pt x="412" y="830"/>
                  </a:cubicBezTo>
                  <a:cubicBezTo>
                    <a:pt x="417" y="834"/>
                    <a:pt x="429" y="847"/>
                    <a:pt x="444" y="861"/>
                  </a:cubicBezTo>
                  <a:cubicBezTo>
                    <a:pt x="468" y="884"/>
                    <a:pt x="497" y="913"/>
                    <a:pt x="513" y="929"/>
                  </a:cubicBezTo>
                  <a:close/>
                  <a:moveTo>
                    <a:pt x="402" y="756"/>
                  </a:moveTo>
                  <a:cubicBezTo>
                    <a:pt x="396" y="754"/>
                    <a:pt x="392" y="753"/>
                    <a:pt x="390" y="752"/>
                  </a:cubicBezTo>
                  <a:cubicBezTo>
                    <a:pt x="356" y="717"/>
                    <a:pt x="342" y="703"/>
                    <a:pt x="332" y="692"/>
                  </a:cubicBezTo>
                  <a:cubicBezTo>
                    <a:pt x="326" y="685"/>
                    <a:pt x="321" y="680"/>
                    <a:pt x="313" y="672"/>
                  </a:cubicBezTo>
                  <a:cubicBezTo>
                    <a:pt x="290" y="649"/>
                    <a:pt x="263" y="636"/>
                    <a:pt x="235" y="634"/>
                  </a:cubicBezTo>
                  <a:lnTo>
                    <a:pt x="204" y="534"/>
                  </a:lnTo>
                  <a:cubicBezTo>
                    <a:pt x="225" y="465"/>
                    <a:pt x="231" y="411"/>
                    <a:pt x="198" y="358"/>
                  </a:cubicBezTo>
                  <a:cubicBezTo>
                    <a:pt x="161" y="299"/>
                    <a:pt x="104" y="279"/>
                    <a:pt x="67" y="284"/>
                  </a:cubicBezTo>
                  <a:cubicBezTo>
                    <a:pt x="56" y="285"/>
                    <a:pt x="47" y="293"/>
                    <a:pt x="43" y="303"/>
                  </a:cubicBezTo>
                  <a:cubicBezTo>
                    <a:pt x="21" y="356"/>
                    <a:pt x="14" y="467"/>
                    <a:pt x="10" y="558"/>
                  </a:cubicBezTo>
                  <a:lnTo>
                    <a:pt x="9" y="572"/>
                  </a:lnTo>
                  <a:cubicBezTo>
                    <a:pt x="9" y="575"/>
                    <a:pt x="0" y="857"/>
                    <a:pt x="38" y="895"/>
                  </a:cubicBezTo>
                  <a:cubicBezTo>
                    <a:pt x="49" y="907"/>
                    <a:pt x="102" y="967"/>
                    <a:pt x="148" y="1021"/>
                  </a:cubicBezTo>
                  <a:cubicBezTo>
                    <a:pt x="199" y="1080"/>
                    <a:pt x="248" y="1136"/>
                    <a:pt x="261" y="1149"/>
                  </a:cubicBezTo>
                  <a:cubicBezTo>
                    <a:pt x="264" y="1152"/>
                    <a:pt x="266" y="1155"/>
                    <a:pt x="268" y="1158"/>
                  </a:cubicBezTo>
                  <a:lnTo>
                    <a:pt x="237" y="1158"/>
                  </a:lnTo>
                  <a:cubicBezTo>
                    <a:pt x="219" y="1158"/>
                    <a:pt x="206" y="1172"/>
                    <a:pt x="206" y="1189"/>
                  </a:cubicBezTo>
                  <a:lnTo>
                    <a:pt x="206" y="1330"/>
                  </a:lnTo>
                  <a:lnTo>
                    <a:pt x="268" y="1330"/>
                  </a:lnTo>
                  <a:lnTo>
                    <a:pt x="268" y="1220"/>
                  </a:lnTo>
                  <a:lnTo>
                    <a:pt x="601" y="1220"/>
                  </a:lnTo>
                  <a:lnTo>
                    <a:pt x="601" y="1330"/>
                  </a:lnTo>
                  <a:lnTo>
                    <a:pt x="663" y="1330"/>
                  </a:lnTo>
                  <a:lnTo>
                    <a:pt x="663" y="1189"/>
                  </a:lnTo>
                  <a:cubicBezTo>
                    <a:pt x="663" y="1172"/>
                    <a:pt x="649" y="1158"/>
                    <a:pt x="632" y="1158"/>
                  </a:cubicBezTo>
                  <a:lnTo>
                    <a:pt x="606" y="1158"/>
                  </a:lnTo>
                  <a:lnTo>
                    <a:pt x="606" y="1026"/>
                  </a:lnTo>
                  <a:cubicBezTo>
                    <a:pt x="605" y="982"/>
                    <a:pt x="591" y="919"/>
                    <a:pt x="557" y="886"/>
                  </a:cubicBezTo>
                  <a:cubicBezTo>
                    <a:pt x="541" y="869"/>
                    <a:pt x="511" y="840"/>
                    <a:pt x="488" y="817"/>
                  </a:cubicBezTo>
                  <a:cubicBezTo>
                    <a:pt x="473" y="802"/>
                    <a:pt x="460" y="791"/>
                    <a:pt x="456" y="786"/>
                  </a:cubicBezTo>
                  <a:cubicBezTo>
                    <a:pt x="435" y="766"/>
                    <a:pt x="415" y="760"/>
                    <a:pt x="402" y="756"/>
                  </a:cubicBezTo>
                  <a:close/>
                  <a:moveTo>
                    <a:pt x="824" y="7"/>
                  </a:moveTo>
                  <a:cubicBezTo>
                    <a:pt x="817" y="2"/>
                    <a:pt x="808" y="0"/>
                    <a:pt x="799" y="2"/>
                  </a:cubicBezTo>
                  <a:cubicBezTo>
                    <a:pt x="790" y="3"/>
                    <a:pt x="783" y="9"/>
                    <a:pt x="778" y="17"/>
                  </a:cubicBezTo>
                  <a:cubicBezTo>
                    <a:pt x="748" y="72"/>
                    <a:pt x="699" y="107"/>
                    <a:pt x="647" y="145"/>
                  </a:cubicBezTo>
                  <a:cubicBezTo>
                    <a:pt x="572" y="199"/>
                    <a:pt x="488" y="261"/>
                    <a:pt x="458" y="387"/>
                  </a:cubicBezTo>
                  <a:cubicBezTo>
                    <a:pt x="438" y="467"/>
                    <a:pt x="489" y="612"/>
                    <a:pt x="606" y="669"/>
                  </a:cubicBezTo>
                  <a:cubicBezTo>
                    <a:pt x="607" y="721"/>
                    <a:pt x="615" y="774"/>
                    <a:pt x="635" y="831"/>
                  </a:cubicBezTo>
                  <a:lnTo>
                    <a:pt x="694" y="811"/>
                  </a:lnTo>
                  <a:cubicBezTo>
                    <a:pt x="626" y="616"/>
                    <a:pt x="702" y="460"/>
                    <a:pt x="769" y="321"/>
                  </a:cubicBezTo>
                  <a:cubicBezTo>
                    <a:pt x="781" y="296"/>
                    <a:pt x="793" y="272"/>
                    <a:pt x="804" y="248"/>
                  </a:cubicBezTo>
                  <a:lnTo>
                    <a:pt x="747" y="223"/>
                  </a:lnTo>
                  <a:cubicBezTo>
                    <a:pt x="737" y="246"/>
                    <a:pt x="725" y="270"/>
                    <a:pt x="713" y="294"/>
                  </a:cubicBezTo>
                  <a:cubicBezTo>
                    <a:pt x="671" y="382"/>
                    <a:pt x="622" y="484"/>
                    <a:pt x="609" y="600"/>
                  </a:cubicBezTo>
                  <a:cubicBezTo>
                    <a:pt x="539" y="551"/>
                    <a:pt x="505" y="455"/>
                    <a:pt x="518" y="402"/>
                  </a:cubicBezTo>
                  <a:cubicBezTo>
                    <a:pt x="543" y="297"/>
                    <a:pt x="611" y="248"/>
                    <a:pt x="683" y="195"/>
                  </a:cubicBezTo>
                  <a:cubicBezTo>
                    <a:pt x="729" y="162"/>
                    <a:pt x="777" y="127"/>
                    <a:pt x="813" y="78"/>
                  </a:cubicBezTo>
                  <a:cubicBezTo>
                    <a:pt x="904" y="165"/>
                    <a:pt x="937" y="319"/>
                    <a:pt x="890" y="460"/>
                  </a:cubicBezTo>
                  <a:cubicBezTo>
                    <a:pt x="858" y="555"/>
                    <a:pt x="767" y="588"/>
                    <a:pt x="716" y="599"/>
                  </a:cubicBezTo>
                  <a:lnTo>
                    <a:pt x="729" y="660"/>
                  </a:lnTo>
                  <a:cubicBezTo>
                    <a:pt x="793" y="646"/>
                    <a:pt x="907" y="604"/>
                    <a:pt x="949" y="479"/>
                  </a:cubicBezTo>
                  <a:cubicBezTo>
                    <a:pt x="1008" y="302"/>
                    <a:pt x="955" y="103"/>
                    <a:pt x="824" y="7"/>
                  </a:cubicBezTo>
                  <a:close/>
                  <a:moveTo>
                    <a:pt x="1181" y="980"/>
                  </a:moveTo>
                  <a:cubicBezTo>
                    <a:pt x="1135" y="1033"/>
                    <a:pt x="1083" y="1094"/>
                    <a:pt x="1072" y="1105"/>
                  </a:cubicBezTo>
                  <a:cubicBezTo>
                    <a:pt x="1053" y="1124"/>
                    <a:pt x="1046" y="1142"/>
                    <a:pt x="1044" y="1158"/>
                  </a:cubicBezTo>
                  <a:lnTo>
                    <a:pt x="832" y="1158"/>
                  </a:lnTo>
                  <a:lnTo>
                    <a:pt x="832" y="1027"/>
                  </a:lnTo>
                  <a:cubicBezTo>
                    <a:pt x="832" y="995"/>
                    <a:pt x="844" y="948"/>
                    <a:pt x="863" y="929"/>
                  </a:cubicBezTo>
                  <a:cubicBezTo>
                    <a:pt x="879" y="913"/>
                    <a:pt x="909" y="884"/>
                    <a:pt x="932" y="861"/>
                  </a:cubicBezTo>
                  <a:cubicBezTo>
                    <a:pt x="947" y="847"/>
                    <a:pt x="959" y="834"/>
                    <a:pt x="964" y="830"/>
                  </a:cubicBezTo>
                  <a:cubicBezTo>
                    <a:pt x="973" y="821"/>
                    <a:pt x="980" y="819"/>
                    <a:pt x="991" y="816"/>
                  </a:cubicBezTo>
                  <a:cubicBezTo>
                    <a:pt x="1002" y="813"/>
                    <a:pt x="1017" y="809"/>
                    <a:pt x="1030" y="795"/>
                  </a:cubicBezTo>
                  <a:cubicBezTo>
                    <a:pt x="1065" y="760"/>
                    <a:pt x="1079" y="745"/>
                    <a:pt x="1089" y="734"/>
                  </a:cubicBezTo>
                  <a:cubicBezTo>
                    <a:pt x="1095" y="728"/>
                    <a:pt x="1100" y="723"/>
                    <a:pt x="1107" y="716"/>
                  </a:cubicBezTo>
                  <a:cubicBezTo>
                    <a:pt x="1124" y="699"/>
                    <a:pt x="1141" y="692"/>
                    <a:pt x="1157" y="697"/>
                  </a:cubicBezTo>
                  <a:cubicBezTo>
                    <a:pt x="1169" y="700"/>
                    <a:pt x="1179" y="709"/>
                    <a:pt x="1182" y="721"/>
                  </a:cubicBezTo>
                  <a:cubicBezTo>
                    <a:pt x="1186" y="737"/>
                    <a:pt x="1180" y="755"/>
                    <a:pt x="1163" y="772"/>
                  </a:cubicBezTo>
                  <a:cubicBezTo>
                    <a:pt x="1143" y="792"/>
                    <a:pt x="1031" y="906"/>
                    <a:pt x="1031" y="906"/>
                  </a:cubicBezTo>
                  <a:lnTo>
                    <a:pt x="1076" y="949"/>
                  </a:lnTo>
                  <a:cubicBezTo>
                    <a:pt x="1076" y="949"/>
                    <a:pt x="1187" y="835"/>
                    <a:pt x="1207" y="815"/>
                  </a:cubicBezTo>
                  <a:cubicBezTo>
                    <a:pt x="1239" y="783"/>
                    <a:pt x="1252" y="743"/>
                    <a:pt x="1242" y="705"/>
                  </a:cubicBezTo>
                  <a:cubicBezTo>
                    <a:pt x="1236" y="682"/>
                    <a:pt x="1221" y="662"/>
                    <a:pt x="1201" y="650"/>
                  </a:cubicBezTo>
                  <a:lnTo>
                    <a:pt x="1235" y="543"/>
                  </a:lnTo>
                  <a:cubicBezTo>
                    <a:pt x="1236" y="537"/>
                    <a:pt x="1236" y="531"/>
                    <a:pt x="1235" y="525"/>
                  </a:cubicBezTo>
                  <a:cubicBezTo>
                    <a:pt x="1213" y="457"/>
                    <a:pt x="1212" y="422"/>
                    <a:pt x="1231" y="391"/>
                  </a:cubicBezTo>
                  <a:cubicBezTo>
                    <a:pt x="1246" y="367"/>
                    <a:pt x="1267" y="353"/>
                    <a:pt x="1283" y="348"/>
                  </a:cubicBezTo>
                  <a:cubicBezTo>
                    <a:pt x="1297" y="408"/>
                    <a:pt x="1303" y="520"/>
                    <a:pt x="1305" y="561"/>
                  </a:cubicBezTo>
                  <a:lnTo>
                    <a:pt x="1305" y="576"/>
                  </a:lnTo>
                  <a:cubicBezTo>
                    <a:pt x="1308" y="624"/>
                    <a:pt x="1305" y="820"/>
                    <a:pt x="1292" y="854"/>
                  </a:cubicBezTo>
                  <a:cubicBezTo>
                    <a:pt x="1276" y="871"/>
                    <a:pt x="1230" y="924"/>
                    <a:pt x="1181" y="980"/>
                  </a:cubicBezTo>
                  <a:close/>
                  <a:moveTo>
                    <a:pt x="1367" y="558"/>
                  </a:moveTo>
                  <a:cubicBezTo>
                    <a:pt x="1362" y="467"/>
                    <a:pt x="1355" y="356"/>
                    <a:pt x="1334" y="303"/>
                  </a:cubicBezTo>
                  <a:cubicBezTo>
                    <a:pt x="1329" y="293"/>
                    <a:pt x="1320" y="285"/>
                    <a:pt x="1309" y="284"/>
                  </a:cubicBezTo>
                  <a:cubicBezTo>
                    <a:pt x="1272" y="278"/>
                    <a:pt x="1215" y="299"/>
                    <a:pt x="1179" y="358"/>
                  </a:cubicBezTo>
                  <a:cubicBezTo>
                    <a:pt x="1146" y="411"/>
                    <a:pt x="1151" y="465"/>
                    <a:pt x="1172" y="534"/>
                  </a:cubicBezTo>
                  <a:lnTo>
                    <a:pt x="1141" y="634"/>
                  </a:lnTo>
                  <a:cubicBezTo>
                    <a:pt x="1113" y="636"/>
                    <a:pt x="1086" y="649"/>
                    <a:pt x="1063" y="672"/>
                  </a:cubicBezTo>
                  <a:cubicBezTo>
                    <a:pt x="1056" y="680"/>
                    <a:pt x="1050" y="685"/>
                    <a:pt x="1044" y="692"/>
                  </a:cubicBezTo>
                  <a:cubicBezTo>
                    <a:pt x="1034" y="703"/>
                    <a:pt x="1020" y="717"/>
                    <a:pt x="986" y="752"/>
                  </a:cubicBezTo>
                  <a:cubicBezTo>
                    <a:pt x="985" y="753"/>
                    <a:pt x="981" y="754"/>
                    <a:pt x="974" y="756"/>
                  </a:cubicBezTo>
                  <a:cubicBezTo>
                    <a:pt x="961" y="760"/>
                    <a:pt x="941" y="765"/>
                    <a:pt x="920" y="786"/>
                  </a:cubicBezTo>
                  <a:cubicBezTo>
                    <a:pt x="916" y="790"/>
                    <a:pt x="903" y="802"/>
                    <a:pt x="888" y="817"/>
                  </a:cubicBezTo>
                  <a:cubicBezTo>
                    <a:pt x="865" y="840"/>
                    <a:pt x="835" y="869"/>
                    <a:pt x="819" y="886"/>
                  </a:cubicBezTo>
                  <a:cubicBezTo>
                    <a:pt x="785" y="919"/>
                    <a:pt x="770" y="983"/>
                    <a:pt x="770" y="1027"/>
                  </a:cubicBezTo>
                  <a:lnTo>
                    <a:pt x="770" y="1158"/>
                  </a:lnTo>
                  <a:lnTo>
                    <a:pt x="745" y="1158"/>
                  </a:lnTo>
                  <a:cubicBezTo>
                    <a:pt x="727" y="1158"/>
                    <a:pt x="714" y="1172"/>
                    <a:pt x="714" y="1189"/>
                  </a:cubicBezTo>
                  <a:lnTo>
                    <a:pt x="714" y="1330"/>
                  </a:lnTo>
                  <a:lnTo>
                    <a:pt x="776" y="1330"/>
                  </a:lnTo>
                  <a:lnTo>
                    <a:pt x="776" y="1220"/>
                  </a:lnTo>
                  <a:lnTo>
                    <a:pt x="1109" y="1220"/>
                  </a:lnTo>
                  <a:lnTo>
                    <a:pt x="1109" y="1330"/>
                  </a:lnTo>
                  <a:lnTo>
                    <a:pt x="1171" y="1330"/>
                  </a:lnTo>
                  <a:lnTo>
                    <a:pt x="1171" y="1189"/>
                  </a:lnTo>
                  <a:cubicBezTo>
                    <a:pt x="1171" y="1172"/>
                    <a:pt x="1157" y="1158"/>
                    <a:pt x="1140" y="1158"/>
                  </a:cubicBezTo>
                  <a:lnTo>
                    <a:pt x="1108" y="1158"/>
                  </a:lnTo>
                  <a:cubicBezTo>
                    <a:pt x="1110" y="1155"/>
                    <a:pt x="1112" y="1152"/>
                    <a:pt x="1115" y="1149"/>
                  </a:cubicBezTo>
                  <a:cubicBezTo>
                    <a:pt x="1128" y="1136"/>
                    <a:pt x="1177" y="1080"/>
                    <a:pt x="1228" y="1021"/>
                  </a:cubicBezTo>
                  <a:cubicBezTo>
                    <a:pt x="1274" y="967"/>
                    <a:pt x="1327" y="907"/>
                    <a:pt x="1338" y="895"/>
                  </a:cubicBezTo>
                  <a:cubicBezTo>
                    <a:pt x="1376" y="857"/>
                    <a:pt x="1368" y="575"/>
                    <a:pt x="1367" y="572"/>
                  </a:cubicBezTo>
                  <a:lnTo>
                    <a:pt x="1367" y="5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5" name="Group 444">
            <a:extLst>
              <a:ext uri="{FF2B5EF4-FFF2-40B4-BE49-F238E27FC236}">
                <a16:creationId xmlns:a16="http://schemas.microsoft.com/office/drawing/2014/main" id="{E4948C87-B1FC-6140-9FFA-BE30D6E3D5F4}"/>
              </a:ext>
            </a:extLst>
          </p:cNvPr>
          <p:cNvGrpSpPr/>
          <p:nvPr userDrawn="1"/>
        </p:nvGrpSpPr>
        <p:grpSpPr>
          <a:xfrm>
            <a:off x="6282600" y="4454581"/>
            <a:ext cx="710291" cy="710292"/>
            <a:chOff x="4783583" y="4528578"/>
            <a:chExt cx="710291" cy="710292"/>
          </a:xfrm>
        </p:grpSpPr>
        <p:sp>
          <p:nvSpPr>
            <p:cNvPr id="446" name="Rectangle 445">
              <a:extLst>
                <a:ext uri="{FF2B5EF4-FFF2-40B4-BE49-F238E27FC236}">
                  <a16:creationId xmlns:a16="http://schemas.microsoft.com/office/drawing/2014/main" id="{B1605C57-12B5-C648-B7DF-8EDA921370E3}"/>
                </a:ext>
              </a:extLst>
            </p:cNvPr>
            <p:cNvSpPr/>
            <p:nvPr/>
          </p:nvSpPr>
          <p:spPr>
            <a:xfrm>
              <a:off x="4783583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47" name="Freeform 10">
              <a:extLst>
                <a:ext uri="{FF2B5EF4-FFF2-40B4-BE49-F238E27FC236}">
                  <a16:creationId xmlns:a16="http://schemas.microsoft.com/office/drawing/2014/main" id="{B0F249D3-68FF-3244-B5D9-0B92578CE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497" y="4644012"/>
              <a:ext cx="398462" cy="479425"/>
            </a:xfrm>
            <a:custGeom>
              <a:avLst/>
              <a:gdLst>
                <a:gd name="T0" fmla="*/ 762 w 1108"/>
                <a:gd name="T1" fmla="*/ 878 h 1330"/>
                <a:gd name="T2" fmla="*/ 824 w 1108"/>
                <a:gd name="T3" fmla="*/ 1329 h 1330"/>
                <a:gd name="T4" fmla="*/ 285 w 1108"/>
                <a:gd name="T5" fmla="*/ 931 h 1330"/>
                <a:gd name="T6" fmla="*/ 0 w 1108"/>
                <a:gd name="T7" fmla="*/ 1304 h 1330"/>
                <a:gd name="T8" fmla="*/ 401 w 1108"/>
                <a:gd name="T9" fmla="*/ 1132 h 1330"/>
                <a:gd name="T10" fmla="*/ 339 w 1108"/>
                <a:gd name="T11" fmla="*/ 1242 h 1330"/>
                <a:gd name="T12" fmla="*/ 63 w 1108"/>
                <a:gd name="T13" fmla="*/ 994 h 1330"/>
                <a:gd name="T14" fmla="*/ 285 w 1108"/>
                <a:gd name="T15" fmla="*/ 931 h 1330"/>
                <a:gd name="T16" fmla="*/ 0 w 1108"/>
                <a:gd name="T17" fmla="*/ 480 h 1330"/>
                <a:gd name="T18" fmla="*/ 401 w 1108"/>
                <a:gd name="T19" fmla="*/ 852 h 1330"/>
                <a:gd name="T20" fmla="*/ 339 w 1108"/>
                <a:gd name="T21" fmla="*/ 680 h 1330"/>
                <a:gd name="T22" fmla="*/ 63 w 1108"/>
                <a:gd name="T23" fmla="*/ 790 h 1330"/>
                <a:gd name="T24" fmla="*/ 285 w 1108"/>
                <a:gd name="T25" fmla="*/ 542 h 1330"/>
                <a:gd name="T26" fmla="*/ 63 w 1108"/>
                <a:gd name="T27" fmla="*/ 90 h 1330"/>
                <a:gd name="T28" fmla="*/ 285 w 1108"/>
                <a:gd name="T29" fmla="*/ 28 h 1330"/>
                <a:gd name="T30" fmla="*/ 0 w 1108"/>
                <a:gd name="T31" fmla="*/ 401 h 1330"/>
                <a:gd name="T32" fmla="*/ 401 w 1108"/>
                <a:gd name="T33" fmla="*/ 229 h 1330"/>
                <a:gd name="T34" fmla="*/ 339 w 1108"/>
                <a:gd name="T35" fmla="*/ 339 h 1330"/>
                <a:gd name="T36" fmla="*/ 63 w 1108"/>
                <a:gd name="T37" fmla="*/ 90 h 1330"/>
                <a:gd name="T38" fmla="*/ 422 w 1108"/>
                <a:gd name="T39" fmla="*/ 80 h 1330"/>
                <a:gd name="T40" fmla="*/ 199 w 1108"/>
                <a:gd name="T41" fmla="*/ 240 h 1330"/>
                <a:gd name="T42" fmla="*/ 94 w 1108"/>
                <a:gd name="T43" fmla="*/ 222 h 1330"/>
                <a:gd name="T44" fmla="*/ 202 w 1108"/>
                <a:gd name="T45" fmla="*/ 782 h 1330"/>
                <a:gd name="T46" fmla="*/ 375 w 1108"/>
                <a:gd name="T47" fmla="*/ 491 h 1330"/>
                <a:gd name="T48" fmla="*/ 138 w 1108"/>
                <a:gd name="T49" fmla="*/ 630 h 1330"/>
                <a:gd name="T50" fmla="*/ 202 w 1108"/>
                <a:gd name="T51" fmla="*/ 782 h 1330"/>
                <a:gd name="T52" fmla="*/ 422 w 1108"/>
                <a:gd name="T53" fmla="*/ 983 h 1330"/>
                <a:gd name="T54" fmla="*/ 199 w 1108"/>
                <a:gd name="T55" fmla="*/ 1143 h 1330"/>
                <a:gd name="T56" fmla="*/ 94 w 1108"/>
                <a:gd name="T57" fmla="*/ 1126 h 1330"/>
                <a:gd name="T58" fmla="*/ 875 w 1108"/>
                <a:gd name="T59" fmla="*/ 201 h 1330"/>
                <a:gd name="T60" fmla="*/ 712 w 1108"/>
                <a:gd name="T61" fmla="*/ 201 h 1330"/>
                <a:gd name="T62" fmla="*/ 793 w 1108"/>
                <a:gd name="T63" fmla="*/ 62 h 1330"/>
                <a:gd name="T64" fmla="*/ 875 w 1108"/>
                <a:gd name="T65" fmla="*/ 201 h 1330"/>
                <a:gd name="T66" fmla="*/ 793 w 1108"/>
                <a:gd name="T67" fmla="*/ 0 h 1330"/>
                <a:gd name="T68" fmla="*/ 650 w 1108"/>
                <a:gd name="T69" fmla="*/ 201 h 1330"/>
                <a:gd name="T70" fmla="*/ 937 w 1108"/>
                <a:gd name="T71" fmla="*/ 201 h 1330"/>
                <a:gd name="T72" fmla="*/ 1107 w 1108"/>
                <a:gd name="T73" fmla="*/ 539 h 1330"/>
                <a:gd name="T74" fmla="*/ 480 w 1108"/>
                <a:gd name="T75" fmla="*/ 539 h 1330"/>
                <a:gd name="T76" fmla="*/ 593 w 1108"/>
                <a:gd name="T77" fmla="*/ 933 h 1330"/>
                <a:gd name="T78" fmla="*/ 655 w 1108"/>
                <a:gd name="T79" fmla="*/ 1329 h 1330"/>
                <a:gd name="T80" fmla="*/ 593 w 1108"/>
                <a:gd name="T81" fmla="*/ 596 h 1330"/>
                <a:gd name="T82" fmla="*/ 542 w 1108"/>
                <a:gd name="T83" fmla="*/ 793 h 1330"/>
                <a:gd name="T84" fmla="*/ 793 w 1108"/>
                <a:gd name="T85" fmla="*/ 429 h 1330"/>
                <a:gd name="T86" fmla="*/ 1045 w 1108"/>
                <a:gd name="T87" fmla="*/ 793 h 1330"/>
                <a:gd name="T88" fmla="*/ 994 w 1108"/>
                <a:gd name="T89" fmla="*/ 596 h 1330"/>
                <a:gd name="T90" fmla="*/ 932 w 1108"/>
                <a:gd name="T91" fmla="*/ 1329 h 1330"/>
                <a:gd name="T92" fmla="*/ 994 w 1108"/>
                <a:gd name="T93" fmla="*/ 933 h 1330"/>
                <a:gd name="T94" fmla="*/ 1107 w 1108"/>
                <a:gd name="T95" fmla="*/ 539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08" h="1330">
                  <a:moveTo>
                    <a:pt x="824" y="878"/>
                  </a:moveTo>
                  <a:lnTo>
                    <a:pt x="762" y="878"/>
                  </a:lnTo>
                  <a:lnTo>
                    <a:pt x="762" y="1329"/>
                  </a:lnTo>
                  <a:lnTo>
                    <a:pt x="824" y="1329"/>
                  </a:lnTo>
                  <a:lnTo>
                    <a:pt x="824" y="878"/>
                  </a:lnTo>
                  <a:close/>
                  <a:moveTo>
                    <a:pt x="285" y="931"/>
                  </a:moveTo>
                  <a:lnTo>
                    <a:pt x="0" y="931"/>
                  </a:lnTo>
                  <a:lnTo>
                    <a:pt x="0" y="1304"/>
                  </a:lnTo>
                  <a:lnTo>
                    <a:pt x="401" y="1304"/>
                  </a:lnTo>
                  <a:lnTo>
                    <a:pt x="401" y="1132"/>
                  </a:lnTo>
                  <a:lnTo>
                    <a:pt x="339" y="1132"/>
                  </a:lnTo>
                  <a:lnTo>
                    <a:pt x="339" y="1242"/>
                  </a:lnTo>
                  <a:lnTo>
                    <a:pt x="63" y="1242"/>
                  </a:lnTo>
                  <a:lnTo>
                    <a:pt x="63" y="994"/>
                  </a:lnTo>
                  <a:lnTo>
                    <a:pt x="285" y="994"/>
                  </a:lnTo>
                  <a:lnTo>
                    <a:pt x="285" y="931"/>
                  </a:lnTo>
                  <a:close/>
                  <a:moveTo>
                    <a:pt x="285" y="480"/>
                  </a:moveTo>
                  <a:lnTo>
                    <a:pt x="0" y="480"/>
                  </a:lnTo>
                  <a:lnTo>
                    <a:pt x="0" y="852"/>
                  </a:lnTo>
                  <a:lnTo>
                    <a:pt x="401" y="852"/>
                  </a:lnTo>
                  <a:lnTo>
                    <a:pt x="401" y="680"/>
                  </a:lnTo>
                  <a:lnTo>
                    <a:pt x="339" y="680"/>
                  </a:lnTo>
                  <a:lnTo>
                    <a:pt x="339" y="790"/>
                  </a:lnTo>
                  <a:lnTo>
                    <a:pt x="63" y="790"/>
                  </a:lnTo>
                  <a:lnTo>
                    <a:pt x="63" y="542"/>
                  </a:lnTo>
                  <a:lnTo>
                    <a:pt x="285" y="542"/>
                  </a:lnTo>
                  <a:lnTo>
                    <a:pt x="285" y="480"/>
                  </a:lnTo>
                  <a:close/>
                  <a:moveTo>
                    <a:pt x="63" y="90"/>
                  </a:moveTo>
                  <a:lnTo>
                    <a:pt x="285" y="90"/>
                  </a:lnTo>
                  <a:lnTo>
                    <a:pt x="285" y="28"/>
                  </a:lnTo>
                  <a:lnTo>
                    <a:pt x="0" y="28"/>
                  </a:lnTo>
                  <a:lnTo>
                    <a:pt x="0" y="401"/>
                  </a:lnTo>
                  <a:lnTo>
                    <a:pt x="401" y="401"/>
                  </a:lnTo>
                  <a:lnTo>
                    <a:pt x="401" y="229"/>
                  </a:lnTo>
                  <a:lnTo>
                    <a:pt x="339" y="229"/>
                  </a:lnTo>
                  <a:lnTo>
                    <a:pt x="339" y="339"/>
                  </a:lnTo>
                  <a:lnTo>
                    <a:pt x="63" y="339"/>
                  </a:lnTo>
                  <a:lnTo>
                    <a:pt x="63" y="90"/>
                  </a:lnTo>
                  <a:close/>
                  <a:moveTo>
                    <a:pt x="202" y="331"/>
                  </a:moveTo>
                  <a:lnTo>
                    <a:pt x="422" y="80"/>
                  </a:lnTo>
                  <a:lnTo>
                    <a:pt x="375" y="39"/>
                  </a:lnTo>
                  <a:lnTo>
                    <a:pt x="199" y="240"/>
                  </a:lnTo>
                  <a:lnTo>
                    <a:pt x="138" y="179"/>
                  </a:lnTo>
                  <a:lnTo>
                    <a:pt x="94" y="222"/>
                  </a:lnTo>
                  <a:lnTo>
                    <a:pt x="202" y="331"/>
                  </a:lnTo>
                  <a:close/>
                  <a:moveTo>
                    <a:pt x="202" y="782"/>
                  </a:moveTo>
                  <a:lnTo>
                    <a:pt x="422" y="531"/>
                  </a:lnTo>
                  <a:lnTo>
                    <a:pt x="375" y="491"/>
                  </a:lnTo>
                  <a:lnTo>
                    <a:pt x="199" y="691"/>
                  </a:lnTo>
                  <a:lnTo>
                    <a:pt x="138" y="630"/>
                  </a:lnTo>
                  <a:lnTo>
                    <a:pt x="94" y="674"/>
                  </a:lnTo>
                  <a:lnTo>
                    <a:pt x="202" y="782"/>
                  </a:lnTo>
                  <a:close/>
                  <a:moveTo>
                    <a:pt x="202" y="1234"/>
                  </a:moveTo>
                  <a:lnTo>
                    <a:pt x="422" y="983"/>
                  </a:lnTo>
                  <a:lnTo>
                    <a:pt x="375" y="942"/>
                  </a:lnTo>
                  <a:lnTo>
                    <a:pt x="199" y="1143"/>
                  </a:lnTo>
                  <a:lnTo>
                    <a:pt x="138" y="1082"/>
                  </a:lnTo>
                  <a:lnTo>
                    <a:pt x="94" y="1126"/>
                  </a:lnTo>
                  <a:lnTo>
                    <a:pt x="202" y="1234"/>
                  </a:lnTo>
                  <a:close/>
                  <a:moveTo>
                    <a:pt x="875" y="201"/>
                  </a:moveTo>
                  <a:cubicBezTo>
                    <a:pt x="875" y="249"/>
                    <a:pt x="842" y="282"/>
                    <a:pt x="793" y="282"/>
                  </a:cubicBezTo>
                  <a:cubicBezTo>
                    <a:pt x="744" y="282"/>
                    <a:pt x="712" y="249"/>
                    <a:pt x="712" y="201"/>
                  </a:cubicBezTo>
                  <a:lnTo>
                    <a:pt x="712" y="144"/>
                  </a:lnTo>
                  <a:cubicBezTo>
                    <a:pt x="712" y="95"/>
                    <a:pt x="744" y="62"/>
                    <a:pt x="793" y="62"/>
                  </a:cubicBezTo>
                  <a:cubicBezTo>
                    <a:pt x="842" y="62"/>
                    <a:pt x="875" y="95"/>
                    <a:pt x="875" y="144"/>
                  </a:cubicBezTo>
                  <a:lnTo>
                    <a:pt x="875" y="201"/>
                  </a:lnTo>
                  <a:close/>
                  <a:moveTo>
                    <a:pt x="937" y="144"/>
                  </a:moveTo>
                  <a:cubicBezTo>
                    <a:pt x="937" y="61"/>
                    <a:pt x="877" y="0"/>
                    <a:pt x="793" y="0"/>
                  </a:cubicBezTo>
                  <a:cubicBezTo>
                    <a:pt x="710" y="0"/>
                    <a:pt x="650" y="61"/>
                    <a:pt x="650" y="144"/>
                  </a:cubicBezTo>
                  <a:lnTo>
                    <a:pt x="650" y="201"/>
                  </a:lnTo>
                  <a:cubicBezTo>
                    <a:pt x="650" y="284"/>
                    <a:pt x="709" y="344"/>
                    <a:pt x="793" y="344"/>
                  </a:cubicBezTo>
                  <a:cubicBezTo>
                    <a:pt x="876" y="344"/>
                    <a:pt x="937" y="284"/>
                    <a:pt x="937" y="201"/>
                  </a:cubicBezTo>
                  <a:lnTo>
                    <a:pt x="937" y="144"/>
                  </a:lnTo>
                  <a:close/>
                  <a:moveTo>
                    <a:pt x="1107" y="539"/>
                  </a:moveTo>
                  <a:cubicBezTo>
                    <a:pt x="1107" y="419"/>
                    <a:pt x="898" y="367"/>
                    <a:pt x="793" y="367"/>
                  </a:cubicBezTo>
                  <a:cubicBezTo>
                    <a:pt x="687" y="367"/>
                    <a:pt x="480" y="419"/>
                    <a:pt x="480" y="539"/>
                  </a:cubicBezTo>
                  <a:lnTo>
                    <a:pt x="480" y="793"/>
                  </a:lnTo>
                  <a:cubicBezTo>
                    <a:pt x="480" y="858"/>
                    <a:pt x="531" y="917"/>
                    <a:pt x="593" y="933"/>
                  </a:cubicBezTo>
                  <a:lnTo>
                    <a:pt x="593" y="1329"/>
                  </a:lnTo>
                  <a:lnTo>
                    <a:pt x="655" y="1329"/>
                  </a:lnTo>
                  <a:lnTo>
                    <a:pt x="655" y="596"/>
                  </a:lnTo>
                  <a:lnTo>
                    <a:pt x="593" y="596"/>
                  </a:lnTo>
                  <a:lnTo>
                    <a:pt x="593" y="868"/>
                  </a:lnTo>
                  <a:cubicBezTo>
                    <a:pt x="564" y="853"/>
                    <a:pt x="542" y="821"/>
                    <a:pt x="542" y="793"/>
                  </a:cubicBezTo>
                  <a:lnTo>
                    <a:pt x="542" y="539"/>
                  </a:lnTo>
                  <a:cubicBezTo>
                    <a:pt x="542" y="478"/>
                    <a:pt x="694" y="429"/>
                    <a:pt x="793" y="429"/>
                  </a:cubicBezTo>
                  <a:cubicBezTo>
                    <a:pt x="893" y="429"/>
                    <a:pt x="1045" y="478"/>
                    <a:pt x="1045" y="539"/>
                  </a:cubicBezTo>
                  <a:lnTo>
                    <a:pt x="1045" y="793"/>
                  </a:lnTo>
                  <a:cubicBezTo>
                    <a:pt x="1045" y="821"/>
                    <a:pt x="1023" y="853"/>
                    <a:pt x="994" y="868"/>
                  </a:cubicBezTo>
                  <a:lnTo>
                    <a:pt x="994" y="596"/>
                  </a:lnTo>
                  <a:lnTo>
                    <a:pt x="932" y="596"/>
                  </a:lnTo>
                  <a:lnTo>
                    <a:pt x="932" y="1329"/>
                  </a:lnTo>
                  <a:lnTo>
                    <a:pt x="994" y="1329"/>
                  </a:lnTo>
                  <a:lnTo>
                    <a:pt x="994" y="933"/>
                  </a:lnTo>
                  <a:cubicBezTo>
                    <a:pt x="1056" y="917"/>
                    <a:pt x="1107" y="858"/>
                    <a:pt x="1107" y="793"/>
                  </a:cubicBezTo>
                  <a:lnTo>
                    <a:pt x="1107" y="5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2952709D-1780-5F43-AC59-E2EAD7D22ABB}"/>
              </a:ext>
            </a:extLst>
          </p:cNvPr>
          <p:cNvGrpSpPr/>
          <p:nvPr userDrawn="1"/>
        </p:nvGrpSpPr>
        <p:grpSpPr>
          <a:xfrm>
            <a:off x="6275144" y="3456206"/>
            <a:ext cx="710291" cy="710292"/>
            <a:chOff x="4776127" y="3530203"/>
            <a:chExt cx="710291" cy="710292"/>
          </a:xfrm>
        </p:grpSpPr>
        <p:sp>
          <p:nvSpPr>
            <p:cNvPr id="449" name="Rectangle 448">
              <a:extLst>
                <a:ext uri="{FF2B5EF4-FFF2-40B4-BE49-F238E27FC236}">
                  <a16:creationId xmlns:a16="http://schemas.microsoft.com/office/drawing/2014/main" id="{F44BDAB0-3CFF-034D-AA37-AD8F11D63FC2}"/>
                </a:ext>
              </a:extLst>
            </p:cNvPr>
            <p:cNvSpPr/>
            <p:nvPr/>
          </p:nvSpPr>
          <p:spPr>
            <a:xfrm>
              <a:off x="4776127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50" name="Freeform 13">
              <a:extLst>
                <a:ext uri="{FF2B5EF4-FFF2-40B4-BE49-F238E27FC236}">
                  <a16:creationId xmlns:a16="http://schemas.microsoft.com/office/drawing/2014/main" id="{D6A1595F-E230-DD46-95A2-B8CE778EA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1885" y="3663893"/>
              <a:ext cx="358775" cy="442913"/>
            </a:xfrm>
            <a:custGeom>
              <a:avLst/>
              <a:gdLst>
                <a:gd name="T0" fmla="*/ 169 w 997"/>
                <a:gd name="T1" fmla="*/ 755 h 1229"/>
                <a:gd name="T2" fmla="*/ 256 w 997"/>
                <a:gd name="T3" fmla="*/ 962 h 1229"/>
                <a:gd name="T4" fmla="*/ 926 w 997"/>
                <a:gd name="T5" fmla="*/ 1116 h 1229"/>
                <a:gd name="T6" fmla="*/ 723 w 997"/>
                <a:gd name="T7" fmla="*/ 976 h 1229"/>
                <a:gd name="T8" fmla="*/ 437 w 997"/>
                <a:gd name="T9" fmla="*/ 795 h 1229"/>
                <a:gd name="T10" fmla="*/ 849 w 997"/>
                <a:gd name="T11" fmla="*/ 755 h 1229"/>
                <a:gd name="T12" fmla="*/ 406 w 997"/>
                <a:gd name="T13" fmla="*/ 695 h 1229"/>
                <a:gd name="T14" fmla="*/ 408 w 997"/>
                <a:gd name="T15" fmla="*/ 553 h 1229"/>
                <a:gd name="T16" fmla="*/ 849 w 997"/>
                <a:gd name="T17" fmla="*/ 526 h 1229"/>
                <a:gd name="T18" fmla="*/ 426 w 997"/>
                <a:gd name="T19" fmla="*/ 466 h 1229"/>
                <a:gd name="T20" fmla="*/ 480 w 997"/>
                <a:gd name="T21" fmla="*/ 351 h 1229"/>
                <a:gd name="T22" fmla="*/ 880 w 997"/>
                <a:gd name="T23" fmla="*/ 274 h 1229"/>
                <a:gd name="T24" fmla="*/ 685 w 997"/>
                <a:gd name="T25" fmla="*/ 62 h 1229"/>
                <a:gd name="T26" fmla="*/ 179 w 997"/>
                <a:gd name="T27" fmla="*/ 443 h 1229"/>
                <a:gd name="T28" fmla="*/ 62 w 997"/>
                <a:gd name="T29" fmla="*/ 466 h 1229"/>
                <a:gd name="T30" fmla="*/ 157 w 997"/>
                <a:gd name="T31" fmla="*/ 526 h 1229"/>
                <a:gd name="T32" fmla="*/ 156 w 997"/>
                <a:gd name="T33" fmla="*/ 587 h 1229"/>
                <a:gd name="T34" fmla="*/ 156 w 997"/>
                <a:gd name="T35" fmla="*/ 695 h 1229"/>
                <a:gd name="T36" fmla="*/ 62 w 997"/>
                <a:gd name="T37" fmla="*/ 755 h 1229"/>
                <a:gd name="T38" fmla="*/ 119 w 997"/>
                <a:gd name="T39" fmla="*/ 817 h 1229"/>
                <a:gd name="T40" fmla="*/ 0 w 997"/>
                <a:gd name="T41" fmla="*/ 633 h 1229"/>
                <a:gd name="T42" fmla="*/ 94 w 997"/>
                <a:gd name="T43" fmla="*/ 616 h 1229"/>
                <a:gd name="T44" fmla="*/ 0 w 997"/>
                <a:gd name="T45" fmla="*/ 588 h 1229"/>
                <a:gd name="T46" fmla="*/ 125 w 997"/>
                <a:gd name="T47" fmla="*/ 404 h 1229"/>
                <a:gd name="T48" fmla="*/ 685 w 997"/>
                <a:gd name="T49" fmla="*/ 0 h 1229"/>
                <a:gd name="T50" fmla="*/ 994 w 997"/>
                <a:gd name="T51" fmla="*/ 64 h 1229"/>
                <a:gd name="T52" fmla="*/ 891 w 997"/>
                <a:gd name="T53" fmla="*/ 344 h 1229"/>
                <a:gd name="T54" fmla="*/ 530 w 997"/>
                <a:gd name="T55" fmla="*/ 389 h 1229"/>
                <a:gd name="T56" fmla="*/ 911 w 997"/>
                <a:gd name="T57" fmla="*/ 404 h 1229"/>
                <a:gd name="T58" fmla="*/ 468 w 997"/>
                <a:gd name="T59" fmla="*/ 588 h 1229"/>
                <a:gd name="T60" fmla="*/ 468 w 997"/>
                <a:gd name="T61" fmla="*/ 633 h 1229"/>
                <a:gd name="T62" fmla="*/ 911 w 997"/>
                <a:gd name="T63" fmla="*/ 817 h 1229"/>
                <a:gd name="T64" fmla="*/ 532 w 997"/>
                <a:gd name="T65" fmla="*/ 842 h 1229"/>
                <a:gd name="T66" fmla="*/ 900 w 997"/>
                <a:gd name="T67" fmla="*/ 876 h 1229"/>
                <a:gd name="T68" fmla="*/ 996 w 997"/>
                <a:gd name="T69" fmla="*/ 1149 h 1229"/>
                <a:gd name="T70" fmla="*/ 685 w 997"/>
                <a:gd name="T71" fmla="*/ 1228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7" h="1229">
                  <a:moveTo>
                    <a:pt x="62" y="755"/>
                  </a:moveTo>
                  <a:lnTo>
                    <a:pt x="169" y="755"/>
                  </a:lnTo>
                  <a:lnTo>
                    <a:pt x="174" y="779"/>
                  </a:lnTo>
                  <a:cubicBezTo>
                    <a:pt x="189" y="845"/>
                    <a:pt x="216" y="905"/>
                    <a:pt x="256" y="962"/>
                  </a:cubicBezTo>
                  <a:cubicBezTo>
                    <a:pt x="349" y="1092"/>
                    <a:pt x="505" y="1166"/>
                    <a:pt x="685" y="1166"/>
                  </a:cubicBezTo>
                  <a:cubicBezTo>
                    <a:pt x="783" y="1166"/>
                    <a:pt x="871" y="1141"/>
                    <a:pt x="926" y="1116"/>
                  </a:cubicBezTo>
                  <a:lnTo>
                    <a:pt x="891" y="947"/>
                  </a:lnTo>
                  <a:cubicBezTo>
                    <a:pt x="846" y="963"/>
                    <a:pt x="782" y="976"/>
                    <a:pt x="723" y="976"/>
                  </a:cubicBezTo>
                  <a:cubicBezTo>
                    <a:pt x="621" y="976"/>
                    <a:pt x="539" y="944"/>
                    <a:pt x="485" y="883"/>
                  </a:cubicBezTo>
                  <a:cubicBezTo>
                    <a:pt x="464" y="857"/>
                    <a:pt x="448" y="829"/>
                    <a:pt x="437" y="795"/>
                  </a:cubicBezTo>
                  <a:lnTo>
                    <a:pt x="423" y="755"/>
                  </a:lnTo>
                  <a:lnTo>
                    <a:pt x="849" y="755"/>
                  </a:lnTo>
                  <a:lnTo>
                    <a:pt x="849" y="695"/>
                  </a:lnTo>
                  <a:lnTo>
                    <a:pt x="406" y="695"/>
                  </a:lnTo>
                  <a:lnTo>
                    <a:pt x="406" y="621"/>
                  </a:lnTo>
                  <a:cubicBezTo>
                    <a:pt x="406" y="594"/>
                    <a:pt x="406" y="567"/>
                    <a:pt x="408" y="553"/>
                  </a:cubicBezTo>
                  <a:lnTo>
                    <a:pt x="411" y="526"/>
                  </a:lnTo>
                  <a:lnTo>
                    <a:pt x="849" y="526"/>
                  </a:lnTo>
                  <a:lnTo>
                    <a:pt x="849" y="466"/>
                  </a:lnTo>
                  <a:lnTo>
                    <a:pt x="426" y="466"/>
                  </a:lnTo>
                  <a:lnTo>
                    <a:pt x="441" y="425"/>
                  </a:lnTo>
                  <a:cubicBezTo>
                    <a:pt x="451" y="397"/>
                    <a:pt x="464" y="372"/>
                    <a:pt x="480" y="351"/>
                  </a:cubicBezTo>
                  <a:cubicBezTo>
                    <a:pt x="532" y="283"/>
                    <a:pt x="613" y="244"/>
                    <a:pt x="709" y="244"/>
                  </a:cubicBezTo>
                  <a:cubicBezTo>
                    <a:pt x="763" y="244"/>
                    <a:pt x="820" y="254"/>
                    <a:pt x="880" y="274"/>
                  </a:cubicBezTo>
                  <a:lnTo>
                    <a:pt x="921" y="102"/>
                  </a:lnTo>
                  <a:cubicBezTo>
                    <a:pt x="851" y="76"/>
                    <a:pt x="767" y="62"/>
                    <a:pt x="685" y="62"/>
                  </a:cubicBezTo>
                  <a:cubicBezTo>
                    <a:pt x="524" y="62"/>
                    <a:pt x="381" y="126"/>
                    <a:pt x="282" y="243"/>
                  </a:cubicBezTo>
                  <a:cubicBezTo>
                    <a:pt x="233" y="301"/>
                    <a:pt x="198" y="368"/>
                    <a:pt x="179" y="443"/>
                  </a:cubicBezTo>
                  <a:lnTo>
                    <a:pt x="173" y="466"/>
                  </a:lnTo>
                  <a:lnTo>
                    <a:pt x="62" y="466"/>
                  </a:lnTo>
                  <a:lnTo>
                    <a:pt x="62" y="526"/>
                  </a:lnTo>
                  <a:lnTo>
                    <a:pt x="157" y="526"/>
                  </a:lnTo>
                  <a:lnTo>
                    <a:pt x="157" y="557"/>
                  </a:lnTo>
                  <a:cubicBezTo>
                    <a:pt x="157" y="564"/>
                    <a:pt x="157" y="576"/>
                    <a:pt x="156" y="587"/>
                  </a:cubicBezTo>
                  <a:cubicBezTo>
                    <a:pt x="156" y="598"/>
                    <a:pt x="156" y="609"/>
                    <a:pt x="156" y="616"/>
                  </a:cubicBezTo>
                  <a:lnTo>
                    <a:pt x="156" y="695"/>
                  </a:lnTo>
                  <a:lnTo>
                    <a:pt x="62" y="695"/>
                  </a:lnTo>
                  <a:lnTo>
                    <a:pt x="62" y="755"/>
                  </a:lnTo>
                  <a:close/>
                  <a:moveTo>
                    <a:pt x="205" y="998"/>
                  </a:moveTo>
                  <a:cubicBezTo>
                    <a:pt x="165" y="941"/>
                    <a:pt x="137" y="882"/>
                    <a:pt x="119" y="817"/>
                  </a:cubicBezTo>
                  <a:lnTo>
                    <a:pt x="0" y="817"/>
                  </a:lnTo>
                  <a:lnTo>
                    <a:pt x="0" y="633"/>
                  </a:lnTo>
                  <a:lnTo>
                    <a:pt x="94" y="633"/>
                  </a:lnTo>
                  <a:lnTo>
                    <a:pt x="94" y="616"/>
                  </a:lnTo>
                  <a:cubicBezTo>
                    <a:pt x="94" y="609"/>
                    <a:pt x="94" y="598"/>
                    <a:pt x="94" y="588"/>
                  </a:cubicBezTo>
                  <a:lnTo>
                    <a:pt x="0" y="588"/>
                  </a:lnTo>
                  <a:lnTo>
                    <a:pt x="0" y="404"/>
                  </a:lnTo>
                  <a:lnTo>
                    <a:pt x="125" y="404"/>
                  </a:lnTo>
                  <a:cubicBezTo>
                    <a:pt x="148" y="330"/>
                    <a:pt x="184" y="262"/>
                    <a:pt x="235" y="203"/>
                  </a:cubicBezTo>
                  <a:cubicBezTo>
                    <a:pt x="345" y="72"/>
                    <a:pt x="505" y="0"/>
                    <a:pt x="685" y="0"/>
                  </a:cubicBezTo>
                  <a:cubicBezTo>
                    <a:pt x="784" y="0"/>
                    <a:pt x="888" y="19"/>
                    <a:pt x="970" y="54"/>
                  </a:cubicBezTo>
                  <a:lnTo>
                    <a:pt x="994" y="64"/>
                  </a:lnTo>
                  <a:lnTo>
                    <a:pt x="924" y="357"/>
                  </a:lnTo>
                  <a:lnTo>
                    <a:pt x="891" y="344"/>
                  </a:lnTo>
                  <a:cubicBezTo>
                    <a:pt x="826" y="319"/>
                    <a:pt x="765" y="306"/>
                    <a:pt x="709" y="306"/>
                  </a:cubicBezTo>
                  <a:cubicBezTo>
                    <a:pt x="656" y="306"/>
                    <a:pt x="581" y="321"/>
                    <a:pt x="530" y="389"/>
                  </a:cubicBezTo>
                  <a:cubicBezTo>
                    <a:pt x="526" y="394"/>
                    <a:pt x="522" y="399"/>
                    <a:pt x="519" y="404"/>
                  </a:cubicBezTo>
                  <a:lnTo>
                    <a:pt x="911" y="404"/>
                  </a:lnTo>
                  <a:lnTo>
                    <a:pt x="911" y="588"/>
                  </a:lnTo>
                  <a:lnTo>
                    <a:pt x="468" y="588"/>
                  </a:lnTo>
                  <a:cubicBezTo>
                    <a:pt x="468" y="600"/>
                    <a:pt x="468" y="614"/>
                    <a:pt x="468" y="621"/>
                  </a:cubicBezTo>
                  <a:lnTo>
                    <a:pt x="468" y="633"/>
                  </a:lnTo>
                  <a:lnTo>
                    <a:pt x="911" y="633"/>
                  </a:lnTo>
                  <a:lnTo>
                    <a:pt x="911" y="817"/>
                  </a:lnTo>
                  <a:lnTo>
                    <a:pt x="514" y="817"/>
                  </a:lnTo>
                  <a:cubicBezTo>
                    <a:pt x="519" y="826"/>
                    <a:pt x="525" y="834"/>
                    <a:pt x="532" y="842"/>
                  </a:cubicBezTo>
                  <a:cubicBezTo>
                    <a:pt x="585" y="902"/>
                    <a:pt x="665" y="914"/>
                    <a:pt x="723" y="914"/>
                  </a:cubicBezTo>
                  <a:cubicBezTo>
                    <a:pt x="794" y="914"/>
                    <a:pt x="871" y="892"/>
                    <a:pt x="900" y="876"/>
                  </a:cubicBezTo>
                  <a:lnTo>
                    <a:pt x="936" y="857"/>
                  </a:lnTo>
                  <a:lnTo>
                    <a:pt x="996" y="1149"/>
                  </a:lnTo>
                  <a:lnTo>
                    <a:pt x="976" y="1160"/>
                  </a:lnTo>
                  <a:cubicBezTo>
                    <a:pt x="918" y="1191"/>
                    <a:pt x="807" y="1228"/>
                    <a:pt x="685" y="1228"/>
                  </a:cubicBezTo>
                  <a:cubicBezTo>
                    <a:pt x="485" y="1228"/>
                    <a:pt x="310" y="1144"/>
                    <a:pt x="205" y="9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1" name="Group 450">
            <a:extLst>
              <a:ext uri="{FF2B5EF4-FFF2-40B4-BE49-F238E27FC236}">
                <a16:creationId xmlns:a16="http://schemas.microsoft.com/office/drawing/2014/main" id="{35E876EC-213F-1949-9A82-AA0D6A06F6FF}"/>
              </a:ext>
            </a:extLst>
          </p:cNvPr>
          <p:cNvGrpSpPr/>
          <p:nvPr userDrawn="1"/>
        </p:nvGrpSpPr>
        <p:grpSpPr>
          <a:xfrm>
            <a:off x="9558004" y="2424629"/>
            <a:ext cx="710291" cy="710292"/>
            <a:chOff x="8058987" y="2498626"/>
            <a:chExt cx="710291" cy="710292"/>
          </a:xfrm>
        </p:grpSpPr>
        <p:sp>
          <p:nvSpPr>
            <p:cNvPr id="452" name="Rectangle 451">
              <a:extLst>
                <a:ext uri="{FF2B5EF4-FFF2-40B4-BE49-F238E27FC236}">
                  <a16:creationId xmlns:a16="http://schemas.microsoft.com/office/drawing/2014/main" id="{8D7306DD-EDAF-104D-A7E6-C858ED4B7675}"/>
                </a:ext>
              </a:extLst>
            </p:cNvPr>
            <p:cNvSpPr/>
            <p:nvPr/>
          </p:nvSpPr>
          <p:spPr>
            <a:xfrm>
              <a:off x="8058987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53" name="Freeform 22">
              <a:extLst>
                <a:ext uri="{FF2B5EF4-FFF2-40B4-BE49-F238E27FC236}">
                  <a16:creationId xmlns:a16="http://schemas.microsoft.com/office/drawing/2014/main" id="{9FECEF99-6E94-AE4F-9F6D-8DCA7EE40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1889" y="2629141"/>
              <a:ext cx="466725" cy="449263"/>
            </a:xfrm>
            <a:custGeom>
              <a:avLst/>
              <a:gdLst>
                <a:gd name="T0" fmla="*/ 510 w 1295"/>
                <a:gd name="T1" fmla="*/ 1125 h 1246"/>
                <a:gd name="T2" fmla="*/ 939 w 1295"/>
                <a:gd name="T3" fmla="*/ 1244 h 1246"/>
                <a:gd name="T4" fmla="*/ 970 w 1295"/>
                <a:gd name="T5" fmla="*/ 1235 h 1246"/>
                <a:gd name="T6" fmla="*/ 944 w 1295"/>
                <a:gd name="T7" fmla="*/ 1112 h 1246"/>
                <a:gd name="T8" fmla="*/ 1226 w 1295"/>
                <a:gd name="T9" fmla="*/ 582 h 1246"/>
                <a:gd name="T10" fmla="*/ 875 w 1295"/>
                <a:gd name="T11" fmla="*/ 1105 h 1246"/>
                <a:gd name="T12" fmla="*/ 593 w 1295"/>
                <a:gd name="T13" fmla="*/ 1096 h 1246"/>
                <a:gd name="T14" fmla="*/ 810 w 1295"/>
                <a:gd name="T15" fmla="*/ 920 h 1246"/>
                <a:gd name="T16" fmla="*/ 851 w 1295"/>
                <a:gd name="T17" fmla="*/ 938 h 1246"/>
                <a:gd name="T18" fmla="*/ 1089 w 1295"/>
                <a:gd name="T19" fmla="*/ 552 h 1246"/>
                <a:gd name="T20" fmla="*/ 1028 w 1295"/>
                <a:gd name="T21" fmla="*/ 582 h 1246"/>
                <a:gd name="T22" fmla="*/ 823 w 1295"/>
                <a:gd name="T23" fmla="*/ 771 h 1246"/>
                <a:gd name="T24" fmla="*/ 769 w 1295"/>
                <a:gd name="T25" fmla="*/ 763 h 1246"/>
                <a:gd name="T26" fmla="*/ 351 w 1295"/>
                <a:gd name="T27" fmla="*/ 177 h 1246"/>
                <a:gd name="T28" fmla="*/ 300 w 1295"/>
                <a:gd name="T29" fmla="*/ 168 h 1246"/>
                <a:gd name="T30" fmla="*/ 3 w 1295"/>
                <a:gd name="T31" fmla="*/ 502 h 1246"/>
                <a:gd name="T32" fmla="*/ 125 w 1295"/>
                <a:gd name="T33" fmla="*/ 541 h 1246"/>
                <a:gd name="T34" fmla="*/ 438 w 1295"/>
                <a:gd name="T35" fmla="*/ 1099 h 1246"/>
                <a:gd name="T36" fmla="*/ 185 w 1295"/>
                <a:gd name="T37" fmla="*/ 582 h 1246"/>
                <a:gd name="T38" fmla="*/ 164 w 1295"/>
                <a:gd name="T39" fmla="*/ 485 h 1246"/>
                <a:gd name="T40" fmla="*/ 312 w 1295"/>
                <a:gd name="T41" fmla="*/ 245 h 1246"/>
                <a:gd name="T42" fmla="*/ 359 w 1295"/>
                <a:gd name="T43" fmla="*/ 521 h 1246"/>
                <a:gd name="T44" fmla="*/ 322 w 1295"/>
                <a:gd name="T45" fmla="*/ 549 h 1246"/>
                <a:gd name="T46" fmla="*/ 563 w 1295"/>
                <a:gd name="T47" fmla="*/ 940 h 1246"/>
                <a:gd name="T48" fmla="*/ 383 w 1295"/>
                <a:gd name="T49" fmla="*/ 589 h 1246"/>
                <a:gd name="T50" fmla="*/ 509 w 1295"/>
                <a:gd name="T51" fmla="*/ 595 h 1246"/>
                <a:gd name="T52" fmla="*/ 351 w 1295"/>
                <a:gd name="T53" fmla="*/ 177 h 1246"/>
                <a:gd name="T54" fmla="*/ 1151 w 1295"/>
                <a:gd name="T55" fmla="*/ 51 h 1246"/>
                <a:gd name="T56" fmla="*/ 1065 w 1295"/>
                <a:gd name="T57" fmla="*/ 126 h 1246"/>
                <a:gd name="T58" fmla="*/ 382 w 1295"/>
                <a:gd name="T59" fmla="*/ 98 h 1246"/>
                <a:gd name="T60" fmla="*/ 705 w 1295"/>
                <a:gd name="T61" fmla="*/ 62 h 1246"/>
                <a:gd name="T62" fmla="*/ 1071 w 1295"/>
                <a:gd name="T63" fmla="*/ 200 h 1246"/>
                <a:gd name="T64" fmla="*/ 1131 w 1295"/>
                <a:gd name="T65" fmla="*/ 145 h 1246"/>
                <a:gd name="T66" fmla="*/ 907 w 1295"/>
                <a:gd name="T67" fmla="*/ 407 h 1246"/>
                <a:gd name="T68" fmla="*/ 962 w 1295"/>
                <a:gd name="T69" fmla="*/ 296 h 1246"/>
                <a:gd name="T70" fmla="*/ 458 w 1295"/>
                <a:gd name="T71" fmla="*/ 288 h 1246"/>
                <a:gd name="T72" fmla="*/ 705 w 1295"/>
                <a:gd name="T73" fmla="*/ 260 h 1246"/>
                <a:gd name="T74" fmla="*/ 822 w 1295"/>
                <a:gd name="T75" fmla="*/ 410 h 1246"/>
                <a:gd name="T76" fmla="*/ 842 w 1295"/>
                <a:gd name="T77" fmla="*/ 461 h 1246"/>
                <a:gd name="T78" fmla="*/ 1262 w 1295"/>
                <a:gd name="T79" fmla="*/ 514 h 1246"/>
                <a:gd name="T80" fmla="*/ 1292 w 1295"/>
                <a:gd name="T81" fmla="*/ 475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95" h="1246">
                  <a:moveTo>
                    <a:pt x="515" y="1096"/>
                  </a:moveTo>
                  <a:cubicBezTo>
                    <a:pt x="509" y="1104"/>
                    <a:pt x="507" y="1115"/>
                    <a:pt x="510" y="1125"/>
                  </a:cubicBezTo>
                  <a:cubicBezTo>
                    <a:pt x="514" y="1135"/>
                    <a:pt x="522" y="1143"/>
                    <a:pt x="532" y="1145"/>
                  </a:cubicBezTo>
                  <a:lnTo>
                    <a:pt x="939" y="1244"/>
                  </a:lnTo>
                  <a:cubicBezTo>
                    <a:pt x="942" y="1245"/>
                    <a:pt x="944" y="1245"/>
                    <a:pt x="947" y="1245"/>
                  </a:cubicBezTo>
                  <a:cubicBezTo>
                    <a:pt x="955" y="1245"/>
                    <a:pt x="964" y="1242"/>
                    <a:pt x="970" y="1235"/>
                  </a:cubicBezTo>
                  <a:cubicBezTo>
                    <a:pt x="977" y="1227"/>
                    <a:pt x="980" y="1215"/>
                    <a:pt x="976" y="1204"/>
                  </a:cubicBezTo>
                  <a:lnTo>
                    <a:pt x="944" y="1112"/>
                  </a:lnTo>
                  <a:cubicBezTo>
                    <a:pt x="1154" y="1018"/>
                    <a:pt x="1288" y="813"/>
                    <a:pt x="1287" y="580"/>
                  </a:cubicBezTo>
                  <a:lnTo>
                    <a:pt x="1226" y="582"/>
                  </a:lnTo>
                  <a:cubicBezTo>
                    <a:pt x="1226" y="798"/>
                    <a:pt x="1095" y="988"/>
                    <a:pt x="893" y="1066"/>
                  </a:cubicBezTo>
                  <a:cubicBezTo>
                    <a:pt x="878" y="1072"/>
                    <a:pt x="870" y="1090"/>
                    <a:pt x="875" y="1105"/>
                  </a:cubicBezTo>
                  <a:lnTo>
                    <a:pt x="898" y="1171"/>
                  </a:lnTo>
                  <a:lnTo>
                    <a:pt x="593" y="1096"/>
                  </a:lnTo>
                  <a:lnTo>
                    <a:pt x="783" y="846"/>
                  </a:lnTo>
                  <a:lnTo>
                    <a:pt x="810" y="920"/>
                  </a:lnTo>
                  <a:cubicBezTo>
                    <a:pt x="812" y="928"/>
                    <a:pt x="818" y="935"/>
                    <a:pt x="826" y="938"/>
                  </a:cubicBezTo>
                  <a:cubicBezTo>
                    <a:pt x="834" y="942"/>
                    <a:pt x="843" y="942"/>
                    <a:pt x="851" y="938"/>
                  </a:cubicBezTo>
                  <a:cubicBezTo>
                    <a:pt x="996" y="879"/>
                    <a:pt x="1090" y="739"/>
                    <a:pt x="1090" y="582"/>
                  </a:cubicBezTo>
                  <a:cubicBezTo>
                    <a:pt x="1090" y="572"/>
                    <a:pt x="1089" y="562"/>
                    <a:pt x="1089" y="552"/>
                  </a:cubicBezTo>
                  <a:lnTo>
                    <a:pt x="1027" y="557"/>
                  </a:lnTo>
                  <a:cubicBezTo>
                    <a:pt x="1027" y="565"/>
                    <a:pt x="1028" y="574"/>
                    <a:pt x="1028" y="582"/>
                  </a:cubicBezTo>
                  <a:cubicBezTo>
                    <a:pt x="1028" y="703"/>
                    <a:pt x="962" y="811"/>
                    <a:pt x="857" y="867"/>
                  </a:cubicBezTo>
                  <a:lnTo>
                    <a:pt x="823" y="771"/>
                  </a:lnTo>
                  <a:cubicBezTo>
                    <a:pt x="819" y="760"/>
                    <a:pt x="809" y="752"/>
                    <a:pt x="798" y="751"/>
                  </a:cubicBezTo>
                  <a:cubicBezTo>
                    <a:pt x="787" y="749"/>
                    <a:pt x="776" y="754"/>
                    <a:pt x="769" y="763"/>
                  </a:cubicBezTo>
                  <a:lnTo>
                    <a:pt x="515" y="1096"/>
                  </a:lnTo>
                  <a:close/>
                  <a:moveTo>
                    <a:pt x="351" y="177"/>
                  </a:moveTo>
                  <a:cubicBezTo>
                    <a:pt x="347" y="168"/>
                    <a:pt x="339" y="161"/>
                    <a:pt x="328" y="159"/>
                  </a:cubicBezTo>
                  <a:cubicBezTo>
                    <a:pt x="318" y="157"/>
                    <a:pt x="308" y="160"/>
                    <a:pt x="300" y="168"/>
                  </a:cubicBezTo>
                  <a:lnTo>
                    <a:pt x="11" y="471"/>
                  </a:lnTo>
                  <a:cubicBezTo>
                    <a:pt x="3" y="479"/>
                    <a:pt x="0" y="491"/>
                    <a:pt x="3" y="502"/>
                  </a:cubicBezTo>
                  <a:cubicBezTo>
                    <a:pt x="7" y="513"/>
                    <a:pt x="16" y="521"/>
                    <a:pt x="27" y="523"/>
                  </a:cubicBezTo>
                  <a:lnTo>
                    <a:pt x="125" y="541"/>
                  </a:lnTo>
                  <a:cubicBezTo>
                    <a:pt x="123" y="556"/>
                    <a:pt x="123" y="569"/>
                    <a:pt x="123" y="582"/>
                  </a:cubicBezTo>
                  <a:cubicBezTo>
                    <a:pt x="123" y="800"/>
                    <a:pt x="243" y="998"/>
                    <a:pt x="438" y="1099"/>
                  </a:cubicBezTo>
                  <a:lnTo>
                    <a:pt x="466" y="1044"/>
                  </a:lnTo>
                  <a:cubicBezTo>
                    <a:pt x="293" y="954"/>
                    <a:pt x="185" y="777"/>
                    <a:pt x="185" y="582"/>
                  </a:cubicBezTo>
                  <a:cubicBezTo>
                    <a:pt x="185" y="563"/>
                    <a:pt x="186" y="543"/>
                    <a:pt x="189" y="519"/>
                  </a:cubicBezTo>
                  <a:cubicBezTo>
                    <a:pt x="191" y="503"/>
                    <a:pt x="180" y="488"/>
                    <a:pt x="164" y="485"/>
                  </a:cubicBezTo>
                  <a:lnTo>
                    <a:pt x="95" y="472"/>
                  </a:lnTo>
                  <a:lnTo>
                    <a:pt x="312" y="245"/>
                  </a:lnTo>
                  <a:lnTo>
                    <a:pt x="434" y="535"/>
                  </a:lnTo>
                  <a:lnTo>
                    <a:pt x="359" y="521"/>
                  </a:lnTo>
                  <a:cubicBezTo>
                    <a:pt x="350" y="520"/>
                    <a:pt x="341" y="522"/>
                    <a:pt x="334" y="527"/>
                  </a:cubicBezTo>
                  <a:cubicBezTo>
                    <a:pt x="327" y="532"/>
                    <a:pt x="323" y="540"/>
                    <a:pt x="322" y="549"/>
                  </a:cubicBezTo>
                  <a:cubicBezTo>
                    <a:pt x="321" y="560"/>
                    <a:pt x="320" y="571"/>
                    <a:pt x="320" y="582"/>
                  </a:cubicBezTo>
                  <a:cubicBezTo>
                    <a:pt x="320" y="740"/>
                    <a:pt x="416" y="881"/>
                    <a:pt x="563" y="940"/>
                  </a:cubicBezTo>
                  <a:lnTo>
                    <a:pt x="586" y="882"/>
                  </a:lnTo>
                  <a:cubicBezTo>
                    <a:pt x="464" y="833"/>
                    <a:pt x="385" y="719"/>
                    <a:pt x="383" y="589"/>
                  </a:cubicBezTo>
                  <a:lnTo>
                    <a:pt x="479" y="607"/>
                  </a:lnTo>
                  <a:cubicBezTo>
                    <a:pt x="490" y="608"/>
                    <a:pt x="502" y="604"/>
                    <a:pt x="509" y="595"/>
                  </a:cubicBezTo>
                  <a:cubicBezTo>
                    <a:pt x="516" y="587"/>
                    <a:pt x="518" y="574"/>
                    <a:pt x="513" y="564"/>
                  </a:cubicBezTo>
                  <a:lnTo>
                    <a:pt x="351" y="177"/>
                  </a:lnTo>
                  <a:close/>
                  <a:moveTo>
                    <a:pt x="1174" y="72"/>
                  </a:moveTo>
                  <a:cubicBezTo>
                    <a:pt x="1171" y="61"/>
                    <a:pt x="1162" y="53"/>
                    <a:pt x="1151" y="51"/>
                  </a:cubicBezTo>
                  <a:cubicBezTo>
                    <a:pt x="1139" y="48"/>
                    <a:pt x="1128" y="52"/>
                    <a:pt x="1121" y="61"/>
                  </a:cubicBezTo>
                  <a:lnTo>
                    <a:pt x="1065" y="126"/>
                  </a:lnTo>
                  <a:cubicBezTo>
                    <a:pt x="963" y="44"/>
                    <a:pt x="836" y="0"/>
                    <a:pt x="705" y="0"/>
                  </a:cubicBezTo>
                  <a:cubicBezTo>
                    <a:pt x="590" y="0"/>
                    <a:pt x="478" y="34"/>
                    <a:pt x="382" y="98"/>
                  </a:cubicBezTo>
                  <a:lnTo>
                    <a:pt x="417" y="150"/>
                  </a:lnTo>
                  <a:cubicBezTo>
                    <a:pt x="502" y="92"/>
                    <a:pt x="602" y="62"/>
                    <a:pt x="705" y="62"/>
                  </a:cubicBezTo>
                  <a:cubicBezTo>
                    <a:pt x="831" y="62"/>
                    <a:pt x="953" y="109"/>
                    <a:pt x="1048" y="193"/>
                  </a:cubicBezTo>
                  <a:cubicBezTo>
                    <a:pt x="1055" y="198"/>
                    <a:pt x="1063" y="201"/>
                    <a:pt x="1071" y="200"/>
                  </a:cubicBezTo>
                  <a:cubicBezTo>
                    <a:pt x="1079" y="200"/>
                    <a:pt x="1087" y="196"/>
                    <a:pt x="1093" y="189"/>
                  </a:cubicBezTo>
                  <a:lnTo>
                    <a:pt x="1131" y="145"/>
                  </a:lnTo>
                  <a:lnTo>
                    <a:pt x="1219" y="447"/>
                  </a:lnTo>
                  <a:lnTo>
                    <a:pt x="907" y="407"/>
                  </a:lnTo>
                  <a:lnTo>
                    <a:pt x="964" y="340"/>
                  </a:lnTo>
                  <a:cubicBezTo>
                    <a:pt x="975" y="327"/>
                    <a:pt x="974" y="308"/>
                    <a:pt x="962" y="296"/>
                  </a:cubicBezTo>
                  <a:cubicBezTo>
                    <a:pt x="891" y="233"/>
                    <a:pt x="800" y="198"/>
                    <a:pt x="705" y="198"/>
                  </a:cubicBezTo>
                  <a:cubicBezTo>
                    <a:pt x="615" y="198"/>
                    <a:pt x="527" y="230"/>
                    <a:pt x="458" y="288"/>
                  </a:cubicBezTo>
                  <a:lnTo>
                    <a:pt x="498" y="335"/>
                  </a:lnTo>
                  <a:cubicBezTo>
                    <a:pt x="556" y="287"/>
                    <a:pt x="630" y="260"/>
                    <a:pt x="705" y="260"/>
                  </a:cubicBezTo>
                  <a:cubicBezTo>
                    <a:pt x="774" y="260"/>
                    <a:pt x="841" y="282"/>
                    <a:pt x="897" y="323"/>
                  </a:cubicBezTo>
                  <a:lnTo>
                    <a:pt x="822" y="410"/>
                  </a:lnTo>
                  <a:cubicBezTo>
                    <a:pt x="815" y="419"/>
                    <a:pt x="813" y="431"/>
                    <a:pt x="817" y="442"/>
                  </a:cubicBezTo>
                  <a:cubicBezTo>
                    <a:pt x="821" y="452"/>
                    <a:pt x="831" y="460"/>
                    <a:pt x="842" y="461"/>
                  </a:cubicBezTo>
                  <a:lnTo>
                    <a:pt x="1258" y="514"/>
                  </a:lnTo>
                  <a:cubicBezTo>
                    <a:pt x="1259" y="514"/>
                    <a:pt x="1260" y="514"/>
                    <a:pt x="1262" y="514"/>
                  </a:cubicBezTo>
                  <a:cubicBezTo>
                    <a:pt x="1271" y="514"/>
                    <a:pt x="1279" y="511"/>
                    <a:pt x="1285" y="504"/>
                  </a:cubicBezTo>
                  <a:cubicBezTo>
                    <a:pt x="1292" y="496"/>
                    <a:pt x="1294" y="485"/>
                    <a:pt x="1292" y="475"/>
                  </a:cubicBezTo>
                  <a:lnTo>
                    <a:pt x="1174" y="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4" name="Group 453">
            <a:extLst>
              <a:ext uri="{FF2B5EF4-FFF2-40B4-BE49-F238E27FC236}">
                <a16:creationId xmlns:a16="http://schemas.microsoft.com/office/drawing/2014/main" id="{A1409495-990E-B34A-9831-4BF86B4348D8}"/>
              </a:ext>
            </a:extLst>
          </p:cNvPr>
          <p:cNvGrpSpPr/>
          <p:nvPr userDrawn="1"/>
        </p:nvGrpSpPr>
        <p:grpSpPr>
          <a:xfrm>
            <a:off x="9566884" y="4454581"/>
            <a:ext cx="710291" cy="710292"/>
            <a:chOff x="8067867" y="4528578"/>
            <a:chExt cx="710291" cy="710292"/>
          </a:xfrm>
        </p:grpSpPr>
        <p:sp>
          <p:nvSpPr>
            <p:cNvPr id="455" name="Rectangle 454">
              <a:extLst>
                <a:ext uri="{FF2B5EF4-FFF2-40B4-BE49-F238E27FC236}">
                  <a16:creationId xmlns:a16="http://schemas.microsoft.com/office/drawing/2014/main" id="{BE8D5E8B-B768-BE4E-8109-8CE95186B3E0}"/>
                </a:ext>
              </a:extLst>
            </p:cNvPr>
            <p:cNvSpPr/>
            <p:nvPr/>
          </p:nvSpPr>
          <p:spPr>
            <a:xfrm>
              <a:off x="8067867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56" name="Freeform 19">
              <a:extLst>
                <a:ext uri="{FF2B5EF4-FFF2-40B4-BE49-F238E27FC236}">
                  <a16:creationId xmlns:a16="http://schemas.microsoft.com/office/drawing/2014/main" id="{0C85BCA7-85BD-E44A-9D9A-728E87B24C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8062" y="4659887"/>
              <a:ext cx="469900" cy="447675"/>
            </a:xfrm>
            <a:custGeom>
              <a:avLst/>
              <a:gdLst>
                <a:gd name="T0" fmla="*/ 652 w 1304"/>
                <a:gd name="T1" fmla="*/ 852 h 1244"/>
                <a:gd name="T2" fmla="*/ 733 w 1304"/>
                <a:gd name="T3" fmla="*/ 982 h 1244"/>
                <a:gd name="T4" fmla="*/ 570 w 1304"/>
                <a:gd name="T5" fmla="*/ 982 h 1244"/>
                <a:gd name="T6" fmla="*/ 451 w 1304"/>
                <a:gd name="T7" fmla="*/ 1243 h 1244"/>
                <a:gd name="T8" fmla="*/ 513 w 1304"/>
                <a:gd name="T9" fmla="*/ 1174 h 1244"/>
                <a:gd name="T10" fmla="*/ 790 w 1304"/>
                <a:gd name="T11" fmla="*/ 1174 h 1244"/>
                <a:gd name="T12" fmla="*/ 852 w 1304"/>
                <a:gd name="T13" fmla="*/ 1243 h 1244"/>
                <a:gd name="T14" fmla="*/ 754 w 1304"/>
                <a:gd name="T15" fmla="*/ 1067 h 1244"/>
                <a:gd name="T16" fmla="*/ 796 w 1304"/>
                <a:gd name="T17" fmla="*/ 911 h 1244"/>
                <a:gd name="T18" fmla="*/ 508 w 1304"/>
                <a:gd name="T19" fmla="*/ 911 h 1244"/>
                <a:gd name="T20" fmla="*/ 549 w 1304"/>
                <a:gd name="T21" fmla="*/ 1067 h 1244"/>
                <a:gd name="T22" fmla="*/ 451 w 1304"/>
                <a:gd name="T23" fmla="*/ 1243 h 1244"/>
                <a:gd name="T24" fmla="*/ 282 w 1304"/>
                <a:gd name="T25" fmla="*/ 982 h 1244"/>
                <a:gd name="T26" fmla="*/ 118 w 1304"/>
                <a:gd name="T27" fmla="*/ 982 h 1244"/>
                <a:gd name="T28" fmla="*/ 200 w 1304"/>
                <a:gd name="T29" fmla="*/ 852 h 1244"/>
                <a:gd name="T30" fmla="*/ 56 w 1304"/>
                <a:gd name="T31" fmla="*/ 911 h 1244"/>
                <a:gd name="T32" fmla="*/ 98 w 1304"/>
                <a:gd name="T33" fmla="*/ 1068 h 1244"/>
                <a:gd name="T34" fmla="*/ 0 w 1304"/>
                <a:gd name="T35" fmla="*/ 1243 h 1244"/>
                <a:gd name="T36" fmla="*/ 62 w 1304"/>
                <a:gd name="T37" fmla="*/ 1174 h 1244"/>
                <a:gd name="T38" fmla="*/ 338 w 1304"/>
                <a:gd name="T39" fmla="*/ 1174 h 1244"/>
                <a:gd name="T40" fmla="*/ 400 w 1304"/>
                <a:gd name="T41" fmla="*/ 1243 h 1244"/>
                <a:gd name="T42" fmla="*/ 302 w 1304"/>
                <a:gd name="T43" fmla="*/ 1067 h 1244"/>
                <a:gd name="T44" fmla="*/ 344 w 1304"/>
                <a:gd name="T45" fmla="*/ 911 h 1244"/>
                <a:gd name="T46" fmla="*/ 56 w 1304"/>
                <a:gd name="T47" fmla="*/ 911 h 1244"/>
                <a:gd name="T48" fmla="*/ 652 w 1304"/>
                <a:gd name="T49" fmla="*/ 254 h 1244"/>
                <a:gd name="T50" fmla="*/ 570 w 1304"/>
                <a:gd name="T51" fmla="*/ 132 h 1244"/>
                <a:gd name="T52" fmla="*/ 733 w 1304"/>
                <a:gd name="T53" fmla="*/ 132 h 1244"/>
                <a:gd name="T54" fmla="*/ 790 w 1304"/>
                <a:gd name="T55" fmla="*/ 454 h 1244"/>
                <a:gd name="T56" fmla="*/ 852 w 1304"/>
                <a:gd name="T57" fmla="*/ 385 h 1244"/>
                <a:gd name="T58" fmla="*/ 796 w 1304"/>
                <a:gd name="T59" fmla="*/ 183 h 1244"/>
                <a:gd name="T60" fmla="*/ 652 w 1304"/>
                <a:gd name="T61" fmla="*/ 0 h 1244"/>
                <a:gd name="T62" fmla="*/ 508 w 1304"/>
                <a:gd name="T63" fmla="*/ 183 h 1244"/>
                <a:gd name="T64" fmla="*/ 451 w 1304"/>
                <a:gd name="T65" fmla="*/ 385 h 1244"/>
                <a:gd name="T66" fmla="*/ 513 w 1304"/>
                <a:gd name="T67" fmla="*/ 454 h 1244"/>
                <a:gd name="T68" fmla="*/ 652 w 1304"/>
                <a:gd name="T69" fmla="*/ 316 h 1244"/>
                <a:gd name="T70" fmla="*/ 790 w 1304"/>
                <a:gd name="T71" fmla="*/ 454 h 1244"/>
                <a:gd name="T72" fmla="*/ 1134 w 1304"/>
                <a:gd name="T73" fmla="*/ 736 h 1244"/>
                <a:gd name="T74" fmla="*/ 683 w 1304"/>
                <a:gd name="T75" fmla="*/ 564 h 1244"/>
                <a:gd name="T76" fmla="*/ 621 w 1304"/>
                <a:gd name="T77" fmla="*/ 454 h 1244"/>
                <a:gd name="T78" fmla="*/ 169 w 1304"/>
                <a:gd name="T79" fmla="*/ 564 h 1244"/>
                <a:gd name="T80" fmla="*/ 231 w 1304"/>
                <a:gd name="T81" fmla="*/ 736 h 1244"/>
                <a:gd name="T82" fmla="*/ 621 w 1304"/>
                <a:gd name="T83" fmla="*/ 626 h 1244"/>
                <a:gd name="T84" fmla="*/ 683 w 1304"/>
                <a:gd name="T85" fmla="*/ 736 h 1244"/>
                <a:gd name="T86" fmla="*/ 1072 w 1304"/>
                <a:gd name="T87" fmla="*/ 626 h 1244"/>
                <a:gd name="T88" fmla="*/ 1185 w 1304"/>
                <a:gd name="T89" fmla="*/ 982 h 1244"/>
                <a:gd name="T90" fmla="*/ 1021 w 1304"/>
                <a:gd name="T91" fmla="*/ 982 h 1244"/>
                <a:gd name="T92" fmla="*/ 1103 w 1304"/>
                <a:gd name="T93" fmla="*/ 852 h 1244"/>
                <a:gd name="T94" fmla="*/ 1185 w 1304"/>
                <a:gd name="T95" fmla="*/ 982 h 1244"/>
                <a:gd name="T96" fmla="*/ 1205 w 1304"/>
                <a:gd name="T97" fmla="*/ 1067 h 1244"/>
                <a:gd name="T98" fmla="*/ 1247 w 1304"/>
                <a:gd name="T99" fmla="*/ 911 h 1244"/>
                <a:gd name="T100" fmla="*/ 959 w 1304"/>
                <a:gd name="T101" fmla="*/ 911 h 1244"/>
                <a:gd name="T102" fmla="*/ 1001 w 1304"/>
                <a:gd name="T103" fmla="*/ 1067 h 1244"/>
                <a:gd name="T104" fmla="*/ 903 w 1304"/>
                <a:gd name="T105" fmla="*/ 1243 h 1244"/>
                <a:gd name="T106" fmla="*/ 965 w 1304"/>
                <a:gd name="T107" fmla="*/ 1174 h 1244"/>
                <a:gd name="T108" fmla="*/ 1241 w 1304"/>
                <a:gd name="T109" fmla="*/ 1174 h 1244"/>
                <a:gd name="T110" fmla="*/ 1303 w 1304"/>
                <a:gd name="T111" fmla="*/ 1243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04" h="1244">
                  <a:moveTo>
                    <a:pt x="570" y="911"/>
                  </a:moveTo>
                  <a:cubicBezTo>
                    <a:pt x="570" y="880"/>
                    <a:pt x="609" y="852"/>
                    <a:pt x="652" y="852"/>
                  </a:cubicBezTo>
                  <a:cubicBezTo>
                    <a:pt x="694" y="852"/>
                    <a:pt x="733" y="880"/>
                    <a:pt x="733" y="911"/>
                  </a:cubicBezTo>
                  <a:lnTo>
                    <a:pt x="733" y="982"/>
                  </a:lnTo>
                  <a:cubicBezTo>
                    <a:pt x="733" y="1014"/>
                    <a:pt x="694" y="1043"/>
                    <a:pt x="652" y="1043"/>
                  </a:cubicBezTo>
                  <a:cubicBezTo>
                    <a:pt x="609" y="1043"/>
                    <a:pt x="570" y="1014"/>
                    <a:pt x="570" y="982"/>
                  </a:cubicBezTo>
                  <a:lnTo>
                    <a:pt x="570" y="911"/>
                  </a:lnTo>
                  <a:close/>
                  <a:moveTo>
                    <a:pt x="451" y="1243"/>
                  </a:moveTo>
                  <a:lnTo>
                    <a:pt x="513" y="1243"/>
                  </a:lnTo>
                  <a:lnTo>
                    <a:pt x="513" y="1174"/>
                  </a:lnTo>
                  <a:cubicBezTo>
                    <a:pt x="516" y="1156"/>
                    <a:pt x="586" y="1105"/>
                    <a:pt x="652" y="1105"/>
                  </a:cubicBezTo>
                  <a:cubicBezTo>
                    <a:pt x="718" y="1105"/>
                    <a:pt x="787" y="1156"/>
                    <a:pt x="790" y="1174"/>
                  </a:cubicBezTo>
                  <a:lnTo>
                    <a:pt x="790" y="1243"/>
                  </a:lnTo>
                  <a:lnTo>
                    <a:pt x="852" y="1243"/>
                  </a:lnTo>
                  <a:lnTo>
                    <a:pt x="852" y="1174"/>
                  </a:lnTo>
                  <a:cubicBezTo>
                    <a:pt x="852" y="1133"/>
                    <a:pt x="808" y="1092"/>
                    <a:pt x="754" y="1067"/>
                  </a:cubicBezTo>
                  <a:cubicBezTo>
                    <a:pt x="779" y="1045"/>
                    <a:pt x="796" y="1015"/>
                    <a:pt x="796" y="982"/>
                  </a:cubicBezTo>
                  <a:lnTo>
                    <a:pt x="796" y="911"/>
                  </a:lnTo>
                  <a:cubicBezTo>
                    <a:pt x="796" y="846"/>
                    <a:pt x="730" y="790"/>
                    <a:pt x="652" y="790"/>
                  </a:cubicBezTo>
                  <a:cubicBezTo>
                    <a:pt x="574" y="790"/>
                    <a:pt x="508" y="846"/>
                    <a:pt x="508" y="911"/>
                  </a:cubicBezTo>
                  <a:lnTo>
                    <a:pt x="508" y="982"/>
                  </a:lnTo>
                  <a:cubicBezTo>
                    <a:pt x="508" y="1015"/>
                    <a:pt x="524" y="1045"/>
                    <a:pt x="549" y="1067"/>
                  </a:cubicBezTo>
                  <a:cubicBezTo>
                    <a:pt x="495" y="1092"/>
                    <a:pt x="451" y="1133"/>
                    <a:pt x="451" y="1174"/>
                  </a:cubicBezTo>
                  <a:lnTo>
                    <a:pt x="451" y="1243"/>
                  </a:lnTo>
                  <a:close/>
                  <a:moveTo>
                    <a:pt x="282" y="911"/>
                  </a:moveTo>
                  <a:lnTo>
                    <a:pt x="282" y="982"/>
                  </a:lnTo>
                  <a:cubicBezTo>
                    <a:pt x="282" y="1014"/>
                    <a:pt x="243" y="1043"/>
                    <a:pt x="200" y="1043"/>
                  </a:cubicBezTo>
                  <a:cubicBezTo>
                    <a:pt x="157" y="1043"/>
                    <a:pt x="118" y="1014"/>
                    <a:pt x="118" y="982"/>
                  </a:cubicBezTo>
                  <a:lnTo>
                    <a:pt x="118" y="911"/>
                  </a:lnTo>
                  <a:cubicBezTo>
                    <a:pt x="118" y="880"/>
                    <a:pt x="157" y="852"/>
                    <a:pt x="200" y="852"/>
                  </a:cubicBezTo>
                  <a:cubicBezTo>
                    <a:pt x="243" y="852"/>
                    <a:pt x="282" y="880"/>
                    <a:pt x="282" y="911"/>
                  </a:cubicBezTo>
                  <a:close/>
                  <a:moveTo>
                    <a:pt x="56" y="911"/>
                  </a:moveTo>
                  <a:lnTo>
                    <a:pt x="56" y="982"/>
                  </a:lnTo>
                  <a:cubicBezTo>
                    <a:pt x="56" y="1015"/>
                    <a:pt x="72" y="1045"/>
                    <a:pt x="98" y="1068"/>
                  </a:cubicBezTo>
                  <a:cubicBezTo>
                    <a:pt x="44" y="1092"/>
                    <a:pt x="0" y="1133"/>
                    <a:pt x="0" y="1174"/>
                  </a:cubicBezTo>
                  <a:lnTo>
                    <a:pt x="0" y="1243"/>
                  </a:lnTo>
                  <a:lnTo>
                    <a:pt x="62" y="1243"/>
                  </a:lnTo>
                  <a:lnTo>
                    <a:pt x="62" y="1174"/>
                  </a:lnTo>
                  <a:cubicBezTo>
                    <a:pt x="64" y="1156"/>
                    <a:pt x="134" y="1105"/>
                    <a:pt x="200" y="1105"/>
                  </a:cubicBezTo>
                  <a:cubicBezTo>
                    <a:pt x="266" y="1105"/>
                    <a:pt x="336" y="1156"/>
                    <a:pt x="338" y="1174"/>
                  </a:cubicBezTo>
                  <a:lnTo>
                    <a:pt x="338" y="1243"/>
                  </a:lnTo>
                  <a:lnTo>
                    <a:pt x="400" y="1243"/>
                  </a:lnTo>
                  <a:lnTo>
                    <a:pt x="400" y="1174"/>
                  </a:lnTo>
                  <a:cubicBezTo>
                    <a:pt x="400" y="1133"/>
                    <a:pt x="356" y="1092"/>
                    <a:pt x="302" y="1067"/>
                  </a:cubicBezTo>
                  <a:cubicBezTo>
                    <a:pt x="328" y="1045"/>
                    <a:pt x="344" y="1015"/>
                    <a:pt x="344" y="982"/>
                  </a:cubicBezTo>
                  <a:lnTo>
                    <a:pt x="344" y="911"/>
                  </a:lnTo>
                  <a:cubicBezTo>
                    <a:pt x="344" y="846"/>
                    <a:pt x="278" y="790"/>
                    <a:pt x="200" y="790"/>
                  </a:cubicBezTo>
                  <a:cubicBezTo>
                    <a:pt x="122" y="790"/>
                    <a:pt x="56" y="846"/>
                    <a:pt x="56" y="911"/>
                  </a:cubicBezTo>
                  <a:close/>
                  <a:moveTo>
                    <a:pt x="733" y="183"/>
                  </a:moveTo>
                  <a:cubicBezTo>
                    <a:pt x="733" y="220"/>
                    <a:pt x="694" y="254"/>
                    <a:pt x="652" y="254"/>
                  </a:cubicBezTo>
                  <a:cubicBezTo>
                    <a:pt x="609" y="254"/>
                    <a:pt x="570" y="220"/>
                    <a:pt x="570" y="183"/>
                  </a:cubicBezTo>
                  <a:lnTo>
                    <a:pt x="570" y="132"/>
                  </a:lnTo>
                  <a:cubicBezTo>
                    <a:pt x="570" y="95"/>
                    <a:pt x="609" y="62"/>
                    <a:pt x="652" y="62"/>
                  </a:cubicBezTo>
                  <a:cubicBezTo>
                    <a:pt x="694" y="62"/>
                    <a:pt x="733" y="95"/>
                    <a:pt x="733" y="132"/>
                  </a:cubicBezTo>
                  <a:lnTo>
                    <a:pt x="733" y="183"/>
                  </a:lnTo>
                  <a:close/>
                  <a:moveTo>
                    <a:pt x="790" y="454"/>
                  </a:moveTo>
                  <a:lnTo>
                    <a:pt x="852" y="454"/>
                  </a:lnTo>
                  <a:lnTo>
                    <a:pt x="852" y="385"/>
                  </a:lnTo>
                  <a:cubicBezTo>
                    <a:pt x="852" y="343"/>
                    <a:pt x="807" y="302"/>
                    <a:pt x="752" y="277"/>
                  </a:cubicBezTo>
                  <a:cubicBezTo>
                    <a:pt x="778" y="253"/>
                    <a:pt x="796" y="220"/>
                    <a:pt x="796" y="183"/>
                  </a:cubicBezTo>
                  <a:lnTo>
                    <a:pt x="796" y="132"/>
                  </a:lnTo>
                  <a:cubicBezTo>
                    <a:pt x="796" y="60"/>
                    <a:pt x="730" y="0"/>
                    <a:pt x="652" y="0"/>
                  </a:cubicBezTo>
                  <a:cubicBezTo>
                    <a:pt x="574" y="0"/>
                    <a:pt x="508" y="60"/>
                    <a:pt x="508" y="132"/>
                  </a:cubicBezTo>
                  <a:lnTo>
                    <a:pt x="508" y="183"/>
                  </a:lnTo>
                  <a:cubicBezTo>
                    <a:pt x="508" y="220"/>
                    <a:pt x="525" y="253"/>
                    <a:pt x="552" y="277"/>
                  </a:cubicBezTo>
                  <a:cubicBezTo>
                    <a:pt x="497" y="302"/>
                    <a:pt x="451" y="343"/>
                    <a:pt x="451" y="385"/>
                  </a:cubicBezTo>
                  <a:lnTo>
                    <a:pt x="451" y="454"/>
                  </a:lnTo>
                  <a:lnTo>
                    <a:pt x="513" y="454"/>
                  </a:lnTo>
                  <a:lnTo>
                    <a:pt x="513" y="385"/>
                  </a:lnTo>
                  <a:cubicBezTo>
                    <a:pt x="516" y="366"/>
                    <a:pt x="586" y="316"/>
                    <a:pt x="652" y="316"/>
                  </a:cubicBezTo>
                  <a:cubicBezTo>
                    <a:pt x="718" y="316"/>
                    <a:pt x="787" y="366"/>
                    <a:pt x="790" y="385"/>
                  </a:cubicBezTo>
                  <a:lnTo>
                    <a:pt x="790" y="454"/>
                  </a:lnTo>
                  <a:close/>
                  <a:moveTo>
                    <a:pt x="1072" y="736"/>
                  </a:moveTo>
                  <a:lnTo>
                    <a:pt x="1134" y="736"/>
                  </a:lnTo>
                  <a:lnTo>
                    <a:pt x="1134" y="564"/>
                  </a:lnTo>
                  <a:lnTo>
                    <a:pt x="683" y="564"/>
                  </a:lnTo>
                  <a:lnTo>
                    <a:pt x="683" y="454"/>
                  </a:lnTo>
                  <a:lnTo>
                    <a:pt x="621" y="454"/>
                  </a:lnTo>
                  <a:lnTo>
                    <a:pt x="621" y="564"/>
                  </a:lnTo>
                  <a:lnTo>
                    <a:pt x="169" y="564"/>
                  </a:lnTo>
                  <a:lnTo>
                    <a:pt x="169" y="736"/>
                  </a:lnTo>
                  <a:lnTo>
                    <a:pt x="231" y="736"/>
                  </a:lnTo>
                  <a:lnTo>
                    <a:pt x="231" y="626"/>
                  </a:lnTo>
                  <a:lnTo>
                    <a:pt x="621" y="626"/>
                  </a:lnTo>
                  <a:lnTo>
                    <a:pt x="621" y="736"/>
                  </a:lnTo>
                  <a:lnTo>
                    <a:pt x="683" y="736"/>
                  </a:lnTo>
                  <a:lnTo>
                    <a:pt x="683" y="626"/>
                  </a:lnTo>
                  <a:lnTo>
                    <a:pt x="1072" y="626"/>
                  </a:lnTo>
                  <a:lnTo>
                    <a:pt x="1072" y="736"/>
                  </a:lnTo>
                  <a:close/>
                  <a:moveTo>
                    <a:pt x="1185" y="982"/>
                  </a:moveTo>
                  <a:cubicBezTo>
                    <a:pt x="1185" y="1014"/>
                    <a:pt x="1146" y="1043"/>
                    <a:pt x="1103" y="1043"/>
                  </a:cubicBezTo>
                  <a:cubicBezTo>
                    <a:pt x="1060" y="1043"/>
                    <a:pt x="1021" y="1014"/>
                    <a:pt x="1021" y="982"/>
                  </a:cubicBezTo>
                  <a:lnTo>
                    <a:pt x="1021" y="911"/>
                  </a:lnTo>
                  <a:cubicBezTo>
                    <a:pt x="1021" y="880"/>
                    <a:pt x="1060" y="852"/>
                    <a:pt x="1103" y="852"/>
                  </a:cubicBezTo>
                  <a:cubicBezTo>
                    <a:pt x="1146" y="852"/>
                    <a:pt x="1185" y="880"/>
                    <a:pt x="1185" y="911"/>
                  </a:cubicBezTo>
                  <a:lnTo>
                    <a:pt x="1185" y="982"/>
                  </a:lnTo>
                  <a:close/>
                  <a:moveTo>
                    <a:pt x="1303" y="1174"/>
                  </a:moveTo>
                  <a:cubicBezTo>
                    <a:pt x="1303" y="1133"/>
                    <a:pt x="1259" y="1092"/>
                    <a:pt x="1205" y="1067"/>
                  </a:cubicBezTo>
                  <a:cubicBezTo>
                    <a:pt x="1231" y="1045"/>
                    <a:pt x="1247" y="1015"/>
                    <a:pt x="1247" y="982"/>
                  </a:cubicBezTo>
                  <a:lnTo>
                    <a:pt x="1247" y="911"/>
                  </a:lnTo>
                  <a:cubicBezTo>
                    <a:pt x="1247" y="846"/>
                    <a:pt x="1181" y="790"/>
                    <a:pt x="1103" y="790"/>
                  </a:cubicBezTo>
                  <a:cubicBezTo>
                    <a:pt x="1025" y="790"/>
                    <a:pt x="959" y="846"/>
                    <a:pt x="959" y="911"/>
                  </a:cubicBezTo>
                  <a:lnTo>
                    <a:pt x="959" y="982"/>
                  </a:lnTo>
                  <a:cubicBezTo>
                    <a:pt x="959" y="1015"/>
                    <a:pt x="975" y="1045"/>
                    <a:pt x="1001" y="1067"/>
                  </a:cubicBezTo>
                  <a:cubicBezTo>
                    <a:pt x="947" y="1092"/>
                    <a:pt x="903" y="1133"/>
                    <a:pt x="903" y="1174"/>
                  </a:cubicBezTo>
                  <a:lnTo>
                    <a:pt x="903" y="1243"/>
                  </a:lnTo>
                  <a:lnTo>
                    <a:pt x="965" y="1243"/>
                  </a:lnTo>
                  <a:lnTo>
                    <a:pt x="965" y="1174"/>
                  </a:lnTo>
                  <a:cubicBezTo>
                    <a:pt x="967" y="1156"/>
                    <a:pt x="1037" y="1105"/>
                    <a:pt x="1103" y="1105"/>
                  </a:cubicBezTo>
                  <a:cubicBezTo>
                    <a:pt x="1169" y="1105"/>
                    <a:pt x="1239" y="1156"/>
                    <a:pt x="1241" y="1174"/>
                  </a:cubicBezTo>
                  <a:lnTo>
                    <a:pt x="1241" y="1243"/>
                  </a:lnTo>
                  <a:lnTo>
                    <a:pt x="1303" y="1243"/>
                  </a:lnTo>
                  <a:lnTo>
                    <a:pt x="1303" y="11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AF1888FE-2EE8-1348-AE32-168616EA6010}"/>
              </a:ext>
            </a:extLst>
          </p:cNvPr>
          <p:cNvGrpSpPr/>
          <p:nvPr userDrawn="1"/>
        </p:nvGrpSpPr>
        <p:grpSpPr>
          <a:xfrm>
            <a:off x="1876356" y="5432871"/>
            <a:ext cx="710291" cy="710292"/>
            <a:chOff x="377339" y="5506868"/>
            <a:chExt cx="710291" cy="710292"/>
          </a:xfrm>
        </p:grpSpPr>
        <p:sp>
          <p:nvSpPr>
            <p:cNvPr id="458" name="Rectangle 457">
              <a:extLst>
                <a:ext uri="{FF2B5EF4-FFF2-40B4-BE49-F238E27FC236}">
                  <a16:creationId xmlns:a16="http://schemas.microsoft.com/office/drawing/2014/main" id="{D38B5F61-5899-C149-A0B5-A20B620A9771}"/>
                </a:ext>
              </a:extLst>
            </p:cNvPr>
            <p:cNvSpPr/>
            <p:nvPr/>
          </p:nvSpPr>
          <p:spPr>
            <a:xfrm>
              <a:off x="377339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59" name="Freeform 20">
              <a:extLst>
                <a:ext uri="{FF2B5EF4-FFF2-40B4-BE49-F238E27FC236}">
                  <a16:creationId xmlns:a16="http://schemas.microsoft.com/office/drawing/2014/main" id="{504C49D1-C4C4-5F41-AACA-EE27B09BC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534" y="5627064"/>
              <a:ext cx="469900" cy="469900"/>
            </a:xfrm>
            <a:custGeom>
              <a:avLst/>
              <a:gdLst>
                <a:gd name="T0" fmla="*/ 1275 w 1305"/>
                <a:gd name="T1" fmla="*/ 773 h 1304"/>
                <a:gd name="T2" fmla="*/ 948 w 1305"/>
                <a:gd name="T3" fmla="*/ 1132 h 1304"/>
                <a:gd name="T4" fmla="*/ 485 w 1305"/>
                <a:gd name="T5" fmla="*/ 1119 h 1304"/>
                <a:gd name="T6" fmla="*/ 819 w 1305"/>
                <a:gd name="T7" fmla="*/ 1118 h 1304"/>
                <a:gd name="T8" fmla="*/ 652 w 1305"/>
                <a:gd name="T9" fmla="*/ 1241 h 1304"/>
                <a:gd name="T10" fmla="*/ 485 w 1305"/>
                <a:gd name="T11" fmla="*/ 1119 h 1304"/>
                <a:gd name="T12" fmla="*/ 652 w 1305"/>
                <a:gd name="T13" fmla="*/ 987 h 1304"/>
                <a:gd name="T14" fmla="*/ 570 w 1305"/>
                <a:gd name="T15" fmla="*/ 838 h 1304"/>
                <a:gd name="T16" fmla="*/ 734 w 1305"/>
                <a:gd name="T17" fmla="*/ 838 h 1304"/>
                <a:gd name="T18" fmla="*/ 423 w 1305"/>
                <a:gd name="T19" fmla="*/ 1230 h 1304"/>
                <a:gd name="T20" fmla="*/ 652 w 1305"/>
                <a:gd name="T21" fmla="*/ 1303 h 1304"/>
                <a:gd name="T22" fmla="*/ 881 w 1305"/>
                <a:gd name="T23" fmla="*/ 1230 h 1304"/>
                <a:gd name="T24" fmla="*/ 756 w 1305"/>
                <a:gd name="T25" fmla="*/ 1007 h 1304"/>
                <a:gd name="T26" fmla="*/ 796 w 1305"/>
                <a:gd name="T27" fmla="*/ 838 h 1304"/>
                <a:gd name="T28" fmla="*/ 508 w 1305"/>
                <a:gd name="T29" fmla="*/ 838 h 1304"/>
                <a:gd name="T30" fmla="*/ 548 w 1305"/>
                <a:gd name="T31" fmla="*/ 1007 h 1304"/>
                <a:gd name="T32" fmla="*/ 423 w 1305"/>
                <a:gd name="T33" fmla="*/ 1230 h 1304"/>
                <a:gd name="T34" fmla="*/ 327 w 1305"/>
                <a:gd name="T35" fmla="*/ 1186 h 1304"/>
                <a:gd name="T36" fmla="*/ 90 w 1305"/>
                <a:gd name="T37" fmla="*/ 764 h 1304"/>
                <a:gd name="T38" fmla="*/ 395 w 1305"/>
                <a:gd name="T39" fmla="*/ 607 h 1304"/>
                <a:gd name="T40" fmla="*/ 62 w 1305"/>
                <a:gd name="T41" fmla="*/ 607 h 1304"/>
                <a:gd name="T42" fmla="*/ 229 w 1305"/>
                <a:gd name="T43" fmla="*/ 457 h 1304"/>
                <a:gd name="T44" fmla="*/ 395 w 1305"/>
                <a:gd name="T45" fmla="*/ 607 h 1304"/>
                <a:gd name="T46" fmla="*/ 229 w 1305"/>
                <a:gd name="T47" fmla="*/ 395 h 1304"/>
                <a:gd name="T48" fmla="*/ 147 w 1305"/>
                <a:gd name="T49" fmla="*/ 246 h 1304"/>
                <a:gd name="T50" fmla="*/ 311 w 1305"/>
                <a:gd name="T51" fmla="*/ 246 h 1304"/>
                <a:gd name="T52" fmla="*/ 373 w 1305"/>
                <a:gd name="T53" fmla="*/ 246 h 1304"/>
                <a:gd name="T54" fmla="*/ 85 w 1305"/>
                <a:gd name="T55" fmla="*/ 246 h 1304"/>
                <a:gd name="T56" fmla="*/ 125 w 1305"/>
                <a:gd name="T57" fmla="*/ 415 h 1304"/>
                <a:gd name="T58" fmla="*/ 0 w 1305"/>
                <a:gd name="T59" fmla="*/ 640 h 1304"/>
                <a:gd name="T60" fmla="*/ 229 w 1305"/>
                <a:gd name="T61" fmla="*/ 711 h 1304"/>
                <a:gd name="T62" fmla="*/ 457 w 1305"/>
                <a:gd name="T63" fmla="*/ 640 h 1304"/>
                <a:gd name="T64" fmla="*/ 332 w 1305"/>
                <a:gd name="T65" fmla="*/ 415 h 1304"/>
                <a:gd name="T66" fmla="*/ 373 w 1305"/>
                <a:gd name="T67" fmla="*/ 246 h 1304"/>
                <a:gd name="T68" fmla="*/ 652 w 1305"/>
                <a:gd name="T69" fmla="*/ 0 h 1304"/>
                <a:gd name="T70" fmla="*/ 401 w 1305"/>
                <a:gd name="T71" fmla="*/ 124 h 1304"/>
                <a:gd name="T72" fmla="*/ 903 w 1305"/>
                <a:gd name="T73" fmla="*/ 124 h 1304"/>
                <a:gd name="T74" fmla="*/ 1242 w 1305"/>
                <a:gd name="T75" fmla="*/ 607 h 1304"/>
                <a:gd name="T76" fmla="*/ 909 w 1305"/>
                <a:gd name="T77" fmla="*/ 607 h 1304"/>
                <a:gd name="T78" fmla="*/ 1075 w 1305"/>
                <a:gd name="T79" fmla="*/ 457 h 1304"/>
                <a:gd name="T80" fmla="*/ 1242 w 1305"/>
                <a:gd name="T81" fmla="*/ 607 h 1304"/>
                <a:gd name="T82" fmla="*/ 1075 w 1305"/>
                <a:gd name="T83" fmla="*/ 395 h 1304"/>
                <a:gd name="T84" fmla="*/ 994 w 1305"/>
                <a:gd name="T85" fmla="*/ 246 h 1304"/>
                <a:gd name="T86" fmla="*/ 1157 w 1305"/>
                <a:gd name="T87" fmla="*/ 246 h 1304"/>
                <a:gd name="T88" fmla="*/ 1304 w 1305"/>
                <a:gd name="T89" fmla="*/ 640 h 1304"/>
                <a:gd name="T90" fmla="*/ 1179 w 1305"/>
                <a:gd name="T91" fmla="*/ 415 h 1304"/>
                <a:gd name="T92" fmla="*/ 1219 w 1305"/>
                <a:gd name="T93" fmla="*/ 246 h 1304"/>
                <a:gd name="T94" fmla="*/ 931 w 1305"/>
                <a:gd name="T95" fmla="*/ 246 h 1304"/>
                <a:gd name="T96" fmla="*/ 972 w 1305"/>
                <a:gd name="T97" fmla="*/ 415 h 1304"/>
                <a:gd name="T98" fmla="*/ 847 w 1305"/>
                <a:gd name="T99" fmla="*/ 640 h 1304"/>
                <a:gd name="T100" fmla="*/ 1075 w 1305"/>
                <a:gd name="T101" fmla="*/ 711 h 1304"/>
                <a:gd name="T102" fmla="*/ 1304 w 1305"/>
                <a:gd name="T103" fmla="*/ 640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5" h="1304">
                  <a:moveTo>
                    <a:pt x="978" y="1186"/>
                  </a:moveTo>
                  <a:cubicBezTo>
                    <a:pt x="1140" y="1096"/>
                    <a:pt x="1248" y="945"/>
                    <a:pt x="1275" y="773"/>
                  </a:cubicBezTo>
                  <a:lnTo>
                    <a:pt x="1214" y="764"/>
                  </a:lnTo>
                  <a:cubicBezTo>
                    <a:pt x="1190" y="917"/>
                    <a:pt x="1093" y="1051"/>
                    <a:pt x="948" y="1132"/>
                  </a:cubicBezTo>
                  <a:lnTo>
                    <a:pt x="978" y="1186"/>
                  </a:lnTo>
                  <a:close/>
                  <a:moveTo>
                    <a:pt x="485" y="1119"/>
                  </a:moveTo>
                  <a:cubicBezTo>
                    <a:pt x="491" y="1100"/>
                    <a:pt x="575" y="1049"/>
                    <a:pt x="652" y="1049"/>
                  </a:cubicBezTo>
                  <a:cubicBezTo>
                    <a:pt x="729" y="1049"/>
                    <a:pt x="813" y="1100"/>
                    <a:pt x="819" y="1118"/>
                  </a:cubicBezTo>
                  <a:lnTo>
                    <a:pt x="819" y="1200"/>
                  </a:lnTo>
                  <a:cubicBezTo>
                    <a:pt x="778" y="1228"/>
                    <a:pt x="726" y="1241"/>
                    <a:pt x="652" y="1241"/>
                  </a:cubicBezTo>
                  <a:cubicBezTo>
                    <a:pt x="579" y="1241"/>
                    <a:pt x="526" y="1228"/>
                    <a:pt x="486" y="1200"/>
                  </a:cubicBezTo>
                  <a:lnTo>
                    <a:pt x="485" y="1119"/>
                  </a:lnTo>
                  <a:close/>
                  <a:moveTo>
                    <a:pt x="734" y="916"/>
                  </a:moveTo>
                  <a:cubicBezTo>
                    <a:pt x="734" y="953"/>
                    <a:pt x="695" y="987"/>
                    <a:pt x="652" y="987"/>
                  </a:cubicBezTo>
                  <a:cubicBezTo>
                    <a:pt x="609" y="987"/>
                    <a:pt x="570" y="953"/>
                    <a:pt x="570" y="916"/>
                  </a:cubicBezTo>
                  <a:lnTo>
                    <a:pt x="570" y="838"/>
                  </a:lnTo>
                  <a:cubicBezTo>
                    <a:pt x="570" y="801"/>
                    <a:pt x="609" y="768"/>
                    <a:pt x="652" y="768"/>
                  </a:cubicBezTo>
                  <a:cubicBezTo>
                    <a:pt x="695" y="768"/>
                    <a:pt x="734" y="801"/>
                    <a:pt x="734" y="838"/>
                  </a:cubicBezTo>
                  <a:lnTo>
                    <a:pt x="734" y="916"/>
                  </a:lnTo>
                  <a:close/>
                  <a:moveTo>
                    <a:pt x="423" y="1230"/>
                  </a:moveTo>
                  <a:lnTo>
                    <a:pt x="435" y="1239"/>
                  </a:lnTo>
                  <a:cubicBezTo>
                    <a:pt x="506" y="1296"/>
                    <a:pt x="593" y="1303"/>
                    <a:pt x="652" y="1303"/>
                  </a:cubicBezTo>
                  <a:cubicBezTo>
                    <a:pt x="711" y="1303"/>
                    <a:pt x="799" y="1296"/>
                    <a:pt x="869" y="1239"/>
                  </a:cubicBezTo>
                  <a:lnTo>
                    <a:pt x="881" y="1230"/>
                  </a:lnTo>
                  <a:lnTo>
                    <a:pt x="881" y="1118"/>
                  </a:lnTo>
                  <a:cubicBezTo>
                    <a:pt x="881" y="1074"/>
                    <a:pt x="823" y="1031"/>
                    <a:pt x="756" y="1007"/>
                  </a:cubicBezTo>
                  <a:cubicBezTo>
                    <a:pt x="780" y="983"/>
                    <a:pt x="796" y="951"/>
                    <a:pt x="796" y="916"/>
                  </a:cubicBezTo>
                  <a:lnTo>
                    <a:pt x="796" y="838"/>
                  </a:lnTo>
                  <a:cubicBezTo>
                    <a:pt x="796" y="766"/>
                    <a:pt x="730" y="706"/>
                    <a:pt x="652" y="706"/>
                  </a:cubicBezTo>
                  <a:cubicBezTo>
                    <a:pt x="574" y="706"/>
                    <a:pt x="508" y="766"/>
                    <a:pt x="508" y="838"/>
                  </a:cubicBezTo>
                  <a:lnTo>
                    <a:pt x="508" y="916"/>
                  </a:lnTo>
                  <a:cubicBezTo>
                    <a:pt x="508" y="951"/>
                    <a:pt x="524" y="983"/>
                    <a:pt x="548" y="1007"/>
                  </a:cubicBezTo>
                  <a:cubicBezTo>
                    <a:pt x="481" y="1031"/>
                    <a:pt x="423" y="1074"/>
                    <a:pt x="423" y="1118"/>
                  </a:cubicBezTo>
                  <a:lnTo>
                    <a:pt x="423" y="1230"/>
                  </a:lnTo>
                  <a:close/>
                  <a:moveTo>
                    <a:pt x="29" y="773"/>
                  </a:moveTo>
                  <a:cubicBezTo>
                    <a:pt x="56" y="945"/>
                    <a:pt x="164" y="1096"/>
                    <a:pt x="327" y="1186"/>
                  </a:cubicBezTo>
                  <a:lnTo>
                    <a:pt x="357" y="1132"/>
                  </a:lnTo>
                  <a:cubicBezTo>
                    <a:pt x="211" y="1051"/>
                    <a:pt x="114" y="917"/>
                    <a:pt x="90" y="764"/>
                  </a:cubicBezTo>
                  <a:lnTo>
                    <a:pt x="29" y="773"/>
                  </a:lnTo>
                  <a:close/>
                  <a:moveTo>
                    <a:pt x="395" y="607"/>
                  </a:moveTo>
                  <a:cubicBezTo>
                    <a:pt x="338" y="642"/>
                    <a:pt x="287" y="649"/>
                    <a:pt x="229" y="649"/>
                  </a:cubicBezTo>
                  <a:cubicBezTo>
                    <a:pt x="171" y="649"/>
                    <a:pt x="120" y="642"/>
                    <a:pt x="62" y="607"/>
                  </a:cubicBezTo>
                  <a:lnTo>
                    <a:pt x="62" y="528"/>
                  </a:lnTo>
                  <a:cubicBezTo>
                    <a:pt x="67" y="508"/>
                    <a:pt x="151" y="457"/>
                    <a:pt x="229" y="457"/>
                  </a:cubicBezTo>
                  <a:cubicBezTo>
                    <a:pt x="306" y="457"/>
                    <a:pt x="390" y="508"/>
                    <a:pt x="395" y="526"/>
                  </a:cubicBezTo>
                  <a:lnTo>
                    <a:pt x="395" y="607"/>
                  </a:lnTo>
                  <a:close/>
                  <a:moveTo>
                    <a:pt x="311" y="325"/>
                  </a:moveTo>
                  <a:cubicBezTo>
                    <a:pt x="311" y="361"/>
                    <a:pt x="272" y="395"/>
                    <a:pt x="229" y="395"/>
                  </a:cubicBezTo>
                  <a:cubicBezTo>
                    <a:pt x="186" y="395"/>
                    <a:pt x="147" y="361"/>
                    <a:pt x="147" y="325"/>
                  </a:cubicBezTo>
                  <a:lnTo>
                    <a:pt x="147" y="246"/>
                  </a:lnTo>
                  <a:cubicBezTo>
                    <a:pt x="147" y="209"/>
                    <a:pt x="186" y="175"/>
                    <a:pt x="229" y="175"/>
                  </a:cubicBezTo>
                  <a:cubicBezTo>
                    <a:pt x="272" y="175"/>
                    <a:pt x="311" y="209"/>
                    <a:pt x="311" y="246"/>
                  </a:cubicBezTo>
                  <a:lnTo>
                    <a:pt x="311" y="325"/>
                  </a:lnTo>
                  <a:close/>
                  <a:moveTo>
                    <a:pt x="373" y="246"/>
                  </a:moveTo>
                  <a:cubicBezTo>
                    <a:pt x="373" y="174"/>
                    <a:pt x="307" y="113"/>
                    <a:pt x="229" y="113"/>
                  </a:cubicBezTo>
                  <a:cubicBezTo>
                    <a:pt x="151" y="113"/>
                    <a:pt x="85" y="174"/>
                    <a:pt x="85" y="246"/>
                  </a:cubicBezTo>
                  <a:lnTo>
                    <a:pt x="85" y="325"/>
                  </a:lnTo>
                  <a:cubicBezTo>
                    <a:pt x="85" y="359"/>
                    <a:pt x="100" y="391"/>
                    <a:pt x="125" y="415"/>
                  </a:cubicBezTo>
                  <a:cubicBezTo>
                    <a:pt x="58" y="439"/>
                    <a:pt x="0" y="482"/>
                    <a:pt x="0" y="526"/>
                  </a:cubicBezTo>
                  <a:lnTo>
                    <a:pt x="0" y="640"/>
                  </a:lnTo>
                  <a:lnTo>
                    <a:pt x="14" y="649"/>
                  </a:lnTo>
                  <a:cubicBezTo>
                    <a:pt x="94" y="704"/>
                    <a:pt x="165" y="711"/>
                    <a:pt x="229" y="711"/>
                  </a:cubicBezTo>
                  <a:cubicBezTo>
                    <a:pt x="293" y="711"/>
                    <a:pt x="363" y="704"/>
                    <a:pt x="444" y="649"/>
                  </a:cubicBezTo>
                  <a:lnTo>
                    <a:pt x="457" y="640"/>
                  </a:lnTo>
                  <a:lnTo>
                    <a:pt x="457" y="526"/>
                  </a:lnTo>
                  <a:cubicBezTo>
                    <a:pt x="457" y="482"/>
                    <a:pt x="400" y="439"/>
                    <a:pt x="332" y="415"/>
                  </a:cubicBezTo>
                  <a:cubicBezTo>
                    <a:pt x="357" y="391"/>
                    <a:pt x="373" y="359"/>
                    <a:pt x="373" y="325"/>
                  </a:cubicBezTo>
                  <a:lnTo>
                    <a:pt x="373" y="246"/>
                  </a:lnTo>
                  <a:close/>
                  <a:moveTo>
                    <a:pt x="932" y="69"/>
                  </a:moveTo>
                  <a:cubicBezTo>
                    <a:pt x="844" y="23"/>
                    <a:pt x="750" y="0"/>
                    <a:pt x="652" y="0"/>
                  </a:cubicBezTo>
                  <a:cubicBezTo>
                    <a:pt x="554" y="0"/>
                    <a:pt x="460" y="23"/>
                    <a:pt x="372" y="69"/>
                  </a:cubicBezTo>
                  <a:lnTo>
                    <a:pt x="401" y="124"/>
                  </a:lnTo>
                  <a:cubicBezTo>
                    <a:pt x="480" y="83"/>
                    <a:pt x="564" y="62"/>
                    <a:pt x="652" y="62"/>
                  </a:cubicBezTo>
                  <a:cubicBezTo>
                    <a:pt x="740" y="62"/>
                    <a:pt x="824" y="83"/>
                    <a:pt x="903" y="124"/>
                  </a:cubicBezTo>
                  <a:lnTo>
                    <a:pt x="932" y="69"/>
                  </a:lnTo>
                  <a:close/>
                  <a:moveTo>
                    <a:pt x="1242" y="607"/>
                  </a:moveTo>
                  <a:cubicBezTo>
                    <a:pt x="1185" y="642"/>
                    <a:pt x="1133" y="649"/>
                    <a:pt x="1075" y="649"/>
                  </a:cubicBezTo>
                  <a:cubicBezTo>
                    <a:pt x="1017" y="649"/>
                    <a:pt x="966" y="642"/>
                    <a:pt x="909" y="607"/>
                  </a:cubicBezTo>
                  <a:lnTo>
                    <a:pt x="909" y="528"/>
                  </a:lnTo>
                  <a:cubicBezTo>
                    <a:pt x="914" y="508"/>
                    <a:pt x="998" y="457"/>
                    <a:pt x="1075" y="457"/>
                  </a:cubicBezTo>
                  <a:cubicBezTo>
                    <a:pt x="1153" y="457"/>
                    <a:pt x="1237" y="508"/>
                    <a:pt x="1242" y="526"/>
                  </a:cubicBezTo>
                  <a:lnTo>
                    <a:pt x="1242" y="607"/>
                  </a:lnTo>
                  <a:close/>
                  <a:moveTo>
                    <a:pt x="1157" y="325"/>
                  </a:moveTo>
                  <a:cubicBezTo>
                    <a:pt x="1157" y="361"/>
                    <a:pt x="1118" y="395"/>
                    <a:pt x="1075" y="395"/>
                  </a:cubicBezTo>
                  <a:cubicBezTo>
                    <a:pt x="1033" y="395"/>
                    <a:pt x="994" y="361"/>
                    <a:pt x="994" y="325"/>
                  </a:cubicBezTo>
                  <a:lnTo>
                    <a:pt x="994" y="246"/>
                  </a:lnTo>
                  <a:cubicBezTo>
                    <a:pt x="994" y="209"/>
                    <a:pt x="1033" y="175"/>
                    <a:pt x="1075" y="175"/>
                  </a:cubicBezTo>
                  <a:cubicBezTo>
                    <a:pt x="1118" y="175"/>
                    <a:pt x="1157" y="209"/>
                    <a:pt x="1157" y="246"/>
                  </a:cubicBezTo>
                  <a:lnTo>
                    <a:pt x="1157" y="325"/>
                  </a:lnTo>
                  <a:close/>
                  <a:moveTo>
                    <a:pt x="1304" y="640"/>
                  </a:moveTo>
                  <a:lnTo>
                    <a:pt x="1304" y="526"/>
                  </a:lnTo>
                  <a:cubicBezTo>
                    <a:pt x="1304" y="482"/>
                    <a:pt x="1246" y="439"/>
                    <a:pt x="1179" y="415"/>
                  </a:cubicBezTo>
                  <a:cubicBezTo>
                    <a:pt x="1204" y="391"/>
                    <a:pt x="1219" y="359"/>
                    <a:pt x="1219" y="325"/>
                  </a:cubicBezTo>
                  <a:lnTo>
                    <a:pt x="1219" y="246"/>
                  </a:lnTo>
                  <a:cubicBezTo>
                    <a:pt x="1219" y="174"/>
                    <a:pt x="1153" y="113"/>
                    <a:pt x="1075" y="113"/>
                  </a:cubicBezTo>
                  <a:cubicBezTo>
                    <a:pt x="997" y="113"/>
                    <a:pt x="931" y="174"/>
                    <a:pt x="931" y="246"/>
                  </a:cubicBezTo>
                  <a:lnTo>
                    <a:pt x="931" y="325"/>
                  </a:lnTo>
                  <a:cubicBezTo>
                    <a:pt x="931" y="359"/>
                    <a:pt x="947" y="391"/>
                    <a:pt x="972" y="415"/>
                  </a:cubicBezTo>
                  <a:cubicBezTo>
                    <a:pt x="904" y="439"/>
                    <a:pt x="847" y="482"/>
                    <a:pt x="847" y="526"/>
                  </a:cubicBezTo>
                  <a:lnTo>
                    <a:pt x="847" y="640"/>
                  </a:lnTo>
                  <a:lnTo>
                    <a:pt x="860" y="649"/>
                  </a:lnTo>
                  <a:cubicBezTo>
                    <a:pt x="941" y="704"/>
                    <a:pt x="1011" y="711"/>
                    <a:pt x="1075" y="711"/>
                  </a:cubicBezTo>
                  <a:cubicBezTo>
                    <a:pt x="1139" y="711"/>
                    <a:pt x="1210" y="704"/>
                    <a:pt x="1290" y="649"/>
                  </a:cubicBezTo>
                  <a:lnTo>
                    <a:pt x="130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0" name="Group 459">
            <a:extLst>
              <a:ext uri="{FF2B5EF4-FFF2-40B4-BE49-F238E27FC236}">
                <a16:creationId xmlns:a16="http://schemas.microsoft.com/office/drawing/2014/main" id="{54975861-7630-4C45-9CDC-EC82806AA0FE}"/>
              </a:ext>
            </a:extLst>
          </p:cNvPr>
          <p:cNvGrpSpPr/>
          <p:nvPr userDrawn="1"/>
        </p:nvGrpSpPr>
        <p:grpSpPr>
          <a:xfrm>
            <a:off x="8481991" y="4454581"/>
            <a:ext cx="710291" cy="710292"/>
            <a:chOff x="6982974" y="4528578"/>
            <a:chExt cx="710291" cy="710292"/>
          </a:xfrm>
        </p:grpSpPr>
        <p:sp>
          <p:nvSpPr>
            <p:cNvPr id="461" name="Rectangle 460">
              <a:extLst>
                <a:ext uri="{FF2B5EF4-FFF2-40B4-BE49-F238E27FC236}">
                  <a16:creationId xmlns:a16="http://schemas.microsoft.com/office/drawing/2014/main" id="{1D9F3F82-C1BB-A245-AEE7-52112685334A}"/>
                </a:ext>
              </a:extLst>
            </p:cNvPr>
            <p:cNvSpPr/>
            <p:nvPr/>
          </p:nvSpPr>
          <p:spPr>
            <a:xfrm>
              <a:off x="6982974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62" name="Freeform 23">
              <a:extLst>
                <a:ext uri="{FF2B5EF4-FFF2-40B4-BE49-F238E27FC236}">
                  <a16:creationId xmlns:a16="http://schemas.microsoft.com/office/drawing/2014/main" id="{DF800D6D-85D8-E342-8AAC-6516DA473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3488" y="4648774"/>
              <a:ext cx="449262" cy="469900"/>
            </a:xfrm>
            <a:custGeom>
              <a:avLst/>
              <a:gdLst>
                <a:gd name="T0" fmla="*/ 712 w 1247"/>
                <a:gd name="T1" fmla="*/ 1038 h 1304"/>
                <a:gd name="T2" fmla="*/ 817 w 1247"/>
                <a:gd name="T3" fmla="*/ 1049 h 1304"/>
                <a:gd name="T4" fmla="*/ 848 w 1247"/>
                <a:gd name="T5" fmla="*/ 1303 h 1304"/>
                <a:gd name="T6" fmla="*/ 880 w 1247"/>
                <a:gd name="T7" fmla="*/ 1049 h 1304"/>
                <a:gd name="T8" fmla="*/ 987 w 1247"/>
                <a:gd name="T9" fmla="*/ 1272 h 1304"/>
                <a:gd name="T10" fmla="*/ 1049 w 1247"/>
                <a:gd name="T11" fmla="*/ 1272 h 1304"/>
                <a:gd name="T12" fmla="*/ 1131 w 1247"/>
                <a:gd name="T13" fmla="*/ 1049 h 1304"/>
                <a:gd name="T14" fmla="*/ 1161 w 1247"/>
                <a:gd name="T15" fmla="*/ 1013 h 1304"/>
                <a:gd name="T16" fmla="*/ 1041 w 1247"/>
                <a:gd name="T17" fmla="*/ 452 h 1304"/>
                <a:gd name="T18" fmla="*/ 1094 w 1247"/>
                <a:gd name="T19" fmla="*/ 987 h 1304"/>
                <a:gd name="T20" fmla="*/ 851 w 1247"/>
                <a:gd name="T21" fmla="*/ 487 h 1304"/>
                <a:gd name="T22" fmla="*/ 790 w 1247"/>
                <a:gd name="T23" fmla="*/ 478 h 1304"/>
                <a:gd name="T24" fmla="*/ 394 w 1247"/>
                <a:gd name="T25" fmla="*/ 1272 h 1304"/>
                <a:gd name="T26" fmla="*/ 456 w 1247"/>
                <a:gd name="T27" fmla="*/ 1272 h 1304"/>
                <a:gd name="T28" fmla="*/ 425 w 1247"/>
                <a:gd name="T29" fmla="*/ 508 h 1304"/>
                <a:gd name="T30" fmla="*/ 394 w 1247"/>
                <a:gd name="T31" fmla="*/ 1272 h 1304"/>
                <a:gd name="T32" fmla="*/ 285 w 1247"/>
                <a:gd name="T33" fmla="*/ 1303 h 1304"/>
                <a:gd name="T34" fmla="*/ 316 w 1247"/>
                <a:gd name="T35" fmla="*/ 849 h 1304"/>
                <a:gd name="T36" fmla="*/ 254 w 1247"/>
                <a:gd name="T37" fmla="*/ 849 h 1304"/>
                <a:gd name="T38" fmla="*/ 113 w 1247"/>
                <a:gd name="T39" fmla="*/ 1272 h 1304"/>
                <a:gd name="T40" fmla="*/ 175 w 1247"/>
                <a:gd name="T41" fmla="*/ 1272 h 1304"/>
                <a:gd name="T42" fmla="*/ 144 w 1247"/>
                <a:gd name="T43" fmla="*/ 508 h 1304"/>
                <a:gd name="T44" fmla="*/ 113 w 1247"/>
                <a:gd name="T45" fmla="*/ 1272 h 1304"/>
                <a:gd name="T46" fmla="*/ 285 w 1247"/>
                <a:gd name="T47" fmla="*/ 257 h 1304"/>
                <a:gd name="T48" fmla="*/ 203 w 1247"/>
                <a:gd name="T49" fmla="*/ 143 h 1304"/>
                <a:gd name="T50" fmla="*/ 367 w 1247"/>
                <a:gd name="T51" fmla="*/ 145 h 1304"/>
                <a:gd name="T52" fmla="*/ 285 w 1247"/>
                <a:gd name="T53" fmla="*/ 0 h 1304"/>
                <a:gd name="T54" fmla="*/ 284 w 1247"/>
                <a:gd name="T55" fmla="*/ 288 h 1304"/>
                <a:gd name="T56" fmla="*/ 428 w 1247"/>
                <a:gd name="T57" fmla="*/ 145 h 1304"/>
                <a:gd name="T58" fmla="*/ 569 w 1247"/>
                <a:gd name="T59" fmla="*/ 511 h 1304"/>
                <a:gd name="T60" fmla="*/ 172 w 1247"/>
                <a:gd name="T61" fmla="*/ 310 h 1304"/>
                <a:gd name="T62" fmla="*/ 0 w 1247"/>
                <a:gd name="T63" fmla="*/ 821 h 1304"/>
                <a:gd name="T64" fmla="*/ 62 w 1247"/>
                <a:gd name="T65" fmla="*/ 821 h 1304"/>
                <a:gd name="T66" fmla="*/ 172 w 1247"/>
                <a:gd name="T67" fmla="*/ 373 h 1304"/>
                <a:gd name="T68" fmla="*/ 507 w 1247"/>
                <a:gd name="T69" fmla="*/ 511 h 1304"/>
                <a:gd name="T70" fmla="*/ 538 w 1247"/>
                <a:gd name="T71" fmla="*/ 852 h 1304"/>
                <a:gd name="T72" fmla="*/ 569 w 1247"/>
                <a:gd name="T73" fmla="*/ 511 h 1304"/>
                <a:gd name="T74" fmla="*/ 933 w 1247"/>
                <a:gd name="T75" fmla="*/ 257 h 1304"/>
                <a:gd name="T76" fmla="*/ 851 w 1247"/>
                <a:gd name="T77" fmla="*/ 143 h 1304"/>
                <a:gd name="T78" fmla="*/ 991 w 1247"/>
                <a:gd name="T79" fmla="*/ 87 h 1304"/>
                <a:gd name="T80" fmla="*/ 933 w 1247"/>
                <a:gd name="T81" fmla="*/ 226 h 1304"/>
                <a:gd name="T82" fmla="*/ 933 w 1247"/>
                <a:gd name="T83" fmla="*/ 0 h 1304"/>
                <a:gd name="T84" fmla="*/ 932 w 1247"/>
                <a:gd name="T85" fmla="*/ 288 h 1304"/>
                <a:gd name="T86" fmla="*/ 1077 w 1247"/>
                <a:gd name="T87" fmla="*/ 145 h 1304"/>
                <a:gd name="T88" fmla="*/ 1246 w 1247"/>
                <a:gd name="T89" fmla="*/ 787 h 1304"/>
                <a:gd name="T90" fmla="*/ 1018 w 1247"/>
                <a:gd name="T91" fmla="*/ 310 h 1304"/>
                <a:gd name="T92" fmla="*/ 677 w 1247"/>
                <a:gd name="T93" fmla="*/ 477 h 1304"/>
                <a:gd name="T94" fmla="*/ 681 w 1247"/>
                <a:gd name="T95" fmla="*/ 799 h 1304"/>
                <a:gd name="T96" fmla="*/ 848 w 1247"/>
                <a:gd name="T97" fmla="*/ 373 h 1304"/>
                <a:gd name="T98" fmla="*/ 1128 w 1247"/>
                <a:gd name="T99" fmla="*/ 488 h 1304"/>
                <a:gd name="T100" fmla="*/ 1246 w 1247"/>
                <a:gd name="T101" fmla="*/ 787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47" h="1304">
                  <a:moveTo>
                    <a:pt x="705" y="1013"/>
                  </a:moveTo>
                  <a:cubicBezTo>
                    <a:pt x="704" y="1022"/>
                    <a:pt x="706" y="1031"/>
                    <a:pt x="712" y="1038"/>
                  </a:cubicBezTo>
                  <a:cubicBezTo>
                    <a:pt x="718" y="1045"/>
                    <a:pt x="727" y="1049"/>
                    <a:pt x="736" y="1049"/>
                  </a:cubicBezTo>
                  <a:lnTo>
                    <a:pt x="817" y="1049"/>
                  </a:lnTo>
                  <a:lnTo>
                    <a:pt x="817" y="1272"/>
                  </a:lnTo>
                  <a:cubicBezTo>
                    <a:pt x="817" y="1289"/>
                    <a:pt x="831" y="1303"/>
                    <a:pt x="848" y="1303"/>
                  </a:cubicBezTo>
                  <a:cubicBezTo>
                    <a:pt x="866" y="1303"/>
                    <a:pt x="880" y="1289"/>
                    <a:pt x="880" y="1272"/>
                  </a:cubicBezTo>
                  <a:lnTo>
                    <a:pt x="880" y="1049"/>
                  </a:lnTo>
                  <a:lnTo>
                    <a:pt x="987" y="1049"/>
                  </a:lnTo>
                  <a:lnTo>
                    <a:pt x="987" y="1272"/>
                  </a:lnTo>
                  <a:cubicBezTo>
                    <a:pt x="987" y="1289"/>
                    <a:pt x="1001" y="1303"/>
                    <a:pt x="1018" y="1303"/>
                  </a:cubicBezTo>
                  <a:cubicBezTo>
                    <a:pt x="1035" y="1303"/>
                    <a:pt x="1049" y="1289"/>
                    <a:pt x="1049" y="1272"/>
                  </a:cubicBezTo>
                  <a:lnTo>
                    <a:pt x="1049" y="1049"/>
                  </a:lnTo>
                  <a:lnTo>
                    <a:pt x="1131" y="1049"/>
                  </a:lnTo>
                  <a:cubicBezTo>
                    <a:pt x="1140" y="1049"/>
                    <a:pt x="1148" y="1045"/>
                    <a:pt x="1154" y="1038"/>
                  </a:cubicBezTo>
                  <a:cubicBezTo>
                    <a:pt x="1160" y="1031"/>
                    <a:pt x="1163" y="1022"/>
                    <a:pt x="1161" y="1013"/>
                  </a:cubicBezTo>
                  <a:lnTo>
                    <a:pt x="1077" y="478"/>
                  </a:lnTo>
                  <a:cubicBezTo>
                    <a:pt x="1074" y="461"/>
                    <a:pt x="1058" y="449"/>
                    <a:pt x="1041" y="452"/>
                  </a:cubicBezTo>
                  <a:cubicBezTo>
                    <a:pt x="1024" y="455"/>
                    <a:pt x="1013" y="471"/>
                    <a:pt x="1015" y="487"/>
                  </a:cubicBezTo>
                  <a:lnTo>
                    <a:pt x="1094" y="987"/>
                  </a:lnTo>
                  <a:lnTo>
                    <a:pt x="772" y="987"/>
                  </a:lnTo>
                  <a:lnTo>
                    <a:pt x="851" y="487"/>
                  </a:lnTo>
                  <a:cubicBezTo>
                    <a:pt x="854" y="471"/>
                    <a:pt x="842" y="455"/>
                    <a:pt x="825" y="452"/>
                  </a:cubicBezTo>
                  <a:cubicBezTo>
                    <a:pt x="808" y="449"/>
                    <a:pt x="792" y="461"/>
                    <a:pt x="790" y="478"/>
                  </a:cubicBezTo>
                  <a:lnTo>
                    <a:pt x="705" y="1013"/>
                  </a:lnTo>
                  <a:close/>
                  <a:moveTo>
                    <a:pt x="394" y="1272"/>
                  </a:moveTo>
                  <a:cubicBezTo>
                    <a:pt x="394" y="1289"/>
                    <a:pt x="408" y="1303"/>
                    <a:pt x="425" y="1303"/>
                  </a:cubicBezTo>
                  <a:cubicBezTo>
                    <a:pt x="442" y="1303"/>
                    <a:pt x="456" y="1289"/>
                    <a:pt x="456" y="1272"/>
                  </a:cubicBezTo>
                  <a:lnTo>
                    <a:pt x="456" y="539"/>
                  </a:lnTo>
                  <a:cubicBezTo>
                    <a:pt x="456" y="522"/>
                    <a:pt x="442" y="508"/>
                    <a:pt x="425" y="508"/>
                  </a:cubicBezTo>
                  <a:cubicBezTo>
                    <a:pt x="408" y="508"/>
                    <a:pt x="394" y="522"/>
                    <a:pt x="394" y="539"/>
                  </a:cubicBezTo>
                  <a:lnTo>
                    <a:pt x="394" y="1272"/>
                  </a:lnTo>
                  <a:close/>
                  <a:moveTo>
                    <a:pt x="254" y="1272"/>
                  </a:moveTo>
                  <a:cubicBezTo>
                    <a:pt x="254" y="1289"/>
                    <a:pt x="268" y="1303"/>
                    <a:pt x="285" y="1303"/>
                  </a:cubicBezTo>
                  <a:cubicBezTo>
                    <a:pt x="302" y="1303"/>
                    <a:pt x="316" y="1289"/>
                    <a:pt x="316" y="1272"/>
                  </a:cubicBezTo>
                  <a:lnTo>
                    <a:pt x="316" y="849"/>
                  </a:lnTo>
                  <a:cubicBezTo>
                    <a:pt x="316" y="832"/>
                    <a:pt x="302" y="818"/>
                    <a:pt x="285" y="818"/>
                  </a:cubicBezTo>
                  <a:cubicBezTo>
                    <a:pt x="268" y="818"/>
                    <a:pt x="254" y="832"/>
                    <a:pt x="254" y="849"/>
                  </a:cubicBezTo>
                  <a:lnTo>
                    <a:pt x="254" y="1272"/>
                  </a:lnTo>
                  <a:close/>
                  <a:moveTo>
                    <a:pt x="113" y="1272"/>
                  </a:moveTo>
                  <a:cubicBezTo>
                    <a:pt x="113" y="1289"/>
                    <a:pt x="127" y="1303"/>
                    <a:pt x="144" y="1303"/>
                  </a:cubicBezTo>
                  <a:cubicBezTo>
                    <a:pt x="161" y="1303"/>
                    <a:pt x="175" y="1289"/>
                    <a:pt x="175" y="1272"/>
                  </a:cubicBezTo>
                  <a:lnTo>
                    <a:pt x="175" y="539"/>
                  </a:lnTo>
                  <a:cubicBezTo>
                    <a:pt x="175" y="522"/>
                    <a:pt x="161" y="508"/>
                    <a:pt x="144" y="508"/>
                  </a:cubicBezTo>
                  <a:cubicBezTo>
                    <a:pt x="127" y="508"/>
                    <a:pt x="113" y="522"/>
                    <a:pt x="113" y="539"/>
                  </a:cubicBezTo>
                  <a:lnTo>
                    <a:pt x="113" y="1272"/>
                  </a:lnTo>
                  <a:close/>
                  <a:moveTo>
                    <a:pt x="285" y="226"/>
                  </a:moveTo>
                  <a:lnTo>
                    <a:pt x="285" y="257"/>
                  </a:lnTo>
                  <a:lnTo>
                    <a:pt x="284" y="226"/>
                  </a:lnTo>
                  <a:cubicBezTo>
                    <a:pt x="239" y="225"/>
                    <a:pt x="203" y="188"/>
                    <a:pt x="203" y="143"/>
                  </a:cubicBezTo>
                  <a:cubicBezTo>
                    <a:pt x="204" y="98"/>
                    <a:pt x="240" y="62"/>
                    <a:pt x="286" y="62"/>
                  </a:cubicBezTo>
                  <a:cubicBezTo>
                    <a:pt x="331" y="63"/>
                    <a:pt x="367" y="100"/>
                    <a:pt x="367" y="145"/>
                  </a:cubicBezTo>
                  <a:cubicBezTo>
                    <a:pt x="366" y="189"/>
                    <a:pt x="330" y="226"/>
                    <a:pt x="285" y="226"/>
                  </a:cubicBezTo>
                  <a:close/>
                  <a:moveTo>
                    <a:pt x="285" y="0"/>
                  </a:moveTo>
                  <a:cubicBezTo>
                    <a:pt x="206" y="0"/>
                    <a:pt x="142" y="64"/>
                    <a:pt x="141" y="143"/>
                  </a:cubicBezTo>
                  <a:cubicBezTo>
                    <a:pt x="140" y="222"/>
                    <a:pt x="204" y="287"/>
                    <a:pt x="284" y="288"/>
                  </a:cubicBezTo>
                  <a:lnTo>
                    <a:pt x="285" y="288"/>
                  </a:lnTo>
                  <a:cubicBezTo>
                    <a:pt x="364" y="288"/>
                    <a:pt x="427" y="224"/>
                    <a:pt x="428" y="145"/>
                  </a:cubicBezTo>
                  <a:cubicBezTo>
                    <a:pt x="429" y="66"/>
                    <a:pt x="366" y="1"/>
                    <a:pt x="285" y="0"/>
                  </a:cubicBezTo>
                  <a:close/>
                  <a:moveTo>
                    <a:pt x="569" y="511"/>
                  </a:moveTo>
                  <a:cubicBezTo>
                    <a:pt x="569" y="416"/>
                    <a:pt x="498" y="310"/>
                    <a:pt x="397" y="310"/>
                  </a:cubicBezTo>
                  <a:lnTo>
                    <a:pt x="172" y="310"/>
                  </a:lnTo>
                  <a:cubicBezTo>
                    <a:pt x="71" y="310"/>
                    <a:pt x="0" y="416"/>
                    <a:pt x="0" y="511"/>
                  </a:cubicBezTo>
                  <a:lnTo>
                    <a:pt x="0" y="821"/>
                  </a:lnTo>
                  <a:cubicBezTo>
                    <a:pt x="0" y="838"/>
                    <a:pt x="14" y="852"/>
                    <a:pt x="31" y="852"/>
                  </a:cubicBezTo>
                  <a:cubicBezTo>
                    <a:pt x="48" y="852"/>
                    <a:pt x="62" y="838"/>
                    <a:pt x="62" y="821"/>
                  </a:cubicBezTo>
                  <a:lnTo>
                    <a:pt x="62" y="511"/>
                  </a:lnTo>
                  <a:cubicBezTo>
                    <a:pt x="62" y="447"/>
                    <a:pt x="110" y="373"/>
                    <a:pt x="172" y="373"/>
                  </a:cubicBezTo>
                  <a:lnTo>
                    <a:pt x="397" y="373"/>
                  </a:lnTo>
                  <a:cubicBezTo>
                    <a:pt x="459" y="373"/>
                    <a:pt x="507" y="447"/>
                    <a:pt x="507" y="511"/>
                  </a:cubicBezTo>
                  <a:lnTo>
                    <a:pt x="507" y="821"/>
                  </a:lnTo>
                  <a:cubicBezTo>
                    <a:pt x="507" y="838"/>
                    <a:pt x="521" y="852"/>
                    <a:pt x="538" y="852"/>
                  </a:cubicBezTo>
                  <a:cubicBezTo>
                    <a:pt x="555" y="852"/>
                    <a:pt x="569" y="838"/>
                    <a:pt x="569" y="821"/>
                  </a:cubicBezTo>
                  <a:lnTo>
                    <a:pt x="569" y="511"/>
                  </a:lnTo>
                  <a:close/>
                  <a:moveTo>
                    <a:pt x="933" y="226"/>
                  </a:moveTo>
                  <a:lnTo>
                    <a:pt x="933" y="257"/>
                  </a:lnTo>
                  <a:lnTo>
                    <a:pt x="932" y="226"/>
                  </a:lnTo>
                  <a:cubicBezTo>
                    <a:pt x="887" y="225"/>
                    <a:pt x="851" y="188"/>
                    <a:pt x="851" y="143"/>
                  </a:cubicBezTo>
                  <a:cubicBezTo>
                    <a:pt x="852" y="98"/>
                    <a:pt x="888" y="62"/>
                    <a:pt x="934" y="62"/>
                  </a:cubicBezTo>
                  <a:cubicBezTo>
                    <a:pt x="956" y="62"/>
                    <a:pt x="976" y="71"/>
                    <a:pt x="991" y="87"/>
                  </a:cubicBezTo>
                  <a:cubicBezTo>
                    <a:pt x="1007" y="102"/>
                    <a:pt x="1015" y="123"/>
                    <a:pt x="1015" y="145"/>
                  </a:cubicBezTo>
                  <a:cubicBezTo>
                    <a:pt x="1014" y="189"/>
                    <a:pt x="978" y="226"/>
                    <a:pt x="933" y="226"/>
                  </a:cubicBezTo>
                  <a:close/>
                  <a:moveTo>
                    <a:pt x="1036" y="43"/>
                  </a:moveTo>
                  <a:cubicBezTo>
                    <a:pt x="1009" y="16"/>
                    <a:pt x="973" y="0"/>
                    <a:pt x="933" y="0"/>
                  </a:cubicBezTo>
                  <a:cubicBezTo>
                    <a:pt x="854" y="0"/>
                    <a:pt x="790" y="64"/>
                    <a:pt x="789" y="143"/>
                  </a:cubicBezTo>
                  <a:cubicBezTo>
                    <a:pt x="789" y="222"/>
                    <a:pt x="852" y="287"/>
                    <a:pt x="932" y="288"/>
                  </a:cubicBezTo>
                  <a:lnTo>
                    <a:pt x="933" y="288"/>
                  </a:lnTo>
                  <a:cubicBezTo>
                    <a:pt x="1012" y="288"/>
                    <a:pt x="1076" y="224"/>
                    <a:pt x="1077" y="145"/>
                  </a:cubicBezTo>
                  <a:cubicBezTo>
                    <a:pt x="1077" y="107"/>
                    <a:pt x="1063" y="71"/>
                    <a:pt x="1036" y="43"/>
                  </a:cubicBezTo>
                  <a:close/>
                  <a:moveTo>
                    <a:pt x="1246" y="787"/>
                  </a:moveTo>
                  <a:cubicBezTo>
                    <a:pt x="1246" y="787"/>
                    <a:pt x="1205" y="563"/>
                    <a:pt x="1189" y="477"/>
                  </a:cubicBezTo>
                  <a:cubicBezTo>
                    <a:pt x="1169" y="367"/>
                    <a:pt x="1111" y="310"/>
                    <a:pt x="1018" y="310"/>
                  </a:cubicBezTo>
                  <a:lnTo>
                    <a:pt x="848" y="310"/>
                  </a:lnTo>
                  <a:cubicBezTo>
                    <a:pt x="755" y="310"/>
                    <a:pt x="697" y="367"/>
                    <a:pt x="677" y="477"/>
                  </a:cubicBezTo>
                  <a:cubicBezTo>
                    <a:pt x="661" y="563"/>
                    <a:pt x="620" y="787"/>
                    <a:pt x="620" y="787"/>
                  </a:cubicBezTo>
                  <a:lnTo>
                    <a:pt x="681" y="799"/>
                  </a:lnTo>
                  <a:cubicBezTo>
                    <a:pt x="681" y="799"/>
                    <a:pt x="722" y="575"/>
                    <a:pt x="738" y="488"/>
                  </a:cubicBezTo>
                  <a:cubicBezTo>
                    <a:pt x="753" y="407"/>
                    <a:pt x="786" y="373"/>
                    <a:pt x="848" y="373"/>
                  </a:cubicBezTo>
                  <a:lnTo>
                    <a:pt x="1018" y="373"/>
                  </a:lnTo>
                  <a:cubicBezTo>
                    <a:pt x="1080" y="373"/>
                    <a:pt x="1114" y="407"/>
                    <a:pt x="1128" y="488"/>
                  </a:cubicBezTo>
                  <a:cubicBezTo>
                    <a:pt x="1144" y="575"/>
                    <a:pt x="1185" y="799"/>
                    <a:pt x="1185" y="799"/>
                  </a:cubicBezTo>
                  <a:lnTo>
                    <a:pt x="1246" y="7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DCEB18AF-A3E8-474C-847F-CE5B85DF75DB}"/>
              </a:ext>
            </a:extLst>
          </p:cNvPr>
          <p:cNvGrpSpPr/>
          <p:nvPr userDrawn="1"/>
        </p:nvGrpSpPr>
        <p:grpSpPr>
          <a:xfrm>
            <a:off x="7382297" y="4454581"/>
            <a:ext cx="710291" cy="710292"/>
            <a:chOff x="5883280" y="4528578"/>
            <a:chExt cx="710291" cy="710292"/>
          </a:xfrm>
        </p:grpSpPr>
        <p:sp>
          <p:nvSpPr>
            <p:cNvPr id="464" name="Rectangle 463">
              <a:extLst>
                <a:ext uri="{FF2B5EF4-FFF2-40B4-BE49-F238E27FC236}">
                  <a16:creationId xmlns:a16="http://schemas.microsoft.com/office/drawing/2014/main" id="{E13EF3A8-7749-5A46-ADA4-5FA933012D95}"/>
                </a:ext>
              </a:extLst>
            </p:cNvPr>
            <p:cNvSpPr/>
            <p:nvPr/>
          </p:nvSpPr>
          <p:spPr>
            <a:xfrm>
              <a:off x="5883280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65" name="Freeform 24">
              <a:extLst>
                <a:ext uri="{FF2B5EF4-FFF2-40B4-BE49-F238E27FC236}">
                  <a16:creationId xmlns:a16="http://schemas.microsoft.com/office/drawing/2014/main" id="{FDCA9B98-DBDD-9F40-8022-2493921A7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6800" y="4644012"/>
              <a:ext cx="481013" cy="479425"/>
            </a:xfrm>
            <a:custGeom>
              <a:avLst/>
              <a:gdLst>
                <a:gd name="T0" fmla="*/ 25 w 1335"/>
                <a:gd name="T1" fmla="*/ 1273 h 1332"/>
                <a:gd name="T2" fmla="*/ 65 w 1335"/>
                <a:gd name="T3" fmla="*/ 1253 h 1332"/>
                <a:gd name="T4" fmla="*/ 224 w 1335"/>
                <a:gd name="T5" fmla="*/ 836 h 1332"/>
                <a:gd name="T6" fmla="*/ 119 w 1335"/>
                <a:gd name="T7" fmla="*/ 1232 h 1332"/>
                <a:gd name="T8" fmla="*/ 148 w 1335"/>
                <a:gd name="T9" fmla="*/ 1275 h 1332"/>
                <a:gd name="T10" fmla="*/ 325 w 1335"/>
                <a:gd name="T11" fmla="*/ 875 h 1332"/>
                <a:gd name="T12" fmla="*/ 452 w 1335"/>
                <a:gd name="T13" fmla="*/ 1079 h 1332"/>
                <a:gd name="T14" fmla="*/ 488 w 1335"/>
                <a:gd name="T15" fmla="*/ 1105 h 1332"/>
                <a:gd name="T16" fmla="*/ 486 w 1335"/>
                <a:gd name="T17" fmla="*/ 887 h 1332"/>
                <a:gd name="T18" fmla="*/ 320 w 1335"/>
                <a:gd name="T19" fmla="*/ 806 h 1332"/>
                <a:gd name="T20" fmla="*/ 317 w 1335"/>
                <a:gd name="T21" fmla="*/ 805 h 1332"/>
                <a:gd name="T22" fmla="*/ 223 w 1335"/>
                <a:gd name="T23" fmla="*/ 757 h 1332"/>
                <a:gd name="T24" fmla="*/ 205 w 1335"/>
                <a:gd name="T25" fmla="*/ 691 h 1332"/>
                <a:gd name="T26" fmla="*/ 174 w 1335"/>
                <a:gd name="T27" fmla="*/ 395 h 1332"/>
                <a:gd name="T28" fmla="*/ 143 w 1335"/>
                <a:gd name="T29" fmla="*/ 691 h 1332"/>
                <a:gd name="T30" fmla="*/ 6 w 1335"/>
                <a:gd name="T31" fmla="*/ 1233 h 1332"/>
                <a:gd name="T32" fmla="*/ 264 w 1335"/>
                <a:gd name="T33" fmla="*/ 144 h 1332"/>
                <a:gd name="T34" fmla="*/ 428 w 1335"/>
                <a:gd name="T35" fmla="*/ 144 h 1332"/>
                <a:gd name="T36" fmla="*/ 346 w 1335"/>
                <a:gd name="T37" fmla="*/ 0 h 1332"/>
                <a:gd name="T38" fmla="*/ 346 w 1335"/>
                <a:gd name="T39" fmla="*/ 288 h 1332"/>
                <a:gd name="T40" fmla="*/ 346 w 1335"/>
                <a:gd name="T41" fmla="*/ 0 h 1332"/>
                <a:gd name="T42" fmla="*/ 584 w 1335"/>
                <a:gd name="T43" fmla="*/ 794 h 1332"/>
                <a:gd name="T44" fmla="*/ 403 w 1335"/>
                <a:gd name="T45" fmla="*/ 591 h 1332"/>
                <a:gd name="T46" fmla="*/ 541 w 1335"/>
                <a:gd name="T47" fmla="*/ 663 h 1332"/>
                <a:gd name="T48" fmla="*/ 556 w 1335"/>
                <a:gd name="T49" fmla="*/ 605 h 1332"/>
                <a:gd name="T50" fmla="*/ 403 w 1335"/>
                <a:gd name="T51" fmla="*/ 426 h 1332"/>
                <a:gd name="T52" fmla="*/ 302 w 1335"/>
                <a:gd name="T53" fmla="*/ 314 h 1332"/>
                <a:gd name="T54" fmla="*/ 43 w 1335"/>
                <a:gd name="T55" fmla="*/ 374 h 1332"/>
                <a:gd name="T56" fmla="*/ 2 w 1335"/>
                <a:gd name="T57" fmla="*/ 652 h 1332"/>
                <a:gd name="T58" fmla="*/ 64 w 1335"/>
                <a:gd name="T59" fmla="*/ 652 h 1332"/>
                <a:gd name="T60" fmla="*/ 83 w 1335"/>
                <a:gd name="T61" fmla="*/ 422 h 1332"/>
                <a:gd name="T62" fmla="*/ 274 w 1335"/>
                <a:gd name="T63" fmla="*/ 369 h 1332"/>
                <a:gd name="T64" fmla="*/ 341 w 1335"/>
                <a:gd name="T65" fmla="*/ 426 h 1332"/>
                <a:gd name="T66" fmla="*/ 356 w 1335"/>
                <a:gd name="T67" fmla="*/ 735 h 1332"/>
                <a:gd name="T68" fmla="*/ 567 w 1335"/>
                <a:gd name="T69" fmla="*/ 1078 h 1332"/>
                <a:gd name="T70" fmla="*/ 601 w 1335"/>
                <a:gd name="T71" fmla="*/ 1105 h 1332"/>
                <a:gd name="T72" fmla="*/ 599 w 1335"/>
                <a:gd name="T73" fmla="*/ 818 h 1332"/>
                <a:gd name="T74" fmla="*/ 1021 w 1335"/>
                <a:gd name="T75" fmla="*/ 564 h 1332"/>
                <a:gd name="T76" fmla="*/ 990 w 1335"/>
                <a:gd name="T77" fmla="*/ 847 h 1332"/>
                <a:gd name="T78" fmla="*/ 707 w 1335"/>
                <a:gd name="T79" fmla="*/ 878 h 1332"/>
                <a:gd name="T80" fmla="*/ 428 w 1335"/>
                <a:gd name="T81" fmla="*/ 1128 h 1332"/>
                <a:gd name="T82" fmla="*/ 397 w 1335"/>
                <a:gd name="T83" fmla="*/ 1300 h 1332"/>
                <a:gd name="T84" fmla="*/ 459 w 1335"/>
                <a:gd name="T85" fmla="*/ 1300 h 1332"/>
                <a:gd name="T86" fmla="*/ 738 w 1335"/>
                <a:gd name="T87" fmla="*/ 1190 h 1332"/>
                <a:gd name="T88" fmla="*/ 770 w 1335"/>
                <a:gd name="T89" fmla="*/ 909 h 1332"/>
                <a:gd name="T90" fmla="*/ 1052 w 1335"/>
                <a:gd name="T91" fmla="*/ 878 h 1332"/>
                <a:gd name="T92" fmla="*/ 1303 w 1335"/>
                <a:gd name="T93" fmla="*/ 626 h 1332"/>
                <a:gd name="T94" fmla="*/ 1303 w 1335"/>
                <a:gd name="T95" fmla="*/ 564 h 1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35" h="1332">
                  <a:moveTo>
                    <a:pt x="6" y="1233"/>
                  </a:moveTo>
                  <a:cubicBezTo>
                    <a:pt x="0" y="1250"/>
                    <a:pt x="9" y="1267"/>
                    <a:pt x="25" y="1273"/>
                  </a:cubicBezTo>
                  <a:cubicBezTo>
                    <a:pt x="29" y="1274"/>
                    <a:pt x="32" y="1275"/>
                    <a:pt x="35" y="1275"/>
                  </a:cubicBezTo>
                  <a:cubicBezTo>
                    <a:pt x="48" y="1275"/>
                    <a:pt x="60" y="1266"/>
                    <a:pt x="65" y="1253"/>
                  </a:cubicBezTo>
                  <a:lnTo>
                    <a:pt x="209" y="826"/>
                  </a:lnTo>
                  <a:cubicBezTo>
                    <a:pt x="214" y="829"/>
                    <a:pt x="218" y="833"/>
                    <a:pt x="224" y="836"/>
                  </a:cubicBezTo>
                  <a:lnTo>
                    <a:pt x="267" y="852"/>
                  </a:lnTo>
                  <a:lnTo>
                    <a:pt x="119" y="1232"/>
                  </a:lnTo>
                  <a:cubicBezTo>
                    <a:pt x="113" y="1248"/>
                    <a:pt x="121" y="1266"/>
                    <a:pt x="137" y="1272"/>
                  </a:cubicBezTo>
                  <a:cubicBezTo>
                    <a:pt x="141" y="1274"/>
                    <a:pt x="144" y="1275"/>
                    <a:pt x="148" y="1275"/>
                  </a:cubicBezTo>
                  <a:cubicBezTo>
                    <a:pt x="161" y="1275"/>
                    <a:pt x="172" y="1267"/>
                    <a:pt x="177" y="1255"/>
                  </a:cubicBezTo>
                  <a:lnTo>
                    <a:pt x="325" y="875"/>
                  </a:lnTo>
                  <a:lnTo>
                    <a:pt x="428" y="913"/>
                  </a:lnTo>
                  <a:lnTo>
                    <a:pt x="452" y="1079"/>
                  </a:lnTo>
                  <a:cubicBezTo>
                    <a:pt x="455" y="1094"/>
                    <a:pt x="468" y="1105"/>
                    <a:pt x="483" y="1105"/>
                  </a:cubicBezTo>
                  <a:cubicBezTo>
                    <a:pt x="485" y="1105"/>
                    <a:pt x="486" y="1105"/>
                    <a:pt x="488" y="1105"/>
                  </a:cubicBezTo>
                  <a:cubicBezTo>
                    <a:pt x="505" y="1102"/>
                    <a:pt x="516" y="1086"/>
                    <a:pt x="514" y="1070"/>
                  </a:cubicBezTo>
                  <a:lnTo>
                    <a:pt x="486" y="887"/>
                  </a:lnTo>
                  <a:cubicBezTo>
                    <a:pt x="485" y="876"/>
                    <a:pt x="477" y="867"/>
                    <a:pt x="467" y="863"/>
                  </a:cubicBezTo>
                  <a:lnTo>
                    <a:pt x="320" y="806"/>
                  </a:lnTo>
                  <a:lnTo>
                    <a:pt x="319" y="805"/>
                  </a:lnTo>
                  <a:cubicBezTo>
                    <a:pt x="318" y="805"/>
                    <a:pt x="317" y="805"/>
                    <a:pt x="317" y="805"/>
                  </a:cubicBezTo>
                  <a:lnTo>
                    <a:pt x="248" y="778"/>
                  </a:lnTo>
                  <a:cubicBezTo>
                    <a:pt x="237" y="774"/>
                    <a:pt x="229" y="766"/>
                    <a:pt x="223" y="757"/>
                  </a:cubicBezTo>
                  <a:cubicBezTo>
                    <a:pt x="222" y="756"/>
                    <a:pt x="222" y="756"/>
                    <a:pt x="221" y="755"/>
                  </a:cubicBezTo>
                  <a:cubicBezTo>
                    <a:pt x="211" y="740"/>
                    <a:pt x="205" y="719"/>
                    <a:pt x="205" y="691"/>
                  </a:cubicBezTo>
                  <a:lnTo>
                    <a:pt x="205" y="426"/>
                  </a:lnTo>
                  <a:cubicBezTo>
                    <a:pt x="205" y="409"/>
                    <a:pt x="191" y="395"/>
                    <a:pt x="174" y="395"/>
                  </a:cubicBezTo>
                  <a:cubicBezTo>
                    <a:pt x="157" y="395"/>
                    <a:pt x="143" y="409"/>
                    <a:pt x="143" y="426"/>
                  </a:cubicBezTo>
                  <a:lnTo>
                    <a:pt x="143" y="691"/>
                  </a:lnTo>
                  <a:cubicBezTo>
                    <a:pt x="143" y="723"/>
                    <a:pt x="150" y="751"/>
                    <a:pt x="161" y="774"/>
                  </a:cubicBezTo>
                  <a:lnTo>
                    <a:pt x="6" y="1233"/>
                  </a:lnTo>
                  <a:close/>
                  <a:moveTo>
                    <a:pt x="346" y="226"/>
                  </a:moveTo>
                  <a:cubicBezTo>
                    <a:pt x="301" y="226"/>
                    <a:pt x="264" y="189"/>
                    <a:pt x="264" y="144"/>
                  </a:cubicBezTo>
                  <a:cubicBezTo>
                    <a:pt x="264" y="99"/>
                    <a:pt x="301" y="62"/>
                    <a:pt x="346" y="62"/>
                  </a:cubicBezTo>
                  <a:cubicBezTo>
                    <a:pt x="391" y="62"/>
                    <a:pt x="428" y="99"/>
                    <a:pt x="428" y="144"/>
                  </a:cubicBezTo>
                  <a:cubicBezTo>
                    <a:pt x="428" y="189"/>
                    <a:pt x="391" y="226"/>
                    <a:pt x="346" y="226"/>
                  </a:cubicBezTo>
                  <a:close/>
                  <a:moveTo>
                    <a:pt x="346" y="0"/>
                  </a:moveTo>
                  <a:cubicBezTo>
                    <a:pt x="267" y="0"/>
                    <a:pt x="202" y="64"/>
                    <a:pt x="202" y="144"/>
                  </a:cubicBezTo>
                  <a:cubicBezTo>
                    <a:pt x="202" y="223"/>
                    <a:pt x="267" y="288"/>
                    <a:pt x="346" y="288"/>
                  </a:cubicBezTo>
                  <a:cubicBezTo>
                    <a:pt x="426" y="288"/>
                    <a:pt x="490" y="223"/>
                    <a:pt x="490" y="144"/>
                  </a:cubicBezTo>
                  <a:cubicBezTo>
                    <a:pt x="490" y="64"/>
                    <a:pt x="426" y="0"/>
                    <a:pt x="346" y="0"/>
                  </a:cubicBezTo>
                  <a:close/>
                  <a:moveTo>
                    <a:pt x="599" y="818"/>
                  </a:moveTo>
                  <a:cubicBezTo>
                    <a:pt x="598" y="808"/>
                    <a:pt x="592" y="799"/>
                    <a:pt x="584" y="794"/>
                  </a:cubicBezTo>
                  <a:lnTo>
                    <a:pt x="403" y="690"/>
                  </a:lnTo>
                  <a:lnTo>
                    <a:pt x="403" y="591"/>
                  </a:lnTo>
                  <a:lnTo>
                    <a:pt x="526" y="660"/>
                  </a:lnTo>
                  <a:cubicBezTo>
                    <a:pt x="531" y="662"/>
                    <a:pt x="536" y="663"/>
                    <a:pt x="541" y="663"/>
                  </a:cubicBezTo>
                  <a:cubicBezTo>
                    <a:pt x="552" y="663"/>
                    <a:pt x="562" y="658"/>
                    <a:pt x="568" y="647"/>
                  </a:cubicBezTo>
                  <a:cubicBezTo>
                    <a:pt x="576" y="632"/>
                    <a:pt x="571" y="614"/>
                    <a:pt x="556" y="605"/>
                  </a:cubicBezTo>
                  <a:lnTo>
                    <a:pt x="403" y="521"/>
                  </a:lnTo>
                  <a:lnTo>
                    <a:pt x="403" y="426"/>
                  </a:lnTo>
                  <a:cubicBezTo>
                    <a:pt x="403" y="362"/>
                    <a:pt x="360" y="342"/>
                    <a:pt x="323" y="324"/>
                  </a:cubicBezTo>
                  <a:cubicBezTo>
                    <a:pt x="316" y="321"/>
                    <a:pt x="309" y="317"/>
                    <a:pt x="302" y="314"/>
                  </a:cubicBezTo>
                  <a:cubicBezTo>
                    <a:pt x="242" y="283"/>
                    <a:pt x="187" y="283"/>
                    <a:pt x="132" y="314"/>
                  </a:cubicBezTo>
                  <a:cubicBezTo>
                    <a:pt x="81" y="344"/>
                    <a:pt x="45" y="372"/>
                    <a:pt x="43" y="374"/>
                  </a:cubicBezTo>
                  <a:cubicBezTo>
                    <a:pt x="18" y="395"/>
                    <a:pt x="2" y="430"/>
                    <a:pt x="2" y="466"/>
                  </a:cubicBezTo>
                  <a:lnTo>
                    <a:pt x="2" y="652"/>
                  </a:lnTo>
                  <a:cubicBezTo>
                    <a:pt x="2" y="669"/>
                    <a:pt x="16" y="683"/>
                    <a:pt x="33" y="683"/>
                  </a:cubicBezTo>
                  <a:cubicBezTo>
                    <a:pt x="50" y="683"/>
                    <a:pt x="64" y="669"/>
                    <a:pt x="64" y="652"/>
                  </a:cubicBezTo>
                  <a:lnTo>
                    <a:pt x="64" y="466"/>
                  </a:lnTo>
                  <a:cubicBezTo>
                    <a:pt x="64" y="449"/>
                    <a:pt x="72" y="431"/>
                    <a:pt x="83" y="422"/>
                  </a:cubicBezTo>
                  <a:cubicBezTo>
                    <a:pt x="83" y="422"/>
                    <a:pt x="117" y="395"/>
                    <a:pt x="163" y="368"/>
                  </a:cubicBezTo>
                  <a:cubicBezTo>
                    <a:pt x="199" y="348"/>
                    <a:pt x="233" y="348"/>
                    <a:pt x="274" y="369"/>
                  </a:cubicBezTo>
                  <a:cubicBezTo>
                    <a:pt x="282" y="373"/>
                    <a:pt x="289" y="376"/>
                    <a:pt x="296" y="380"/>
                  </a:cubicBezTo>
                  <a:cubicBezTo>
                    <a:pt x="334" y="398"/>
                    <a:pt x="341" y="403"/>
                    <a:pt x="341" y="426"/>
                  </a:cubicBezTo>
                  <a:lnTo>
                    <a:pt x="341" y="708"/>
                  </a:lnTo>
                  <a:cubicBezTo>
                    <a:pt x="341" y="719"/>
                    <a:pt x="347" y="730"/>
                    <a:pt x="356" y="735"/>
                  </a:cubicBezTo>
                  <a:lnTo>
                    <a:pt x="539" y="840"/>
                  </a:lnTo>
                  <a:lnTo>
                    <a:pt x="567" y="1078"/>
                  </a:lnTo>
                  <a:cubicBezTo>
                    <a:pt x="568" y="1094"/>
                    <a:pt x="582" y="1105"/>
                    <a:pt x="597" y="1105"/>
                  </a:cubicBezTo>
                  <a:cubicBezTo>
                    <a:pt x="599" y="1105"/>
                    <a:pt x="600" y="1105"/>
                    <a:pt x="601" y="1105"/>
                  </a:cubicBezTo>
                  <a:cubicBezTo>
                    <a:pt x="618" y="1103"/>
                    <a:pt x="630" y="1088"/>
                    <a:pt x="628" y="1071"/>
                  </a:cubicBezTo>
                  <a:lnTo>
                    <a:pt x="599" y="818"/>
                  </a:lnTo>
                  <a:close/>
                  <a:moveTo>
                    <a:pt x="1303" y="564"/>
                  </a:moveTo>
                  <a:lnTo>
                    <a:pt x="1021" y="564"/>
                  </a:lnTo>
                  <a:cubicBezTo>
                    <a:pt x="1004" y="564"/>
                    <a:pt x="990" y="578"/>
                    <a:pt x="990" y="595"/>
                  </a:cubicBezTo>
                  <a:lnTo>
                    <a:pt x="990" y="847"/>
                  </a:lnTo>
                  <a:lnTo>
                    <a:pt x="738" y="847"/>
                  </a:lnTo>
                  <a:cubicBezTo>
                    <a:pt x="721" y="847"/>
                    <a:pt x="707" y="860"/>
                    <a:pt x="707" y="878"/>
                  </a:cubicBezTo>
                  <a:lnTo>
                    <a:pt x="707" y="1128"/>
                  </a:lnTo>
                  <a:lnTo>
                    <a:pt x="428" y="1128"/>
                  </a:lnTo>
                  <a:cubicBezTo>
                    <a:pt x="411" y="1128"/>
                    <a:pt x="397" y="1142"/>
                    <a:pt x="397" y="1159"/>
                  </a:cubicBezTo>
                  <a:lnTo>
                    <a:pt x="397" y="1300"/>
                  </a:lnTo>
                  <a:cubicBezTo>
                    <a:pt x="397" y="1317"/>
                    <a:pt x="411" y="1331"/>
                    <a:pt x="428" y="1331"/>
                  </a:cubicBezTo>
                  <a:cubicBezTo>
                    <a:pt x="445" y="1331"/>
                    <a:pt x="459" y="1317"/>
                    <a:pt x="459" y="1300"/>
                  </a:cubicBezTo>
                  <a:lnTo>
                    <a:pt x="459" y="1190"/>
                  </a:lnTo>
                  <a:lnTo>
                    <a:pt x="738" y="1190"/>
                  </a:lnTo>
                  <a:cubicBezTo>
                    <a:pt x="756" y="1190"/>
                    <a:pt x="770" y="1176"/>
                    <a:pt x="770" y="1159"/>
                  </a:cubicBezTo>
                  <a:lnTo>
                    <a:pt x="770" y="909"/>
                  </a:lnTo>
                  <a:lnTo>
                    <a:pt x="1021" y="909"/>
                  </a:lnTo>
                  <a:cubicBezTo>
                    <a:pt x="1038" y="909"/>
                    <a:pt x="1052" y="895"/>
                    <a:pt x="1052" y="878"/>
                  </a:cubicBezTo>
                  <a:lnTo>
                    <a:pt x="1052" y="626"/>
                  </a:lnTo>
                  <a:lnTo>
                    <a:pt x="1303" y="626"/>
                  </a:lnTo>
                  <a:cubicBezTo>
                    <a:pt x="1320" y="626"/>
                    <a:pt x="1334" y="612"/>
                    <a:pt x="1334" y="595"/>
                  </a:cubicBezTo>
                  <a:cubicBezTo>
                    <a:pt x="1334" y="578"/>
                    <a:pt x="1320" y="564"/>
                    <a:pt x="1303" y="5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6" name="Group 465">
            <a:extLst>
              <a:ext uri="{FF2B5EF4-FFF2-40B4-BE49-F238E27FC236}">
                <a16:creationId xmlns:a16="http://schemas.microsoft.com/office/drawing/2014/main" id="{7343BF26-5E36-AF4E-A15C-18B687F42AFF}"/>
              </a:ext>
            </a:extLst>
          </p:cNvPr>
          <p:cNvGrpSpPr/>
          <p:nvPr userDrawn="1"/>
        </p:nvGrpSpPr>
        <p:grpSpPr>
          <a:xfrm>
            <a:off x="8474535" y="5432871"/>
            <a:ext cx="710291" cy="710292"/>
            <a:chOff x="6975518" y="5506868"/>
            <a:chExt cx="710291" cy="710292"/>
          </a:xfrm>
        </p:grpSpPr>
        <p:sp>
          <p:nvSpPr>
            <p:cNvPr id="467" name="Rectangle 466">
              <a:extLst>
                <a:ext uri="{FF2B5EF4-FFF2-40B4-BE49-F238E27FC236}">
                  <a16:creationId xmlns:a16="http://schemas.microsoft.com/office/drawing/2014/main" id="{40AE5E5E-CF77-C44D-AACC-8365F39E268B}"/>
                </a:ext>
              </a:extLst>
            </p:cNvPr>
            <p:cNvSpPr/>
            <p:nvPr/>
          </p:nvSpPr>
          <p:spPr>
            <a:xfrm>
              <a:off x="6975518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68" name="Freeform 9">
              <a:extLst>
                <a:ext uri="{FF2B5EF4-FFF2-40B4-BE49-F238E27FC236}">
                  <a16:creationId xmlns:a16="http://schemas.microsoft.com/office/drawing/2014/main" id="{054BFDFC-517A-4E40-A90F-3EECD02F8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6032" y="5637383"/>
              <a:ext cx="449262" cy="449262"/>
            </a:xfrm>
            <a:custGeom>
              <a:avLst/>
              <a:gdLst>
                <a:gd name="T0" fmla="*/ 580 w 1248"/>
                <a:gd name="T1" fmla="*/ 626 h 1248"/>
                <a:gd name="T2" fmla="*/ 818 w 1248"/>
                <a:gd name="T3" fmla="*/ 749 h 1248"/>
                <a:gd name="T4" fmla="*/ 723 w 1248"/>
                <a:gd name="T5" fmla="*/ 1044 h 1248"/>
                <a:gd name="T6" fmla="*/ 683 w 1248"/>
                <a:gd name="T7" fmla="*/ 849 h 1248"/>
                <a:gd name="T8" fmla="*/ 617 w 1248"/>
                <a:gd name="T9" fmla="*/ 771 h 1248"/>
                <a:gd name="T10" fmla="*/ 513 w 1248"/>
                <a:gd name="T11" fmla="*/ 761 h 1248"/>
                <a:gd name="T12" fmla="*/ 460 w 1248"/>
                <a:gd name="T13" fmla="*/ 658 h 1248"/>
                <a:gd name="T14" fmla="*/ 451 w 1248"/>
                <a:gd name="T15" fmla="*/ 792 h 1248"/>
                <a:gd name="T16" fmla="*/ 582 w 1248"/>
                <a:gd name="T17" fmla="*/ 823 h 1248"/>
                <a:gd name="T18" fmla="*/ 621 w 1248"/>
                <a:gd name="T19" fmla="*/ 1075 h 1248"/>
                <a:gd name="T20" fmla="*/ 736 w 1248"/>
                <a:gd name="T21" fmla="*/ 1106 h 1248"/>
                <a:gd name="T22" fmla="*/ 871 w 1248"/>
                <a:gd name="T23" fmla="*/ 984 h 1248"/>
                <a:gd name="T24" fmla="*/ 880 w 1248"/>
                <a:gd name="T25" fmla="*/ 736 h 1248"/>
                <a:gd name="T26" fmla="*/ 730 w 1248"/>
                <a:gd name="T27" fmla="*/ 573 h 1248"/>
                <a:gd name="T28" fmla="*/ 567 w 1248"/>
                <a:gd name="T29" fmla="*/ 564 h 1248"/>
                <a:gd name="T30" fmla="*/ 460 w 1248"/>
                <a:gd name="T31" fmla="*/ 658 h 1248"/>
                <a:gd name="T32" fmla="*/ 1044 w 1248"/>
                <a:gd name="T33" fmla="*/ 550 h 1248"/>
                <a:gd name="T34" fmla="*/ 962 w 1248"/>
                <a:gd name="T35" fmla="*/ 536 h 1248"/>
                <a:gd name="T36" fmla="*/ 921 w 1248"/>
                <a:gd name="T37" fmla="*/ 564 h 1248"/>
                <a:gd name="T38" fmla="*/ 730 w 1248"/>
                <a:gd name="T39" fmla="*/ 432 h 1248"/>
                <a:gd name="T40" fmla="*/ 541 w 1248"/>
                <a:gd name="T41" fmla="*/ 423 h 1248"/>
                <a:gd name="T42" fmla="*/ 623 w 1248"/>
                <a:gd name="T43" fmla="*/ 316 h 1248"/>
                <a:gd name="T44" fmla="*/ 702 w 1248"/>
                <a:gd name="T45" fmla="*/ 306 h 1248"/>
                <a:gd name="T46" fmla="*/ 877 w 1248"/>
                <a:gd name="T47" fmla="*/ 259 h 1248"/>
                <a:gd name="T48" fmla="*/ 967 w 1248"/>
                <a:gd name="T49" fmla="*/ 180 h 1248"/>
                <a:gd name="T50" fmla="*/ 1091 w 1248"/>
                <a:gd name="T51" fmla="*/ 620 h 1248"/>
                <a:gd name="T52" fmla="*/ 736 w 1248"/>
                <a:gd name="T53" fmla="*/ 197 h 1248"/>
                <a:gd name="T54" fmla="*/ 667 w 1248"/>
                <a:gd name="T55" fmla="*/ 253 h 1248"/>
                <a:gd name="T56" fmla="*/ 479 w 1248"/>
                <a:gd name="T57" fmla="*/ 397 h 1248"/>
                <a:gd name="T58" fmla="*/ 510 w 1248"/>
                <a:gd name="T59" fmla="*/ 485 h 1248"/>
                <a:gd name="T60" fmla="*/ 827 w 1248"/>
                <a:gd name="T61" fmla="*/ 617 h 1248"/>
                <a:gd name="T62" fmla="*/ 934 w 1248"/>
                <a:gd name="T63" fmla="*/ 626 h 1248"/>
                <a:gd name="T64" fmla="*/ 975 w 1248"/>
                <a:gd name="T65" fmla="*/ 598 h 1248"/>
                <a:gd name="T66" fmla="*/ 1049 w 1248"/>
                <a:gd name="T67" fmla="*/ 669 h 1248"/>
                <a:gd name="T68" fmla="*/ 1182 w 1248"/>
                <a:gd name="T69" fmla="*/ 682 h 1248"/>
                <a:gd name="T70" fmla="*/ 249 w 1248"/>
                <a:gd name="T71" fmla="*/ 1041 h 1248"/>
                <a:gd name="T72" fmla="*/ 287 w 1248"/>
                <a:gd name="T73" fmla="*/ 990 h 1248"/>
                <a:gd name="T74" fmla="*/ 335 w 1248"/>
                <a:gd name="T75" fmla="*/ 814 h 1248"/>
                <a:gd name="T76" fmla="*/ 344 w 1248"/>
                <a:gd name="T77" fmla="*/ 736 h 1248"/>
                <a:gd name="T78" fmla="*/ 273 w 1248"/>
                <a:gd name="T79" fmla="*/ 657 h 1248"/>
                <a:gd name="T80" fmla="*/ 115 w 1248"/>
                <a:gd name="T81" fmla="*/ 649 h 1248"/>
                <a:gd name="T82" fmla="*/ 65 w 1248"/>
                <a:gd name="T83" fmla="*/ 686 h 1248"/>
                <a:gd name="T84" fmla="*/ 144 w 1248"/>
                <a:gd name="T85" fmla="*/ 626 h 1248"/>
                <a:gd name="T86" fmla="*/ 175 w 1248"/>
                <a:gd name="T87" fmla="*/ 523 h 1248"/>
                <a:gd name="T88" fmla="*/ 256 w 1248"/>
                <a:gd name="T89" fmla="*/ 485 h 1248"/>
                <a:gd name="T90" fmla="*/ 287 w 1248"/>
                <a:gd name="T91" fmla="*/ 397 h 1248"/>
                <a:gd name="T92" fmla="*/ 623 w 1248"/>
                <a:gd name="T93" fmla="*/ 62 h 1248"/>
                <a:gd name="T94" fmla="*/ 864 w 1248"/>
                <a:gd name="T95" fmla="*/ 197 h 1248"/>
                <a:gd name="T96" fmla="*/ 65 w 1248"/>
                <a:gd name="T97" fmla="*/ 564 h 1248"/>
                <a:gd name="T98" fmla="*/ 144 w 1248"/>
                <a:gd name="T99" fmla="*/ 344 h 1248"/>
                <a:gd name="T100" fmla="*/ 225 w 1248"/>
                <a:gd name="T101" fmla="*/ 397 h 1248"/>
                <a:gd name="T102" fmla="*/ 200 w 1248"/>
                <a:gd name="T103" fmla="*/ 423 h 1248"/>
                <a:gd name="T104" fmla="*/ 122 w 1248"/>
                <a:gd name="T105" fmla="*/ 488 h 1248"/>
                <a:gd name="T106" fmla="*/ 113 w 1248"/>
                <a:gd name="T107" fmla="*/ 564 h 1248"/>
                <a:gd name="T108" fmla="*/ 128 w 1248"/>
                <a:gd name="T109" fmla="*/ 711 h 1248"/>
                <a:gd name="T110" fmla="*/ 282 w 1248"/>
                <a:gd name="T111" fmla="*/ 750 h 1248"/>
                <a:gd name="T112" fmla="*/ 235 w 1248"/>
                <a:gd name="T113" fmla="*/ 827 h 1248"/>
                <a:gd name="T114" fmla="*/ 225 w 1248"/>
                <a:gd name="T115" fmla="*/ 977 h 1248"/>
                <a:gd name="T116" fmla="*/ 78 w 1248"/>
                <a:gd name="T117" fmla="*/ 755 h 1248"/>
                <a:gd name="T118" fmla="*/ 623 w 1248"/>
                <a:gd name="T119" fmla="*/ 0 h 1248"/>
                <a:gd name="T120" fmla="*/ 623 w 1248"/>
                <a:gd name="T121" fmla="*/ 1247 h 1248"/>
                <a:gd name="T122" fmla="*/ 623 w 1248"/>
                <a:gd name="T123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48" h="1248">
                  <a:moveTo>
                    <a:pt x="513" y="692"/>
                  </a:moveTo>
                  <a:lnTo>
                    <a:pt x="580" y="626"/>
                  </a:lnTo>
                  <a:lnTo>
                    <a:pt x="695" y="626"/>
                  </a:lnTo>
                  <a:lnTo>
                    <a:pt x="818" y="749"/>
                  </a:lnTo>
                  <a:lnTo>
                    <a:pt x="818" y="949"/>
                  </a:lnTo>
                  <a:lnTo>
                    <a:pt x="723" y="1044"/>
                  </a:lnTo>
                  <a:lnTo>
                    <a:pt x="683" y="1044"/>
                  </a:lnTo>
                  <a:lnTo>
                    <a:pt x="683" y="849"/>
                  </a:lnTo>
                  <a:cubicBezTo>
                    <a:pt x="683" y="841"/>
                    <a:pt x="679" y="833"/>
                    <a:pt x="673" y="827"/>
                  </a:cubicBezTo>
                  <a:lnTo>
                    <a:pt x="617" y="771"/>
                  </a:lnTo>
                  <a:cubicBezTo>
                    <a:pt x="611" y="765"/>
                    <a:pt x="603" y="761"/>
                    <a:pt x="595" y="761"/>
                  </a:cubicBezTo>
                  <a:lnTo>
                    <a:pt x="513" y="761"/>
                  </a:lnTo>
                  <a:lnTo>
                    <a:pt x="513" y="692"/>
                  </a:lnTo>
                  <a:close/>
                  <a:moveTo>
                    <a:pt x="460" y="658"/>
                  </a:moveTo>
                  <a:cubicBezTo>
                    <a:pt x="454" y="663"/>
                    <a:pt x="451" y="671"/>
                    <a:pt x="451" y="680"/>
                  </a:cubicBezTo>
                  <a:lnTo>
                    <a:pt x="451" y="792"/>
                  </a:lnTo>
                  <a:cubicBezTo>
                    <a:pt x="451" y="810"/>
                    <a:pt x="465" y="823"/>
                    <a:pt x="482" y="823"/>
                  </a:cubicBezTo>
                  <a:lnTo>
                    <a:pt x="582" y="823"/>
                  </a:lnTo>
                  <a:lnTo>
                    <a:pt x="621" y="862"/>
                  </a:lnTo>
                  <a:lnTo>
                    <a:pt x="621" y="1075"/>
                  </a:lnTo>
                  <a:cubicBezTo>
                    <a:pt x="621" y="1092"/>
                    <a:pt x="634" y="1106"/>
                    <a:pt x="652" y="1106"/>
                  </a:cubicBezTo>
                  <a:lnTo>
                    <a:pt x="736" y="1106"/>
                  </a:lnTo>
                  <a:cubicBezTo>
                    <a:pt x="744" y="1106"/>
                    <a:pt x="752" y="1102"/>
                    <a:pt x="758" y="1097"/>
                  </a:cubicBezTo>
                  <a:lnTo>
                    <a:pt x="871" y="984"/>
                  </a:lnTo>
                  <a:cubicBezTo>
                    <a:pt x="877" y="978"/>
                    <a:pt x="880" y="970"/>
                    <a:pt x="880" y="962"/>
                  </a:cubicBezTo>
                  <a:lnTo>
                    <a:pt x="880" y="736"/>
                  </a:lnTo>
                  <a:cubicBezTo>
                    <a:pt x="880" y="728"/>
                    <a:pt x="877" y="720"/>
                    <a:pt x="871" y="714"/>
                  </a:cubicBezTo>
                  <a:lnTo>
                    <a:pt x="730" y="573"/>
                  </a:lnTo>
                  <a:cubicBezTo>
                    <a:pt x="724" y="567"/>
                    <a:pt x="716" y="564"/>
                    <a:pt x="708" y="564"/>
                  </a:cubicBezTo>
                  <a:lnTo>
                    <a:pt x="567" y="564"/>
                  </a:lnTo>
                  <a:cubicBezTo>
                    <a:pt x="559" y="564"/>
                    <a:pt x="551" y="567"/>
                    <a:pt x="545" y="573"/>
                  </a:cubicBezTo>
                  <a:lnTo>
                    <a:pt x="460" y="658"/>
                  </a:lnTo>
                  <a:close/>
                  <a:moveTo>
                    <a:pt x="1091" y="620"/>
                  </a:moveTo>
                  <a:lnTo>
                    <a:pt x="1044" y="550"/>
                  </a:lnTo>
                  <a:cubicBezTo>
                    <a:pt x="1038" y="541"/>
                    <a:pt x="1029" y="536"/>
                    <a:pt x="1018" y="536"/>
                  </a:cubicBezTo>
                  <a:lnTo>
                    <a:pt x="962" y="536"/>
                  </a:lnTo>
                  <a:cubicBezTo>
                    <a:pt x="954" y="536"/>
                    <a:pt x="946" y="539"/>
                    <a:pt x="940" y="545"/>
                  </a:cubicBezTo>
                  <a:lnTo>
                    <a:pt x="921" y="564"/>
                  </a:lnTo>
                  <a:lnTo>
                    <a:pt x="862" y="564"/>
                  </a:lnTo>
                  <a:lnTo>
                    <a:pt x="730" y="432"/>
                  </a:lnTo>
                  <a:cubicBezTo>
                    <a:pt x="724" y="426"/>
                    <a:pt x="716" y="423"/>
                    <a:pt x="708" y="423"/>
                  </a:cubicBezTo>
                  <a:lnTo>
                    <a:pt x="541" y="423"/>
                  </a:lnTo>
                  <a:lnTo>
                    <a:pt x="541" y="397"/>
                  </a:lnTo>
                  <a:cubicBezTo>
                    <a:pt x="541" y="352"/>
                    <a:pt x="578" y="316"/>
                    <a:pt x="623" y="316"/>
                  </a:cubicBezTo>
                  <a:lnTo>
                    <a:pt x="680" y="316"/>
                  </a:lnTo>
                  <a:cubicBezTo>
                    <a:pt x="688" y="316"/>
                    <a:pt x="696" y="312"/>
                    <a:pt x="702" y="306"/>
                  </a:cubicBezTo>
                  <a:lnTo>
                    <a:pt x="749" y="259"/>
                  </a:lnTo>
                  <a:lnTo>
                    <a:pt x="877" y="259"/>
                  </a:lnTo>
                  <a:cubicBezTo>
                    <a:pt x="886" y="259"/>
                    <a:pt x="894" y="256"/>
                    <a:pt x="900" y="250"/>
                  </a:cubicBezTo>
                  <a:lnTo>
                    <a:pt x="967" y="180"/>
                  </a:lnTo>
                  <a:cubicBezTo>
                    <a:pt x="1099" y="283"/>
                    <a:pt x="1184" y="442"/>
                    <a:pt x="1185" y="620"/>
                  </a:cubicBezTo>
                  <a:lnTo>
                    <a:pt x="1091" y="620"/>
                  </a:lnTo>
                  <a:close/>
                  <a:moveTo>
                    <a:pt x="864" y="197"/>
                  </a:moveTo>
                  <a:lnTo>
                    <a:pt x="736" y="197"/>
                  </a:lnTo>
                  <a:cubicBezTo>
                    <a:pt x="728" y="197"/>
                    <a:pt x="720" y="200"/>
                    <a:pt x="714" y="206"/>
                  </a:cubicBezTo>
                  <a:lnTo>
                    <a:pt x="667" y="253"/>
                  </a:lnTo>
                  <a:lnTo>
                    <a:pt x="623" y="253"/>
                  </a:lnTo>
                  <a:cubicBezTo>
                    <a:pt x="544" y="253"/>
                    <a:pt x="479" y="318"/>
                    <a:pt x="479" y="397"/>
                  </a:cubicBezTo>
                  <a:lnTo>
                    <a:pt x="479" y="454"/>
                  </a:lnTo>
                  <a:cubicBezTo>
                    <a:pt x="479" y="471"/>
                    <a:pt x="493" y="485"/>
                    <a:pt x="510" y="485"/>
                  </a:cubicBezTo>
                  <a:lnTo>
                    <a:pt x="695" y="485"/>
                  </a:lnTo>
                  <a:lnTo>
                    <a:pt x="827" y="617"/>
                  </a:lnTo>
                  <a:cubicBezTo>
                    <a:pt x="833" y="623"/>
                    <a:pt x="841" y="626"/>
                    <a:pt x="849" y="626"/>
                  </a:cubicBezTo>
                  <a:lnTo>
                    <a:pt x="934" y="626"/>
                  </a:lnTo>
                  <a:cubicBezTo>
                    <a:pt x="942" y="626"/>
                    <a:pt x="950" y="623"/>
                    <a:pt x="956" y="617"/>
                  </a:cubicBezTo>
                  <a:lnTo>
                    <a:pt x="975" y="598"/>
                  </a:lnTo>
                  <a:lnTo>
                    <a:pt x="1002" y="598"/>
                  </a:lnTo>
                  <a:lnTo>
                    <a:pt x="1049" y="669"/>
                  </a:lnTo>
                  <a:cubicBezTo>
                    <a:pt x="1055" y="677"/>
                    <a:pt x="1064" y="682"/>
                    <a:pt x="1075" y="682"/>
                  </a:cubicBezTo>
                  <a:lnTo>
                    <a:pt x="1182" y="682"/>
                  </a:lnTo>
                  <a:cubicBezTo>
                    <a:pt x="1152" y="964"/>
                    <a:pt x="913" y="1185"/>
                    <a:pt x="623" y="1185"/>
                  </a:cubicBezTo>
                  <a:cubicBezTo>
                    <a:pt x="480" y="1185"/>
                    <a:pt x="349" y="1130"/>
                    <a:pt x="249" y="1041"/>
                  </a:cubicBezTo>
                  <a:lnTo>
                    <a:pt x="278" y="1012"/>
                  </a:lnTo>
                  <a:cubicBezTo>
                    <a:pt x="284" y="1006"/>
                    <a:pt x="287" y="998"/>
                    <a:pt x="287" y="990"/>
                  </a:cubicBezTo>
                  <a:lnTo>
                    <a:pt x="287" y="862"/>
                  </a:lnTo>
                  <a:lnTo>
                    <a:pt x="335" y="814"/>
                  </a:lnTo>
                  <a:cubicBezTo>
                    <a:pt x="341" y="809"/>
                    <a:pt x="344" y="801"/>
                    <a:pt x="344" y="792"/>
                  </a:cubicBezTo>
                  <a:lnTo>
                    <a:pt x="344" y="736"/>
                  </a:lnTo>
                  <a:cubicBezTo>
                    <a:pt x="344" y="727"/>
                    <a:pt x="340" y="719"/>
                    <a:pt x="334" y="713"/>
                  </a:cubicBezTo>
                  <a:lnTo>
                    <a:pt x="273" y="657"/>
                  </a:lnTo>
                  <a:cubicBezTo>
                    <a:pt x="268" y="652"/>
                    <a:pt x="260" y="649"/>
                    <a:pt x="252" y="649"/>
                  </a:cubicBezTo>
                  <a:lnTo>
                    <a:pt x="115" y="649"/>
                  </a:lnTo>
                  <a:cubicBezTo>
                    <a:pt x="107" y="649"/>
                    <a:pt x="99" y="652"/>
                    <a:pt x="93" y="658"/>
                  </a:cubicBezTo>
                  <a:lnTo>
                    <a:pt x="65" y="686"/>
                  </a:lnTo>
                  <a:cubicBezTo>
                    <a:pt x="63" y="666"/>
                    <a:pt x="62" y="646"/>
                    <a:pt x="62" y="626"/>
                  </a:cubicBezTo>
                  <a:lnTo>
                    <a:pt x="144" y="626"/>
                  </a:lnTo>
                  <a:cubicBezTo>
                    <a:pt x="161" y="626"/>
                    <a:pt x="175" y="612"/>
                    <a:pt x="175" y="595"/>
                  </a:cubicBezTo>
                  <a:lnTo>
                    <a:pt x="175" y="523"/>
                  </a:lnTo>
                  <a:lnTo>
                    <a:pt x="213" y="485"/>
                  </a:lnTo>
                  <a:lnTo>
                    <a:pt x="256" y="485"/>
                  </a:lnTo>
                  <a:cubicBezTo>
                    <a:pt x="274" y="485"/>
                    <a:pt x="287" y="471"/>
                    <a:pt x="287" y="454"/>
                  </a:cubicBezTo>
                  <a:lnTo>
                    <a:pt x="287" y="397"/>
                  </a:lnTo>
                  <a:cubicBezTo>
                    <a:pt x="287" y="336"/>
                    <a:pt x="239" y="286"/>
                    <a:pt x="178" y="282"/>
                  </a:cubicBezTo>
                  <a:cubicBezTo>
                    <a:pt x="281" y="148"/>
                    <a:pt x="442" y="62"/>
                    <a:pt x="623" y="62"/>
                  </a:cubicBezTo>
                  <a:cubicBezTo>
                    <a:pt x="730" y="62"/>
                    <a:pt x="830" y="92"/>
                    <a:pt x="916" y="145"/>
                  </a:cubicBezTo>
                  <a:lnTo>
                    <a:pt x="864" y="197"/>
                  </a:lnTo>
                  <a:close/>
                  <a:moveTo>
                    <a:pt x="113" y="564"/>
                  </a:moveTo>
                  <a:lnTo>
                    <a:pt x="65" y="564"/>
                  </a:lnTo>
                  <a:cubicBezTo>
                    <a:pt x="74" y="480"/>
                    <a:pt x="102" y="402"/>
                    <a:pt x="144" y="333"/>
                  </a:cubicBezTo>
                  <a:lnTo>
                    <a:pt x="144" y="344"/>
                  </a:lnTo>
                  <a:lnTo>
                    <a:pt x="172" y="344"/>
                  </a:lnTo>
                  <a:cubicBezTo>
                    <a:pt x="201" y="344"/>
                    <a:pt x="225" y="368"/>
                    <a:pt x="225" y="397"/>
                  </a:cubicBezTo>
                  <a:lnTo>
                    <a:pt x="225" y="423"/>
                  </a:lnTo>
                  <a:lnTo>
                    <a:pt x="200" y="423"/>
                  </a:lnTo>
                  <a:cubicBezTo>
                    <a:pt x="192" y="423"/>
                    <a:pt x="184" y="426"/>
                    <a:pt x="178" y="432"/>
                  </a:cubicBezTo>
                  <a:lnTo>
                    <a:pt x="122" y="488"/>
                  </a:lnTo>
                  <a:cubicBezTo>
                    <a:pt x="116" y="494"/>
                    <a:pt x="113" y="502"/>
                    <a:pt x="113" y="510"/>
                  </a:cubicBezTo>
                  <a:lnTo>
                    <a:pt x="113" y="564"/>
                  </a:lnTo>
                  <a:close/>
                  <a:moveTo>
                    <a:pt x="81" y="758"/>
                  </a:moveTo>
                  <a:lnTo>
                    <a:pt x="128" y="711"/>
                  </a:lnTo>
                  <a:lnTo>
                    <a:pt x="240" y="711"/>
                  </a:lnTo>
                  <a:lnTo>
                    <a:pt x="282" y="750"/>
                  </a:lnTo>
                  <a:lnTo>
                    <a:pt x="282" y="780"/>
                  </a:lnTo>
                  <a:lnTo>
                    <a:pt x="235" y="827"/>
                  </a:lnTo>
                  <a:cubicBezTo>
                    <a:pt x="229" y="833"/>
                    <a:pt x="225" y="841"/>
                    <a:pt x="225" y="849"/>
                  </a:cubicBezTo>
                  <a:lnTo>
                    <a:pt x="225" y="977"/>
                  </a:lnTo>
                  <a:lnTo>
                    <a:pt x="205" y="997"/>
                  </a:lnTo>
                  <a:cubicBezTo>
                    <a:pt x="145" y="929"/>
                    <a:pt x="100" y="847"/>
                    <a:pt x="78" y="755"/>
                  </a:cubicBezTo>
                  <a:lnTo>
                    <a:pt x="81" y="758"/>
                  </a:lnTo>
                  <a:close/>
                  <a:moveTo>
                    <a:pt x="623" y="0"/>
                  </a:moveTo>
                  <a:cubicBezTo>
                    <a:pt x="279" y="0"/>
                    <a:pt x="0" y="279"/>
                    <a:pt x="0" y="623"/>
                  </a:cubicBezTo>
                  <a:cubicBezTo>
                    <a:pt x="0" y="967"/>
                    <a:pt x="279" y="1247"/>
                    <a:pt x="623" y="1247"/>
                  </a:cubicBezTo>
                  <a:cubicBezTo>
                    <a:pt x="967" y="1247"/>
                    <a:pt x="1247" y="967"/>
                    <a:pt x="1247" y="623"/>
                  </a:cubicBezTo>
                  <a:cubicBezTo>
                    <a:pt x="1247" y="279"/>
                    <a:pt x="967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9" name="Group 468">
            <a:extLst>
              <a:ext uri="{FF2B5EF4-FFF2-40B4-BE49-F238E27FC236}">
                <a16:creationId xmlns:a16="http://schemas.microsoft.com/office/drawing/2014/main" id="{6EA3A449-777F-D344-8D82-D2B10215B1FD}"/>
              </a:ext>
            </a:extLst>
          </p:cNvPr>
          <p:cNvGrpSpPr/>
          <p:nvPr userDrawn="1"/>
        </p:nvGrpSpPr>
        <p:grpSpPr>
          <a:xfrm>
            <a:off x="7374841" y="5432871"/>
            <a:ext cx="710291" cy="710292"/>
            <a:chOff x="5875824" y="5506868"/>
            <a:chExt cx="710291" cy="710292"/>
          </a:xfrm>
        </p:grpSpPr>
        <p:sp>
          <p:nvSpPr>
            <p:cNvPr id="470" name="Rectangle 469">
              <a:extLst>
                <a:ext uri="{FF2B5EF4-FFF2-40B4-BE49-F238E27FC236}">
                  <a16:creationId xmlns:a16="http://schemas.microsoft.com/office/drawing/2014/main" id="{E8890F37-E959-C345-B92B-5E7307881EDF}"/>
                </a:ext>
              </a:extLst>
            </p:cNvPr>
            <p:cNvSpPr/>
            <p:nvPr/>
          </p:nvSpPr>
          <p:spPr>
            <a:xfrm>
              <a:off x="5875824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71" name="Freeform 10">
              <a:extLst>
                <a:ext uri="{FF2B5EF4-FFF2-40B4-BE49-F238E27FC236}">
                  <a16:creationId xmlns:a16="http://schemas.microsoft.com/office/drawing/2014/main" id="{B605D926-D835-C444-8802-929131F7A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5700" y="5647702"/>
              <a:ext cx="490538" cy="428625"/>
            </a:xfrm>
            <a:custGeom>
              <a:avLst/>
              <a:gdLst>
                <a:gd name="T0" fmla="*/ 254 w 1364"/>
                <a:gd name="T1" fmla="*/ 851 h 1191"/>
                <a:gd name="T2" fmla="*/ 316 w 1364"/>
                <a:gd name="T3" fmla="*/ 1190 h 1191"/>
                <a:gd name="T4" fmla="*/ 230 w 1364"/>
                <a:gd name="T5" fmla="*/ 454 h 1191"/>
                <a:gd name="T6" fmla="*/ 0 w 1364"/>
                <a:gd name="T7" fmla="*/ 823 h 1191"/>
                <a:gd name="T8" fmla="*/ 113 w 1364"/>
                <a:gd name="T9" fmla="*/ 1190 h 1191"/>
                <a:gd name="T10" fmla="*/ 175 w 1364"/>
                <a:gd name="T11" fmla="*/ 654 h 1191"/>
                <a:gd name="T12" fmla="*/ 113 w 1364"/>
                <a:gd name="T13" fmla="*/ 899 h 1191"/>
                <a:gd name="T14" fmla="*/ 62 w 1364"/>
                <a:gd name="T15" fmla="*/ 654 h 1191"/>
                <a:gd name="T16" fmla="*/ 642 w 1364"/>
                <a:gd name="T17" fmla="*/ 516 h 1191"/>
                <a:gd name="T18" fmla="*/ 426 w 1364"/>
                <a:gd name="T19" fmla="*/ 566 h 1191"/>
                <a:gd name="T20" fmla="*/ 395 w 1364"/>
                <a:gd name="T21" fmla="*/ 1190 h 1191"/>
                <a:gd name="T22" fmla="*/ 457 w 1364"/>
                <a:gd name="T23" fmla="*/ 629 h 1191"/>
                <a:gd name="T24" fmla="*/ 712 w 1364"/>
                <a:gd name="T25" fmla="*/ 485 h 1191"/>
                <a:gd name="T26" fmla="*/ 230 w 1364"/>
                <a:gd name="T27" fmla="*/ 454 h 1191"/>
                <a:gd name="T28" fmla="*/ 285 w 1364"/>
                <a:gd name="T29" fmla="*/ 369 h 1191"/>
                <a:gd name="T30" fmla="*/ 203 w 1364"/>
                <a:gd name="T31" fmla="*/ 259 h 1191"/>
                <a:gd name="T32" fmla="*/ 367 w 1364"/>
                <a:gd name="T33" fmla="*/ 259 h 1191"/>
                <a:gd name="T34" fmla="*/ 429 w 1364"/>
                <a:gd name="T35" fmla="*/ 259 h 1191"/>
                <a:gd name="T36" fmla="*/ 141 w 1364"/>
                <a:gd name="T37" fmla="*/ 259 h 1191"/>
                <a:gd name="T38" fmla="*/ 285 w 1364"/>
                <a:gd name="T39" fmla="*/ 431 h 1191"/>
                <a:gd name="T40" fmla="*/ 429 w 1364"/>
                <a:gd name="T41" fmla="*/ 259 h 1191"/>
                <a:gd name="T42" fmla="*/ 1300 w 1364"/>
                <a:gd name="T43" fmla="*/ 542 h 1191"/>
                <a:gd name="T44" fmla="*/ 1120 w 1364"/>
                <a:gd name="T45" fmla="*/ 708 h 1191"/>
                <a:gd name="T46" fmla="*/ 1120 w 1364"/>
                <a:gd name="T47" fmla="*/ 375 h 1191"/>
                <a:gd name="T48" fmla="*/ 1106 w 1364"/>
                <a:gd name="T49" fmla="*/ 312 h 1191"/>
                <a:gd name="T50" fmla="*/ 1161 w 1364"/>
                <a:gd name="T51" fmla="*/ 204 h 1191"/>
                <a:gd name="T52" fmla="*/ 1106 w 1364"/>
                <a:gd name="T53" fmla="*/ 312 h 1191"/>
                <a:gd name="T54" fmla="*/ 852 w 1364"/>
                <a:gd name="T55" fmla="*/ 66 h 1191"/>
                <a:gd name="T56" fmla="*/ 852 w 1364"/>
                <a:gd name="T57" fmla="*/ 312 h 1191"/>
                <a:gd name="T58" fmla="*/ 1056 w 1364"/>
                <a:gd name="T59" fmla="*/ 375 h 1191"/>
                <a:gd name="T60" fmla="*/ 1056 w 1364"/>
                <a:gd name="T61" fmla="*/ 708 h 1191"/>
                <a:gd name="T62" fmla="*/ 852 w 1364"/>
                <a:gd name="T63" fmla="*/ 375 h 1191"/>
                <a:gd name="T64" fmla="*/ 1041 w 1364"/>
                <a:gd name="T65" fmla="*/ 770 h 1191"/>
                <a:gd name="T66" fmla="*/ 852 w 1364"/>
                <a:gd name="T67" fmla="*/ 770 h 1191"/>
                <a:gd name="T68" fmla="*/ 1242 w 1364"/>
                <a:gd name="T69" fmla="*/ 770 h 1191"/>
                <a:gd name="T70" fmla="*/ 1106 w 1364"/>
                <a:gd name="T71" fmla="*/ 770 h 1191"/>
                <a:gd name="T72" fmla="*/ 601 w 1364"/>
                <a:gd name="T73" fmla="*/ 770 h 1191"/>
                <a:gd name="T74" fmla="*/ 790 w 1364"/>
                <a:gd name="T75" fmla="*/ 1016 h 1191"/>
                <a:gd name="T76" fmla="*/ 601 w 1364"/>
                <a:gd name="T77" fmla="*/ 312 h 1191"/>
                <a:gd name="T78" fmla="*/ 790 w 1364"/>
                <a:gd name="T79" fmla="*/ 312 h 1191"/>
                <a:gd name="T80" fmla="*/ 852 w 1364"/>
                <a:gd name="T81" fmla="*/ 3 h 1191"/>
                <a:gd name="T82" fmla="*/ 790 w 1364"/>
                <a:gd name="T83" fmla="*/ 3 h 1191"/>
                <a:gd name="T84" fmla="*/ 492 w 1364"/>
                <a:gd name="T85" fmla="*/ 197 h 1191"/>
                <a:gd name="T86" fmla="*/ 537 w 1364"/>
                <a:gd name="T87" fmla="*/ 312 h 1191"/>
                <a:gd name="T88" fmla="*/ 454 w 1364"/>
                <a:gd name="T89" fmla="*/ 375 h 1191"/>
                <a:gd name="T90" fmla="*/ 515 w 1364"/>
                <a:gd name="T91" fmla="*/ 424 h 1191"/>
                <a:gd name="T92" fmla="*/ 586 w 1364"/>
                <a:gd name="T93" fmla="*/ 375 h 1191"/>
                <a:gd name="T94" fmla="*/ 790 w 1364"/>
                <a:gd name="T95" fmla="*/ 708 h 1191"/>
                <a:gd name="T96" fmla="*/ 577 w 1364"/>
                <a:gd name="T97" fmla="*/ 650 h 1191"/>
                <a:gd name="T98" fmla="*/ 523 w 1364"/>
                <a:gd name="T99" fmla="*/ 708 h 1191"/>
                <a:gd name="T100" fmla="*/ 483 w 1364"/>
                <a:gd name="T101" fmla="*/ 770 h 1191"/>
                <a:gd name="T102" fmla="*/ 641 w 1364"/>
                <a:gd name="T103" fmla="*/ 985 h 1191"/>
                <a:gd name="T104" fmla="*/ 478 w 1364"/>
                <a:gd name="T105" fmla="*/ 960 h 1191"/>
                <a:gd name="T106" fmla="*/ 821 w 1364"/>
                <a:gd name="T107" fmla="*/ 1082 h 1191"/>
                <a:gd name="T108" fmla="*/ 827 w 1364"/>
                <a:gd name="T109" fmla="*/ 1082 h 1191"/>
                <a:gd name="T110" fmla="*/ 1205 w 1364"/>
                <a:gd name="T111" fmla="*/ 160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64" h="1191">
                  <a:moveTo>
                    <a:pt x="316" y="851"/>
                  </a:moveTo>
                  <a:lnTo>
                    <a:pt x="254" y="851"/>
                  </a:lnTo>
                  <a:lnTo>
                    <a:pt x="254" y="1190"/>
                  </a:lnTo>
                  <a:lnTo>
                    <a:pt x="316" y="1190"/>
                  </a:lnTo>
                  <a:lnTo>
                    <a:pt x="316" y="851"/>
                  </a:lnTo>
                  <a:close/>
                  <a:moveTo>
                    <a:pt x="230" y="454"/>
                  </a:moveTo>
                  <a:cubicBezTo>
                    <a:pt x="123" y="454"/>
                    <a:pt x="0" y="476"/>
                    <a:pt x="0" y="654"/>
                  </a:cubicBezTo>
                  <a:lnTo>
                    <a:pt x="0" y="823"/>
                  </a:lnTo>
                  <a:cubicBezTo>
                    <a:pt x="0" y="891"/>
                    <a:pt x="49" y="949"/>
                    <a:pt x="113" y="963"/>
                  </a:cubicBezTo>
                  <a:lnTo>
                    <a:pt x="113" y="1190"/>
                  </a:lnTo>
                  <a:lnTo>
                    <a:pt x="175" y="1190"/>
                  </a:lnTo>
                  <a:lnTo>
                    <a:pt x="175" y="654"/>
                  </a:lnTo>
                  <a:lnTo>
                    <a:pt x="113" y="654"/>
                  </a:lnTo>
                  <a:lnTo>
                    <a:pt x="113" y="899"/>
                  </a:lnTo>
                  <a:cubicBezTo>
                    <a:pt x="84" y="886"/>
                    <a:pt x="62" y="856"/>
                    <a:pt x="62" y="823"/>
                  </a:cubicBezTo>
                  <a:lnTo>
                    <a:pt x="62" y="654"/>
                  </a:lnTo>
                  <a:cubicBezTo>
                    <a:pt x="62" y="552"/>
                    <a:pt x="106" y="516"/>
                    <a:pt x="230" y="516"/>
                  </a:cubicBezTo>
                  <a:lnTo>
                    <a:pt x="642" y="516"/>
                  </a:lnTo>
                  <a:cubicBezTo>
                    <a:pt x="633" y="540"/>
                    <a:pt x="617" y="566"/>
                    <a:pt x="596" y="566"/>
                  </a:cubicBezTo>
                  <a:lnTo>
                    <a:pt x="426" y="566"/>
                  </a:lnTo>
                  <a:cubicBezTo>
                    <a:pt x="409" y="566"/>
                    <a:pt x="395" y="580"/>
                    <a:pt x="395" y="597"/>
                  </a:cubicBezTo>
                  <a:lnTo>
                    <a:pt x="395" y="1190"/>
                  </a:lnTo>
                  <a:lnTo>
                    <a:pt x="457" y="1190"/>
                  </a:lnTo>
                  <a:lnTo>
                    <a:pt x="457" y="629"/>
                  </a:lnTo>
                  <a:lnTo>
                    <a:pt x="596" y="629"/>
                  </a:lnTo>
                  <a:cubicBezTo>
                    <a:pt x="677" y="629"/>
                    <a:pt x="712" y="524"/>
                    <a:pt x="712" y="485"/>
                  </a:cubicBezTo>
                  <a:cubicBezTo>
                    <a:pt x="712" y="467"/>
                    <a:pt x="698" y="454"/>
                    <a:pt x="681" y="454"/>
                  </a:cubicBezTo>
                  <a:lnTo>
                    <a:pt x="230" y="454"/>
                  </a:lnTo>
                  <a:close/>
                  <a:moveTo>
                    <a:pt x="367" y="287"/>
                  </a:moveTo>
                  <a:cubicBezTo>
                    <a:pt x="367" y="334"/>
                    <a:pt x="332" y="369"/>
                    <a:pt x="285" y="369"/>
                  </a:cubicBezTo>
                  <a:cubicBezTo>
                    <a:pt x="238" y="369"/>
                    <a:pt x="203" y="334"/>
                    <a:pt x="203" y="287"/>
                  </a:cubicBezTo>
                  <a:lnTo>
                    <a:pt x="203" y="259"/>
                  </a:lnTo>
                  <a:cubicBezTo>
                    <a:pt x="203" y="211"/>
                    <a:pt x="238" y="177"/>
                    <a:pt x="285" y="177"/>
                  </a:cubicBezTo>
                  <a:cubicBezTo>
                    <a:pt x="332" y="177"/>
                    <a:pt x="367" y="211"/>
                    <a:pt x="367" y="259"/>
                  </a:cubicBezTo>
                  <a:lnTo>
                    <a:pt x="367" y="287"/>
                  </a:lnTo>
                  <a:close/>
                  <a:moveTo>
                    <a:pt x="429" y="259"/>
                  </a:moveTo>
                  <a:cubicBezTo>
                    <a:pt x="429" y="177"/>
                    <a:pt x="367" y="115"/>
                    <a:pt x="285" y="115"/>
                  </a:cubicBezTo>
                  <a:cubicBezTo>
                    <a:pt x="203" y="115"/>
                    <a:pt x="141" y="177"/>
                    <a:pt x="141" y="259"/>
                  </a:cubicBezTo>
                  <a:lnTo>
                    <a:pt x="141" y="287"/>
                  </a:lnTo>
                  <a:cubicBezTo>
                    <a:pt x="141" y="369"/>
                    <a:pt x="203" y="431"/>
                    <a:pt x="285" y="431"/>
                  </a:cubicBezTo>
                  <a:cubicBezTo>
                    <a:pt x="367" y="431"/>
                    <a:pt x="429" y="369"/>
                    <a:pt x="429" y="287"/>
                  </a:cubicBezTo>
                  <a:lnTo>
                    <a:pt x="429" y="259"/>
                  </a:lnTo>
                  <a:close/>
                  <a:moveTo>
                    <a:pt x="1270" y="375"/>
                  </a:moveTo>
                  <a:cubicBezTo>
                    <a:pt x="1290" y="427"/>
                    <a:pt x="1300" y="484"/>
                    <a:pt x="1300" y="542"/>
                  </a:cubicBezTo>
                  <a:cubicBezTo>
                    <a:pt x="1300" y="600"/>
                    <a:pt x="1289" y="656"/>
                    <a:pt x="1270" y="708"/>
                  </a:cubicBezTo>
                  <a:lnTo>
                    <a:pt x="1120" y="708"/>
                  </a:lnTo>
                  <a:cubicBezTo>
                    <a:pt x="1129" y="655"/>
                    <a:pt x="1134" y="600"/>
                    <a:pt x="1134" y="541"/>
                  </a:cubicBezTo>
                  <a:cubicBezTo>
                    <a:pt x="1134" y="483"/>
                    <a:pt x="1129" y="427"/>
                    <a:pt x="1120" y="375"/>
                  </a:cubicBezTo>
                  <a:lnTo>
                    <a:pt x="1270" y="375"/>
                  </a:lnTo>
                  <a:close/>
                  <a:moveTo>
                    <a:pt x="1106" y="312"/>
                  </a:moveTo>
                  <a:cubicBezTo>
                    <a:pt x="1083" y="226"/>
                    <a:pt x="1047" y="153"/>
                    <a:pt x="1003" y="99"/>
                  </a:cubicBezTo>
                  <a:cubicBezTo>
                    <a:pt x="1061" y="122"/>
                    <a:pt x="1115" y="158"/>
                    <a:pt x="1161" y="204"/>
                  </a:cubicBezTo>
                  <a:cubicBezTo>
                    <a:pt x="1194" y="236"/>
                    <a:pt x="1221" y="273"/>
                    <a:pt x="1242" y="312"/>
                  </a:cubicBezTo>
                  <a:lnTo>
                    <a:pt x="1106" y="312"/>
                  </a:lnTo>
                  <a:close/>
                  <a:moveTo>
                    <a:pt x="852" y="312"/>
                  </a:moveTo>
                  <a:lnTo>
                    <a:pt x="852" y="66"/>
                  </a:lnTo>
                  <a:cubicBezTo>
                    <a:pt x="932" y="86"/>
                    <a:pt x="1002" y="181"/>
                    <a:pt x="1041" y="312"/>
                  </a:cubicBezTo>
                  <a:lnTo>
                    <a:pt x="852" y="312"/>
                  </a:lnTo>
                  <a:close/>
                  <a:moveTo>
                    <a:pt x="852" y="375"/>
                  </a:moveTo>
                  <a:lnTo>
                    <a:pt x="1056" y="375"/>
                  </a:lnTo>
                  <a:cubicBezTo>
                    <a:pt x="1066" y="427"/>
                    <a:pt x="1072" y="483"/>
                    <a:pt x="1072" y="541"/>
                  </a:cubicBezTo>
                  <a:cubicBezTo>
                    <a:pt x="1072" y="599"/>
                    <a:pt x="1066" y="655"/>
                    <a:pt x="1056" y="708"/>
                  </a:cubicBezTo>
                  <a:lnTo>
                    <a:pt x="852" y="708"/>
                  </a:lnTo>
                  <a:lnTo>
                    <a:pt x="852" y="375"/>
                  </a:lnTo>
                  <a:close/>
                  <a:moveTo>
                    <a:pt x="852" y="770"/>
                  </a:moveTo>
                  <a:lnTo>
                    <a:pt x="1041" y="770"/>
                  </a:lnTo>
                  <a:cubicBezTo>
                    <a:pt x="1002" y="901"/>
                    <a:pt x="933" y="996"/>
                    <a:pt x="852" y="1016"/>
                  </a:cubicBezTo>
                  <a:lnTo>
                    <a:pt x="852" y="770"/>
                  </a:lnTo>
                  <a:close/>
                  <a:moveTo>
                    <a:pt x="1106" y="770"/>
                  </a:moveTo>
                  <a:lnTo>
                    <a:pt x="1242" y="770"/>
                  </a:lnTo>
                  <a:cubicBezTo>
                    <a:pt x="1189" y="866"/>
                    <a:pt x="1105" y="942"/>
                    <a:pt x="1003" y="984"/>
                  </a:cubicBezTo>
                  <a:cubicBezTo>
                    <a:pt x="1047" y="930"/>
                    <a:pt x="1083" y="856"/>
                    <a:pt x="1106" y="770"/>
                  </a:cubicBezTo>
                  <a:close/>
                  <a:moveTo>
                    <a:pt x="790" y="1016"/>
                  </a:moveTo>
                  <a:cubicBezTo>
                    <a:pt x="710" y="996"/>
                    <a:pt x="640" y="903"/>
                    <a:pt x="601" y="770"/>
                  </a:cubicBezTo>
                  <a:lnTo>
                    <a:pt x="790" y="770"/>
                  </a:lnTo>
                  <a:lnTo>
                    <a:pt x="790" y="1016"/>
                  </a:lnTo>
                  <a:close/>
                  <a:moveTo>
                    <a:pt x="790" y="312"/>
                  </a:moveTo>
                  <a:lnTo>
                    <a:pt x="601" y="312"/>
                  </a:lnTo>
                  <a:cubicBezTo>
                    <a:pt x="640" y="180"/>
                    <a:pt x="711" y="86"/>
                    <a:pt x="790" y="66"/>
                  </a:cubicBezTo>
                  <a:lnTo>
                    <a:pt x="790" y="312"/>
                  </a:lnTo>
                  <a:close/>
                  <a:moveTo>
                    <a:pt x="1205" y="160"/>
                  </a:moveTo>
                  <a:cubicBezTo>
                    <a:pt x="1110" y="65"/>
                    <a:pt x="985" y="10"/>
                    <a:pt x="852" y="3"/>
                  </a:cubicBezTo>
                  <a:cubicBezTo>
                    <a:pt x="842" y="1"/>
                    <a:pt x="832" y="0"/>
                    <a:pt x="821" y="0"/>
                  </a:cubicBezTo>
                  <a:cubicBezTo>
                    <a:pt x="811" y="0"/>
                    <a:pt x="800" y="1"/>
                    <a:pt x="790" y="3"/>
                  </a:cubicBezTo>
                  <a:cubicBezTo>
                    <a:pt x="662" y="11"/>
                    <a:pt x="542" y="62"/>
                    <a:pt x="449" y="152"/>
                  </a:cubicBezTo>
                  <a:lnTo>
                    <a:pt x="492" y="197"/>
                  </a:lnTo>
                  <a:cubicBezTo>
                    <a:pt x="535" y="155"/>
                    <a:pt x="585" y="123"/>
                    <a:pt x="638" y="101"/>
                  </a:cubicBezTo>
                  <a:cubicBezTo>
                    <a:pt x="595" y="154"/>
                    <a:pt x="560" y="227"/>
                    <a:pt x="537" y="312"/>
                  </a:cubicBezTo>
                  <a:lnTo>
                    <a:pt x="454" y="312"/>
                  </a:lnTo>
                  <a:lnTo>
                    <a:pt x="454" y="375"/>
                  </a:lnTo>
                  <a:lnTo>
                    <a:pt x="523" y="375"/>
                  </a:lnTo>
                  <a:cubicBezTo>
                    <a:pt x="520" y="391"/>
                    <a:pt x="517" y="407"/>
                    <a:pt x="515" y="424"/>
                  </a:cubicBezTo>
                  <a:lnTo>
                    <a:pt x="577" y="432"/>
                  </a:lnTo>
                  <a:cubicBezTo>
                    <a:pt x="579" y="412"/>
                    <a:pt x="583" y="393"/>
                    <a:pt x="586" y="375"/>
                  </a:cubicBezTo>
                  <a:lnTo>
                    <a:pt x="790" y="375"/>
                  </a:lnTo>
                  <a:lnTo>
                    <a:pt x="790" y="708"/>
                  </a:lnTo>
                  <a:lnTo>
                    <a:pt x="586" y="708"/>
                  </a:lnTo>
                  <a:cubicBezTo>
                    <a:pt x="583" y="689"/>
                    <a:pt x="579" y="670"/>
                    <a:pt x="577" y="650"/>
                  </a:cubicBezTo>
                  <a:lnTo>
                    <a:pt x="515" y="658"/>
                  </a:lnTo>
                  <a:cubicBezTo>
                    <a:pt x="517" y="675"/>
                    <a:pt x="520" y="691"/>
                    <a:pt x="523" y="708"/>
                  </a:cubicBezTo>
                  <a:lnTo>
                    <a:pt x="483" y="708"/>
                  </a:lnTo>
                  <a:lnTo>
                    <a:pt x="483" y="770"/>
                  </a:lnTo>
                  <a:lnTo>
                    <a:pt x="537" y="770"/>
                  </a:lnTo>
                  <a:cubicBezTo>
                    <a:pt x="560" y="857"/>
                    <a:pt x="596" y="931"/>
                    <a:pt x="641" y="985"/>
                  </a:cubicBezTo>
                  <a:cubicBezTo>
                    <a:pt x="597" y="967"/>
                    <a:pt x="555" y="943"/>
                    <a:pt x="518" y="912"/>
                  </a:cubicBezTo>
                  <a:lnTo>
                    <a:pt x="478" y="960"/>
                  </a:lnTo>
                  <a:cubicBezTo>
                    <a:pt x="574" y="1039"/>
                    <a:pt x="696" y="1082"/>
                    <a:pt x="821" y="1082"/>
                  </a:cubicBezTo>
                  <a:lnTo>
                    <a:pt x="821" y="1082"/>
                  </a:lnTo>
                  <a:lnTo>
                    <a:pt x="821" y="1082"/>
                  </a:lnTo>
                  <a:cubicBezTo>
                    <a:pt x="823" y="1082"/>
                    <a:pt x="825" y="1082"/>
                    <a:pt x="827" y="1082"/>
                  </a:cubicBezTo>
                  <a:cubicBezTo>
                    <a:pt x="1122" y="1078"/>
                    <a:pt x="1362" y="838"/>
                    <a:pt x="1362" y="542"/>
                  </a:cubicBezTo>
                  <a:cubicBezTo>
                    <a:pt x="1363" y="398"/>
                    <a:pt x="1307" y="262"/>
                    <a:pt x="1205" y="1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2" name="Group 471">
            <a:extLst>
              <a:ext uri="{FF2B5EF4-FFF2-40B4-BE49-F238E27FC236}">
                <a16:creationId xmlns:a16="http://schemas.microsoft.com/office/drawing/2014/main" id="{6DDDCA8F-B29B-C642-8913-C6C99742B72E}"/>
              </a:ext>
            </a:extLst>
          </p:cNvPr>
          <p:cNvGrpSpPr/>
          <p:nvPr userDrawn="1"/>
        </p:nvGrpSpPr>
        <p:grpSpPr>
          <a:xfrm>
            <a:off x="9559428" y="5432871"/>
            <a:ext cx="710291" cy="710292"/>
            <a:chOff x="8060411" y="5506868"/>
            <a:chExt cx="710291" cy="710292"/>
          </a:xfrm>
        </p:grpSpPr>
        <p:sp>
          <p:nvSpPr>
            <p:cNvPr id="473" name="Rectangle 472">
              <a:extLst>
                <a:ext uri="{FF2B5EF4-FFF2-40B4-BE49-F238E27FC236}">
                  <a16:creationId xmlns:a16="http://schemas.microsoft.com/office/drawing/2014/main" id="{263BB19B-98BA-4049-BAF1-1E5B383570C2}"/>
                </a:ext>
              </a:extLst>
            </p:cNvPr>
            <p:cNvSpPr/>
            <p:nvPr/>
          </p:nvSpPr>
          <p:spPr>
            <a:xfrm>
              <a:off x="8060411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74" name="Freeform 11">
              <a:extLst>
                <a:ext uri="{FF2B5EF4-FFF2-40B4-BE49-F238E27FC236}">
                  <a16:creationId xmlns:a16="http://schemas.microsoft.com/office/drawing/2014/main" id="{235BCA30-4B49-BA41-BCCA-504FFC5BA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6638" y="5643733"/>
              <a:ext cx="477837" cy="436562"/>
            </a:xfrm>
            <a:custGeom>
              <a:avLst/>
              <a:gdLst>
                <a:gd name="T0" fmla="*/ 171 w 1329"/>
                <a:gd name="T1" fmla="*/ 836 h 1211"/>
                <a:gd name="T2" fmla="*/ 230 w 1329"/>
                <a:gd name="T3" fmla="*/ 697 h 1211"/>
                <a:gd name="T4" fmla="*/ 265 w 1329"/>
                <a:gd name="T5" fmla="*/ 762 h 1211"/>
                <a:gd name="T6" fmla="*/ 523 w 1329"/>
                <a:gd name="T7" fmla="*/ 1013 h 1211"/>
                <a:gd name="T8" fmla="*/ 279 w 1329"/>
                <a:gd name="T9" fmla="*/ 990 h 1211"/>
                <a:gd name="T10" fmla="*/ 224 w 1329"/>
                <a:gd name="T11" fmla="*/ 865 h 1211"/>
                <a:gd name="T12" fmla="*/ 585 w 1329"/>
                <a:gd name="T13" fmla="*/ 1045 h 1211"/>
                <a:gd name="T14" fmla="*/ 886 w 1329"/>
                <a:gd name="T15" fmla="*/ 1102 h 1211"/>
                <a:gd name="T16" fmla="*/ 464 w 1329"/>
                <a:gd name="T17" fmla="*/ 1112 h 1211"/>
                <a:gd name="T18" fmla="*/ 1169 w 1329"/>
                <a:gd name="T19" fmla="*/ 684 h 1211"/>
                <a:gd name="T20" fmla="*/ 1061 w 1329"/>
                <a:gd name="T21" fmla="*/ 977 h 1211"/>
                <a:gd name="T22" fmla="*/ 635 w 1329"/>
                <a:gd name="T23" fmla="*/ 62 h 1211"/>
                <a:gd name="T24" fmla="*/ 542 w 1329"/>
                <a:gd name="T25" fmla="*/ 158 h 1211"/>
                <a:gd name="T26" fmla="*/ 635 w 1329"/>
                <a:gd name="T27" fmla="*/ 62 h 1211"/>
                <a:gd name="T28" fmla="*/ 520 w 1329"/>
                <a:gd name="T29" fmla="*/ 219 h 1211"/>
                <a:gd name="T30" fmla="*/ 530 w 1329"/>
                <a:gd name="T31" fmla="*/ 390 h 1211"/>
                <a:gd name="T32" fmla="*/ 267 w 1329"/>
                <a:gd name="T33" fmla="*/ 633 h 1211"/>
                <a:gd name="T34" fmla="*/ 414 w 1329"/>
                <a:gd name="T35" fmla="*/ 854 h 1211"/>
                <a:gd name="T36" fmla="*/ 395 w 1329"/>
                <a:gd name="T37" fmla="*/ 569 h 1211"/>
                <a:gd name="T38" fmla="*/ 661 w 1329"/>
                <a:gd name="T39" fmla="*/ 607 h 1211"/>
                <a:gd name="T40" fmla="*/ 700 w 1329"/>
                <a:gd name="T41" fmla="*/ 875 h 1211"/>
                <a:gd name="T42" fmla="*/ 414 w 1329"/>
                <a:gd name="T43" fmla="*/ 854 h 1211"/>
                <a:gd name="T44" fmla="*/ 1074 w 1329"/>
                <a:gd name="T45" fmla="*/ 387 h 1211"/>
                <a:gd name="T46" fmla="*/ 1126 w 1329"/>
                <a:gd name="T47" fmla="*/ 642 h 1211"/>
                <a:gd name="T48" fmla="*/ 1039 w 1329"/>
                <a:gd name="T49" fmla="*/ 468 h 1211"/>
                <a:gd name="T50" fmla="*/ 985 w 1329"/>
                <a:gd name="T51" fmla="*/ 695 h 1211"/>
                <a:gd name="T52" fmla="*/ 981 w 1329"/>
                <a:gd name="T53" fmla="*/ 493 h 1211"/>
                <a:gd name="T54" fmla="*/ 1048 w 1329"/>
                <a:gd name="T55" fmla="*/ 686 h 1211"/>
                <a:gd name="T56" fmla="*/ 1002 w 1329"/>
                <a:gd name="T57" fmla="*/ 421 h 1211"/>
                <a:gd name="T58" fmla="*/ 878 w 1329"/>
                <a:gd name="T59" fmla="*/ 390 h 1211"/>
                <a:gd name="T60" fmla="*/ 882 w 1329"/>
                <a:gd name="T61" fmla="*/ 254 h 1211"/>
                <a:gd name="T62" fmla="*/ 1002 w 1329"/>
                <a:gd name="T63" fmla="*/ 421 h 1211"/>
                <a:gd name="T64" fmla="*/ 768 w 1329"/>
                <a:gd name="T65" fmla="*/ 88 h 1211"/>
                <a:gd name="T66" fmla="*/ 882 w 1329"/>
                <a:gd name="T67" fmla="*/ 194 h 1211"/>
                <a:gd name="T68" fmla="*/ 805 w 1329"/>
                <a:gd name="T69" fmla="*/ 224 h 1211"/>
                <a:gd name="T70" fmla="*/ 608 w 1329"/>
                <a:gd name="T71" fmla="*/ 165 h 1211"/>
                <a:gd name="T72" fmla="*/ 836 w 1329"/>
                <a:gd name="T73" fmla="*/ 433 h 1211"/>
                <a:gd name="T74" fmla="*/ 851 w 1329"/>
                <a:gd name="T75" fmla="*/ 665 h 1211"/>
                <a:gd name="T76" fmla="*/ 604 w 1329"/>
                <a:gd name="T77" fmla="*/ 419 h 1211"/>
                <a:gd name="T78" fmla="*/ 836 w 1329"/>
                <a:gd name="T79" fmla="*/ 433 h 1211"/>
                <a:gd name="T80" fmla="*/ 581 w 1329"/>
                <a:gd name="T81" fmla="*/ 222 h 1211"/>
                <a:gd name="T82" fmla="*/ 776 w 1329"/>
                <a:gd name="T83" fmla="*/ 289 h 1211"/>
                <a:gd name="T84" fmla="*/ 577 w 1329"/>
                <a:gd name="T85" fmla="*/ 332 h 1211"/>
                <a:gd name="T86" fmla="*/ 743 w 1329"/>
                <a:gd name="T87" fmla="*/ 918 h 1211"/>
                <a:gd name="T88" fmla="*/ 985 w 1329"/>
                <a:gd name="T89" fmla="*/ 755 h 1211"/>
                <a:gd name="T90" fmla="*/ 964 w 1329"/>
                <a:gd name="T91" fmla="*/ 1028 h 1211"/>
                <a:gd name="T92" fmla="*/ 1139 w 1329"/>
                <a:gd name="T93" fmla="*/ 343 h 1211"/>
                <a:gd name="T94" fmla="*/ 1014 w 1329"/>
                <a:gd name="T95" fmla="*/ 255 h 1211"/>
                <a:gd name="T96" fmla="*/ 926 w 1329"/>
                <a:gd name="T97" fmla="*/ 130 h 1211"/>
                <a:gd name="T98" fmla="*/ 991 w 1329"/>
                <a:gd name="T99" fmla="*/ 170 h 1211"/>
                <a:gd name="T100" fmla="*/ 1049 w 1329"/>
                <a:gd name="T101" fmla="*/ 220 h 1211"/>
                <a:gd name="T102" fmla="*/ 1100 w 1329"/>
                <a:gd name="T103" fmla="*/ 279 h 1211"/>
                <a:gd name="T104" fmla="*/ 1139 w 1329"/>
                <a:gd name="T105" fmla="*/ 343 h 1211"/>
                <a:gd name="T106" fmla="*/ 1091 w 1329"/>
                <a:gd name="T107" fmla="*/ 177 h 1211"/>
                <a:gd name="T108" fmla="*/ 664 w 1329"/>
                <a:gd name="T109" fmla="*/ 0 h 1211"/>
                <a:gd name="T110" fmla="*/ 236 w 1329"/>
                <a:gd name="T111" fmla="*/ 1033 h 1211"/>
                <a:gd name="T112" fmla="*/ 1085 w 1329"/>
                <a:gd name="T113" fmla="*/ 1039 h 1211"/>
                <a:gd name="T114" fmla="*/ 1086 w 1329"/>
                <a:gd name="T115" fmla="*/ 1038 h 1211"/>
                <a:gd name="T116" fmla="*/ 1092 w 1329"/>
                <a:gd name="T117" fmla="*/ 177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29" h="1211">
                  <a:moveTo>
                    <a:pt x="230" y="697"/>
                  </a:moveTo>
                  <a:cubicBezTo>
                    <a:pt x="205" y="746"/>
                    <a:pt x="187" y="793"/>
                    <a:pt x="171" y="836"/>
                  </a:cubicBezTo>
                  <a:cubicBezTo>
                    <a:pt x="104" y="692"/>
                    <a:pt x="103" y="526"/>
                    <a:pt x="167" y="382"/>
                  </a:cubicBezTo>
                  <a:cubicBezTo>
                    <a:pt x="159" y="484"/>
                    <a:pt x="181" y="594"/>
                    <a:pt x="230" y="697"/>
                  </a:cubicBezTo>
                  <a:close/>
                  <a:moveTo>
                    <a:pt x="224" y="865"/>
                  </a:moveTo>
                  <a:cubicBezTo>
                    <a:pt x="237" y="832"/>
                    <a:pt x="250" y="797"/>
                    <a:pt x="265" y="762"/>
                  </a:cubicBezTo>
                  <a:cubicBezTo>
                    <a:pt x="294" y="810"/>
                    <a:pt x="330" y="856"/>
                    <a:pt x="371" y="897"/>
                  </a:cubicBezTo>
                  <a:cubicBezTo>
                    <a:pt x="417" y="943"/>
                    <a:pt x="469" y="982"/>
                    <a:pt x="523" y="1013"/>
                  </a:cubicBezTo>
                  <a:cubicBezTo>
                    <a:pt x="476" y="1041"/>
                    <a:pt x="432" y="1061"/>
                    <a:pt x="393" y="1077"/>
                  </a:cubicBezTo>
                  <a:cubicBezTo>
                    <a:pt x="352" y="1054"/>
                    <a:pt x="313" y="1025"/>
                    <a:pt x="279" y="990"/>
                  </a:cubicBezTo>
                  <a:cubicBezTo>
                    <a:pt x="252" y="964"/>
                    <a:pt x="229" y="935"/>
                    <a:pt x="209" y="905"/>
                  </a:cubicBezTo>
                  <a:cubicBezTo>
                    <a:pt x="214" y="892"/>
                    <a:pt x="219" y="878"/>
                    <a:pt x="224" y="865"/>
                  </a:cubicBezTo>
                  <a:close/>
                  <a:moveTo>
                    <a:pt x="464" y="1112"/>
                  </a:moveTo>
                  <a:cubicBezTo>
                    <a:pt x="502" y="1094"/>
                    <a:pt x="542" y="1073"/>
                    <a:pt x="585" y="1045"/>
                  </a:cubicBezTo>
                  <a:cubicBezTo>
                    <a:pt x="670" y="1084"/>
                    <a:pt x="759" y="1104"/>
                    <a:pt x="844" y="1104"/>
                  </a:cubicBezTo>
                  <a:cubicBezTo>
                    <a:pt x="859" y="1104"/>
                    <a:pt x="873" y="1104"/>
                    <a:pt x="886" y="1102"/>
                  </a:cubicBezTo>
                  <a:cubicBezTo>
                    <a:pt x="817" y="1133"/>
                    <a:pt x="742" y="1150"/>
                    <a:pt x="664" y="1150"/>
                  </a:cubicBezTo>
                  <a:cubicBezTo>
                    <a:pt x="594" y="1150"/>
                    <a:pt x="527" y="1137"/>
                    <a:pt x="464" y="1112"/>
                  </a:cubicBezTo>
                  <a:close/>
                  <a:moveTo>
                    <a:pt x="1111" y="725"/>
                  </a:moveTo>
                  <a:cubicBezTo>
                    <a:pt x="1132" y="714"/>
                    <a:pt x="1152" y="701"/>
                    <a:pt x="1169" y="684"/>
                  </a:cubicBezTo>
                  <a:cubicBezTo>
                    <a:pt x="1185" y="669"/>
                    <a:pt x="1197" y="651"/>
                    <a:pt x="1207" y="632"/>
                  </a:cubicBezTo>
                  <a:cubicBezTo>
                    <a:pt x="1201" y="757"/>
                    <a:pt x="1153" y="880"/>
                    <a:pt x="1061" y="977"/>
                  </a:cubicBezTo>
                  <a:cubicBezTo>
                    <a:pt x="1097" y="899"/>
                    <a:pt x="1114" y="812"/>
                    <a:pt x="1111" y="725"/>
                  </a:cubicBezTo>
                  <a:close/>
                  <a:moveTo>
                    <a:pt x="635" y="62"/>
                  </a:moveTo>
                  <a:cubicBezTo>
                    <a:pt x="617" y="72"/>
                    <a:pt x="599" y="84"/>
                    <a:pt x="584" y="99"/>
                  </a:cubicBezTo>
                  <a:cubicBezTo>
                    <a:pt x="567" y="117"/>
                    <a:pt x="553" y="137"/>
                    <a:pt x="542" y="158"/>
                  </a:cubicBezTo>
                  <a:cubicBezTo>
                    <a:pt x="454" y="156"/>
                    <a:pt x="368" y="174"/>
                    <a:pt x="289" y="210"/>
                  </a:cubicBezTo>
                  <a:cubicBezTo>
                    <a:pt x="384" y="120"/>
                    <a:pt x="505" y="68"/>
                    <a:pt x="635" y="62"/>
                  </a:cubicBezTo>
                  <a:close/>
                  <a:moveTo>
                    <a:pt x="242" y="306"/>
                  </a:moveTo>
                  <a:cubicBezTo>
                    <a:pt x="324" y="249"/>
                    <a:pt x="421" y="219"/>
                    <a:pt x="520" y="219"/>
                  </a:cubicBezTo>
                  <a:cubicBezTo>
                    <a:pt x="512" y="257"/>
                    <a:pt x="511" y="298"/>
                    <a:pt x="518" y="342"/>
                  </a:cubicBezTo>
                  <a:cubicBezTo>
                    <a:pt x="521" y="358"/>
                    <a:pt x="525" y="374"/>
                    <a:pt x="530" y="390"/>
                  </a:cubicBezTo>
                  <a:cubicBezTo>
                    <a:pt x="471" y="425"/>
                    <a:pt x="409" y="469"/>
                    <a:pt x="352" y="527"/>
                  </a:cubicBezTo>
                  <a:cubicBezTo>
                    <a:pt x="317" y="561"/>
                    <a:pt x="290" y="597"/>
                    <a:pt x="267" y="633"/>
                  </a:cubicBezTo>
                  <a:cubicBezTo>
                    <a:pt x="222" y="522"/>
                    <a:pt x="213" y="406"/>
                    <a:pt x="242" y="306"/>
                  </a:cubicBezTo>
                  <a:close/>
                  <a:moveTo>
                    <a:pt x="414" y="854"/>
                  </a:moveTo>
                  <a:cubicBezTo>
                    <a:pt x="366" y="807"/>
                    <a:pt x="327" y="754"/>
                    <a:pt x="297" y="699"/>
                  </a:cubicBezTo>
                  <a:cubicBezTo>
                    <a:pt x="322" y="655"/>
                    <a:pt x="353" y="611"/>
                    <a:pt x="395" y="569"/>
                  </a:cubicBezTo>
                  <a:cubicBezTo>
                    <a:pt x="445" y="519"/>
                    <a:pt x="499" y="480"/>
                    <a:pt x="551" y="448"/>
                  </a:cubicBezTo>
                  <a:cubicBezTo>
                    <a:pt x="576" y="505"/>
                    <a:pt x="614" y="559"/>
                    <a:pt x="661" y="607"/>
                  </a:cubicBezTo>
                  <a:cubicBezTo>
                    <a:pt x="709" y="654"/>
                    <a:pt x="764" y="692"/>
                    <a:pt x="822" y="718"/>
                  </a:cubicBezTo>
                  <a:cubicBezTo>
                    <a:pt x="790" y="770"/>
                    <a:pt x="751" y="825"/>
                    <a:pt x="700" y="875"/>
                  </a:cubicBezTo>
                  <a:cubicBezTo>
                    <a:pt x="660" y="916"/>
                    <a:pt x="619" y="949"/>
                    <a:pt x="580" y="976"/>
                  </a:cubicBezTo>
                  <a:cubicBezTo>
                    <a:pt x="521" y="945"/>
                    <a:pt x="464" y="905"/>
                    <a:pt x="414" y="854"/>
                  </a:cubicBezTo>
                  <a:close/>
                  <a:moveTo>
                    <a:pt x="1045" y="464"/>
                  </a:moveTo>
                  <a:cubicBezTo>
                    <a:pt x="1065" y="444"/>
                    <a:pt x="1074" y="416"/>
                    <a:pt x="1074" y="387"/>
                  </a:cubicBezTo>
                  <a:cubicBezTo>
                    <a:pt x="1111" y="394"/>
                    <a:pt x="1143" y="407"/>
                    <a:pt x="1170" y="425"/>
                  </a:cubicBezTo>
                  <a:cubicBezTo>
                    <a:pt x="1191" y="509"/>
                    <a:pt x="1178" y="590"/>
                    <a:pt x="1126" y="642"/>
                  </a:cubicBezTo>
                  <a:cubicBezTo>
                    <a:pt x="1120" y="648"/>
                    <a:pt x="1112" y="654"/>
                    <a:pt x="1104" y="659"/>
                  </a:cubicBezTo>
                  <a:cubicBezTo>
                    <a:pt x="1094" y="594"/>
                    <a:pt x="1073" y="529"/>
                    <a:pt x="1039" y="468"/>
                  </a:cubicBezTo>
                  <a:cubicBezTo>
                    <a:pt x="1041" y="467"/>
                    <a:pt x="1043" y="465"/>
                    <a:pt x="1045" y="464"/>
                  </a:cubicBezTo>
                  <a:close/>
                  <a:moveTo>
                    <a:pt x="985" y="695"/>
                  </a:moveTo>
                  <a:cubicBezTo>
                    <a:pt x="960" y="695"/>
                    <a:pt x="935" y="691"/>
                    <a:pt x="909" y="685"/>
                  </a:cubicBezTo>
                  <a:cubicBezTo>
                    <a:pt x="948" y="606"/>
                    <a:pt x="970" y="536"/>
                    <a:pt x="981" y="493"/>
                  </a:cubicBezTo>
                  <a:cubicBezTo>
                    <a:pt x="982" y="492"/>
                    <a:pt x="983" y="492"/>
                    <a:pt x="984" y="492"/>
                  </a:cubicBezTo>
                  <a:cubicBezTo>
                    <a:pt x="1018" y="553"/>
                    <a:pt x="1040" y="619"/>
                    <a:pt x="1048" y="686"/>
                  </a:cubicBezTo>
                  <a:cubicBezTo>
                    <a:pt x="1028" y="691"/>
                    <a:pt x="1007" y="695"/>
                    <a:pt x="985" y="695"/>
                  </a:cubicBezTo>
                  <a:close/>
                  <a:moveTo>
                    <a:pt x="1002" y="421"/>
                  </a:moveTo>
                  <a:cubicBezTo>
                    <a:pt x="992" y="431"/>
                    <a:pt x="978" y="433"/>
                    <a:pt x="968" y="433"/>
                  </a:cubicBezTo>
                  <a:cubicBezTo>
                    <a:pt x="939" y="433"/>
                    <a:pt x="905" y="417"/>
                    <a:pt x="878" y="390"/>
                  </a:cubicBezTo>
                  <a:cubicBezTo>
                    <a:pt x="837" y="349"/>
                    <a:pt x="823" y="291"/>
                    <a:pt x="848" y="266"/>
                  </a:cubicBezTo>
                  <a:cubicBezTo>
                    <a:pt x="858" y="256"/>
                    <a:pt x="872" y="254"/>
                    <a:pt x="882" y="254"/>
                  </a:cubicBezTo>
                  <a:cubicBezTo>
                    <a:pt x="911" y="254"/>
                    <a:pt x="944" y="270"/>
                    <a:pt x="971" y="297"/>
                  </a:cubicBezTo>
                  <a:cubicBezTo>
                    <a:pt x="1013" y="339"/>
                    <a:pt x="1027" y="396"/>
                    <a:pt x="1002" y="421"/>
                  </a:cubicBezTo>
                  <a:close/>
                  <a:moveTo>
                    <a:pt x="627" y="142"/>
                  </a:moveTo>
                  <a:cubicBezTo>
                    <a:pt x="661" y="107"/>
                    <a:pt x="710" y="88"/>
                    <a:pt x="768" y="88"/>
                  </a:cubicBezTo>
                  <a:cubicBezTo>
                    <a:pt x="793" y="88"/>
                    <a:pt x="818" y="92"/>
                    <a:pt x="844" y="99"/>
                  </a:cubicBezTo>
                  <a:cubicBezTo>
                    <a:pt x="862" y="126"/>
                    <a:pt x="875" y="158"/>
                    <a:pt x="882" y="194"/>
                  </a:cubicBezTo>
                  <a:lnTo>
                    <a:pt x="882" y="194"/>
                  </a:lnTo>
                  <a:cubicBezTo>
                    <a:pt x="851" y="194"/>
                    <a:pt x="824" y="204"/>
                    <a:pt x="805" y="224"/>
                  </a:cubicBezTo>
                  <a:cubicBezTo>
                    <a:pt x="803" y="226"/>
                    <a:pt x="802" y="228"/>
                    <a:pt x="801" y="229"/>
                  </a:cubicBezTo>
                  <a:cubicBezTo>
                    <a:pt x="740" y="196"/>
                    <a:pt x="674" y="175"/>
                    <a:pt x="608" y="165"/>
                  </a:cubicBezTo>
                  <a:cubicBezTo>
                    <a:pt x="613" y="157"/>
                    <a:pt x="619" y="149"/>
                    <a:pt x="627" y="142"/>
                  </a:cubicBezTo>
                  <a:close/>
                  <a:moveTo>
                    <a:pt x="836" y="433"/>
                  </a:moveTo>
                  <a:cubicBezTo>
                    <a:pt x="861" y="458"/>
                    <a:pt x="891" y="475"/>
                    <a:pt x="921" y="485"/>
                  </a:cubicBezTo>
                  <a:cubicBezTo>
                    <a:pt x="911" y="524"/>
                    <a:pt x="889" y="590"/>
                    <a:pt x="851" y="665"/>
                  </a:cubicBezTo>
                  <a:cubicBezTo>
                    <a:pt x="799" y="642"/>
                    <a:pt x="748" y="608"/>
                    <a:pt x="704" y="564"/>
                  </a:cubicBezTo>
                  <a:cubicBezTo>
                    <a:pt x="660" y="520"/>
                    <a:pt x="626" y="471"/>
                    <a:pt x="604" y="419"/>
                  </a:cubicBezTo>
                  <a:cubicBezTo>
                    <a:pt x="678" y="381"/>
                    <a:pt x="744" y="360"/>
                    <a:pt x="783" y="349"/>
                  </a:cubicBezTo>
                  <a:cubicBezTo>
                    <a:pt x="793" y="378"/>
                    <a:pt x="810" y="407"/>
                    <a:pt x="836" y="433"/>
                  </a:cubicBezTo>
                  <a:close/>
                  <a:moveTo>
                    <a:pt x="577" y="332"/>
                  </a:moveTo>
                  <a:cubicBezTo>
                    <a:pt x="571" y="292"/>
                    <a:pt x="572" y="255"/>
                    <a:pt x="581" y="222"/>
                  </a:cubicBezTo>
                  <a:cubicBezTo>
                    <a:pt x="649" y="229"/>
                    <a:pt x="715" y="250"/>
                    <a:pt x="777" y="285"/>
                  </a:cubicBezTo>
                  <a:cubicBezTo>
                    <a:pt x="776" y="286"/>
                    <a:pt x="776" y="287"/>
                    <a:pt x="776" y="289"/>
                  </a:cubicBezTo>
                  <a:cubicBezTo>
                    <a:pt x="732" y="300"/>
                    <a:pt x="662" y="322"/>
                    <a:pt x="584" y="361"/>
                  </a:cubicBezTo>
                  <a:cubicBezTo>
                    <a:pt x="581" y="351"/>
                    <a:pt x="579" y="342"/>
                    <a:pt x="577" y="332"/>
                  </a:cubicBezTo>
                  <a:close/>
                  <a:moveTo>
                    <a:pt x="643" y="1005"/>
                  </a:moveTo>
                  <a:cubicBezTo>
                    <a:pt x="676" y="980"/>
                    <a:pt x="709" y="951"/>
                    <a:pt x="743" y="918"/>
                  </a:cubicBezTo>
                  <a:cubicBezTo>
                    <a:pt x="801" y="860"/>
                    <a:pt x="845" y="798"/>
                    <a:pt x="880" y="739"/>
                  </a:cubicBezTo>
                  <a:cubicBezTo>
                    <a:pt x="915" y="749"/>
                    <a:pt x="951" y="755"/>
                    <a:pt x="985" y="755"/>
                  </a:cubicBezTo>
                  <a:cubicBezTo>
                    <a:pt x="1008" y="755"/>
                    <a:pt x="1030" y="752"/>
                    <a:pt x="1051" y="747"/>
                  </a:cubicBezTo>
                  <a:cubicBezTo>
                    <a:pt x="1051" y="847"/>
                    <a:pt x="1021" y="946"/>
                    <a:pt x="964" y="1028"/>
                  </a:cubicBezTo>
                  <a:cubicBezTo>
                    <a:pt x="866" y="1056"/>
                    <a:pt x="752" y="1048"/>
                    <a:pt x="643" y="1005"/>
                  </a:cubicBezTo>
                  <a:close/>
                  <a:moveTo>
                    <a:pt x="1139" y="343"/>
                  </a:moveTo>
                  <a:cubicBezTo>
                    <a:pt x="1115" y="335"/>
                    <a:pt x="1089" y="328"/>
                    <a:pt x="1061" y="324"/>
                  </a:cubicBezTo>
                  <a:cubicBezTo>
                    <a:pt x="1051" y="300"/>
                    <a:pt x="1035" y="276"/>
                    <a:pt x="1014" y="255"/>
                  </a:cubicBezTo>
                  <a:cubicBezTo>
                    <a:pt x="993" y="234"/>
                    <a:pt x="970" y="219"/>
                    <a:pt x="945" y="208"/>
                  </a:cubicBezTo>
                  <a:cubicBezTo>
                    <a:pt x="941" y="180"/>
                    <a:pt x="935" y="154"/>
                    <a:pt x="926" y="130"/>
                  </a:cubicBezTo>
                  <a:cubicBezTo>
                    <a:pt x="947" y="141"/>
                    <a:pt x="969" y="154"/>
                    <a:pt x="989" y="168"/>
                  </a:cubicBezTo>
                  <a:cubicBezTo>
                    <a:pt x="990" y="169"/>
                    <a:pt x="990" y="169"/>
                    <a:pt x="991" y="170"/>
                  </a:cubicBezTo>
                  <a:cubicBezTo>
                    <a:pt x="999" y="176"/>
                    <a:pt x="1007" y="182"/>
                    <a:pt x="1016" y="189"/>
                  </a:cubicBezTo>
                  <a:cubicBezTo>
                    <a:pt x="1027" y="199"/>
                    <a:pt x="1039" y="209"/>
                    <a:pt x="1049" y="220"/>
                  </a:cubicBezTo>
                  <a:cubicBezTo>
                    <a:pt x="1060" y="231"/>
                    <a:pt x="1070" y="242"/>
                    <a:pt x="1080" y="254"/>
                  </a:cubicBezTo>
                  <a:cubicBezTo>
                    <a:pt x="1087" y="262"/>
                    <a:pt x="1093" y="270"/>
                    <a:pt x="1100" y="279"/>
                  </a:cubicBezTo>
                  <a:cubicBezTo>
                    <a:pt x="1100" y="279"/>
                    <a:pt x="1100" y="280"/>
                    <a:pt x="1101" y="280"/>
                  </a:cubicBezTo>
                  <a:cubicBezTo>
                    <a:pt x="1115" y="301"/>
                    <a:pt x="1128" y="322"/>
                    <a:pt x="1139" y="343"/>
                  </a:cubicBezTo>
                  <a:close/>
                  <a:moveTo>
                    <a:pt x="1092" y="177"/>
                  </a:moveTo>
                  <a:cubicBezTo>
                    <a:pt x="1092" y="177"/>
                    <a:pt x="1092" y="177"/>
                    <a:pt x="1091" y="177"/>
                  </a:cubicBezTo>
                  <a:cubicBezTo>
                    <a:pt x="1090" y="175"/>
                    <a:pt x="1088" y="174"/>
                    <a:pt x="1086" y="172"/>
                  </a:cubicBezTo>
                  <a:cubicBezTo>
                    <a:pt x="972" y="61"/>
                    <a:pt x="823" y="0"/>
                    <a:pt x="664" y="0"/>
                  </a:cubicBezTo>
                  <a:cubicBezTo>
                    <a:pt x="502" y="0"/>
                    <a:pt x="350" y="63"/>
                    <a:pt x="236" y="177"/>
                  </a:cubicBezTo>
                  <a:cubicBezTo>
                    <a:pt x="0" y="413"/>
                    <a:pt x="0" y="797"/>
                    <a:pt x="236" y="1033"/>
                  </a:cubicBezTo>
                  <a:cubicBezTo>
                    <a:pt x="350" y="1147"/>
                    <a:pt x="502" y="1210"/>
                    <a:pt x="664" y="1210"/>
                  </a:cubicBezTo>
                  <a:cubicBezTo>
                    <a:pt x="823" y="1210"/>
                    <a:pt x="972" y="1149"/>
                    <a:pt x="1085" y="1039"/>
                  </a:cubicBezTo>
                  <a:cubicBezTo>
                    <a:pt x="1086" y="1039"/>
                    <a:pt x="1086" y="1039"/>
                    <a:pt x="1087" y="1038"/>
                  </a:cubicBezTo>
                  <a:lnTo>
                    <a:pt x="1086" y="1038"/>
                  </a:lnTo>
                  <a:cubicBezTo>
                    <a:pt x="1088" y="1036"/>
                    <a:pt x="1090" y="1035"/>
                    <a:pt x="1092" y="1033"/>
                  </a:cubicBezTo>
                  <a:cubicBezTo>
                    <a:pt x="1328" y="797"/>
                    <a:pt x="1328" y="413"/>
                    <a:pt x="1092" y="1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C411A889-B115-DE42-BF59-EC579C6D40DB}"/>
              </a:ext>
            </a:extLst>
          </p:cNvPr>
          <p:cNvGrpSpPr/>
          <p:nvPr userDrawn="1"/>
        </p:nvGrpSpPr>
        <p:grpSpPr>
          <a:xfrm>
            <a:off x="9565460" y="1446339"/>
            <a:ext cx="710291" cy="710292"/>
            <a:chOff x="8066443" y="1520336"/>
            <a:chExt cx="710291" cy="710292"/>
          </a:xfrm>
        </p:grpSpPr>
        <p:sp>
          <p:nvSpPr>
            <p:cNvPr id="476" name="Rectangle 475">
              <a:extLst>
                <a:ext uri="{FF2B5EF4-FFF2-40B4-BE49-F238E27FC236}">
                  <a16:creationId xmlns:a16="http://schemas.microsoft.com/office/drawing/2014/main" id="{F5D6D31E-8559-2D4D-A357-E577006B612E}"/>
                </a:ext>
              </a:extLst>
            </p:cNvPr>
            <p:cNvSpPr/>
            <p:nvPr/>
          </p:nvSpPr>
          <p:spPr>
            <a:xfrm>
              <a:off x="8066443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77" name="Freeform 32">
              <a:extLst>
                <a:ext uri="{FF2B5EF4-FFF2-40B4-BE49-F238E27FC236}">
                  <a16:creationId xmlns:a16="http://schemas.microsoft.com/office/drawing/2014/main" id="{34A5AF02-6098-0A4E-B84B-6B4EA8837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3782" y="1676251"/>
              <a:ext cx="455612" cy="398462"/>
            </a:xfrm>
            <a:custGeom>
              <a:avLst/>
              <a:gdLst>
                <a:gd name="T0" fmla="*/ 929 w 1265"/>
                <a:gd name="T1" fmla="*/ 1049 h 1107"/>
                <a:gd name="T2" fmla="*/ 929 w 1265"/>
                <a:gd name="T3" fmla="*/ 201 h 1107"/>
                <a:gd name="T4" fmla="*/ 934 w 1265"/>
                <a:gd name="T5" fmla="*/ 180 h 1107"/>
                <a:gd name="T6" fmla="*/ 1092 w 1265"/>
                <a:gd name="T7" fmla="*/ 180 h 1107"/>
                <a:gd name="T8" fmla="*/ 1097 w 1265"/>
                <a:gd name="T9" fmla="*/ 201 h 1107"/>
                <a:gd name="T10" fmla="*/ 1097 w 1265"/>
                <a:gd name="T11" fmla="*/ 1049 h 1107"/>
                <a:gd name="T12" fmla="*/ 929 w 1265"/>
                <a:gd name="T13" fmla="*/ 1049 h 1107"/>
                <a:gd name="T14" fmla="*/ 564 w 1265"/>
                <a:gd name="T15" fmla="*/ 1049 h 1107"/>
                <a:gd name="T16" fmla="*/ 564 w 1265"/>
                <a:gd name="T17" fmla="*/ 512 h 1107"/>
                <a:gd name="T18" fmla="*/ 569 w 1265"/>
                <a:gd name="T19" fmla="*/ 491 h 1107"/>
                <a:gd name="T20" fmla="*/ 727 w 1265"/>
                <a:gd name="T21" fmla="*/ 491 h 1107"/>
                <a:gd name="T22" fmla="*/ 732 w 1265"/>
                <a:gd name="T23" fmla="*/ 512 h 1107"/>
                <a:gd name="T24" fmla="*/ 732 w 1265"/>
                <a:gd name="T25" fmla="*/ 1049 h 1107"/>
                <a:gd name="T26" fmla="*/ 564 w 1265"/>
                <a:gd name="T27" fmla="*/ 1049 h 1107"/>
                <a:gd name="T28" fmla="*/ 200 w 1265"/>
                <a:gd name="T29" fmla="*/ 1049 h 1107"/>
                <a:gd name="T30" fmla="*/ 200 w 1265"/>
                <a:gd name="T31" fmla="*/ 233 h 1107"/>
                <a:gd name="T32" fmla="*/ 205 w 1265"/>
                <a:gd name="T33" fmla="*/ 212 h 1107"/>
                <a:gd name="T34" fmla="*/ 363 w 1265"/>
                <a:gd name="T35" fmla="*/ 212 h 1107"/>
                <a:gd name="T36" fmla="*/ 368 w 1265"/>
                <a:gd name="T37" fmla="*/ 233 h 1107"/>
                <a:gd name="T38" fmla="*/ 368 w 1265"/>
                <a:gd name="T39" fmla="*/ 1049 h 1107"/>
                <a:gd name="T40" fmla="*/ 200 w 1265"/>
                <a:gd name="T41" fmla="*/ 1049 h 1107"/>
                <a:gd name="T42" fmla="*/ 1236 w 1265"/>
                <a:gd name="T43" fmla="*/ 1049 h 1107"/>
                <a:gd name="T44" fmla="*/ 1154 w 1265"/>
                <a:gd name="T45" fmla="*/ 1049 h 1107"/>
                <a:gd name="T46" fmla="*/ 1154 w 1265"/>
                <a:gd name="T47" fmla="*/ 201 h 1107"/>
                <a:gd name="T48" fmla="*/ 1095 w 1265"/>
                <a:gd name="T49" fmla="*/ 123 h 1107"/>
                <a:gd name="T50" fmla="*/ 931 w 1265"/>
                <a:gd name="T51" fmla="*/ 123 h 1107"/>
                <a:gd name="T52" fmla="*/ 872 w 1265"/>
                <a:gd name="T53" fmla="*/ 201 h 1107"/>
                <a:gd name="T54" fmla="*/ 872 w 1265"/>
                <a:gd name="T55" fmla="*/ 1049 h 1107"/>
                <a:gd name="T56" fmla="*/ 789 w 1265"/>
                <a:gd name="T57" fmla="*/ 1049 h 1107"/>
                <a:gd name="T58" fmla="*/ 789 w 1265"/>
                <a:gd name="T59" fmla="*/ 512 h 1107"/>
                <a:gd name="T60" fmla="*/ 730 w 1265"/>
                <a:gd name="T61" fmla="*/ 434 h 1107"/>
                <a:gd name="T62" fmla="*/ 566 w 1265"/>
                <a:gd name="T63" fmla="*/ 434 h 1107"/>
                <a:gd name="T64" fmla="*/ 507 w 1265"/>
                <a:gd name="T65" fmla="*/ 512 h 1107"/>
                <a:gd name="T66" fmla="*/ 507 w 1265"/>
                <a:gd name="T67" fmla="*/ 1049 h 1107"/>
                <a:gd name="T68" fmla="*/ 424 w 1265"/>
                <a:gd name="T69" fmla="*/ 1049 h 1107"/>
                <a:gd name="T70" fmla="*/ 424 w 1265"/>
                <a:gd name="T71" fmla="*/ 233 h 1107"/>
                <a:gd name="T72" fmla="*/ 366 w 1265"/>
                <a:gd name="T73" fmla="*/ 155 h 1107"/>
                <a:gd name="T74" fmla="*/ 202 w 1265"/>
                <a:gd name="T75" fmla="*/ 155 h 1107"/>
                <a:gd name="T76" fmla="*/ 143 w 1265"/>
                <a:gd name="T77" fmla="*/ 233 h 1107"/>
                <a:gd name="T78" fmla="*/ 143 w 1265"/>
                <a:gd name="T79" fmla="*/ 1049 h 1107"/>
                <a:gd name="T80" fmla="*/ 56 w 1265"/>
                <a:gd name="T81" fmla="*/ 1049 h 1107"/>
                <a:gd name="T82" fmla="*/ 56 w 1265"/>
                <a:gd name="T83" fmla="*/ 28 h 1107"/>
                <a:gd name="T84" fmla="*/ 28 w 1265"/>
                <a:gd name="T85" fmla="*/ 0 h 1107"/>
                <a:gd name="T86" fmla="*/ 0 w 1265"/>
                <a:gd name="T87" fmla="*/ 28 h 1107"/>
                <a:gd name="T88" fmla="*/ 0 w 1265"/>
                <a:gd name="T89" fmla="*/ 1077 h 1107"/>
                <a:gd name="T90" fmla="*/ 28 w 1265"/>
                <a:gd name="T91" fmla="*/ 1106 h 1107"/>
                <a:gd name="T92" fmla="*/ 1236 w 1265"/>
                <a:gd name="T93" fmla="*/ 1106 h 1107"/>
                <a:gd name="T94" fmla="*/ 1264 w 1265"/>
                <a:gd name="T95" fmla="*/ 1077 h 1107"/>
                <a:gd name="T96" fmla="*/ 1236 w 1265"/>
                <a:gd name="T97" fmla="*/ 1049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65" h="1107">
                  <a:moveTo>
                    <a:pt x="929" y="1049"/>
                  </a:moveTo>
                  <a:lnTo>
                    <a:pt x="929" y="201"/>
                  </a:lnTo>
                  <a:cubicBezTo>
                    <a:pt x="929" y="190"/>
                    <a:pt x="932" y="182"/>
                    <a:pt x="934" y="180"/>
                  </a:cubicBezTo>
                  <a:lnTo>
                    <a:pt x="1092" y="180"/>
                  </a:lnTo>
                  <a:cubicBezTo>
                    <a:pt x="1094" y="182"/>
                    <a:pt x="1097" y="190"/>
                    <a:pt x="1097" y="201"/>
                  </a:cubicBezTo>
                  <a:lnTo>
                    <a:pt x="1097" y="1049"/>
                  </a:lnTo>
                  <a:lnTo>
                    <a:pt x="929" y="1049"/>
                  </a:lnTo>
                  <a:close/>
                  <a:moveTo>
                    <a:pt x="564" y="1049"/>
                  </a:moveTo>
                  <a:lnTo>
                    <a:pt x="564" y="512"/>
                  </a:lnTo>
                  <a:cubicBezTo>
                    <a:pt x="564" y="501"/>
                    <a:pt x="567" y="493"/>
                    <a:pt x="569" y="491"/>
                  </a:cubicBezTo>
                  <a:lnTo>
                    <a:pt x="727" y="491"/>
                  </a:lnTo>
                  <a:cubicBezTo>
                    <a:pt x="729" y="493"/>
                    <a:pt x="732" y="501"/>
                    <a:pt x="732" y="512"/>
                  </a:cubicBezTo>
                  <a:lnTo>
                    <a:pt x="732" y="1049"/>
                  </a:lnTo>
                  <a:lnTo>
                    <a:pt x="564" y="1049"/>
                  </a:lnTo>
                  <a:close/>
                  <a:moveTo>
                    <a:pt x="200" y="1049"/>
                  </a:moveTo>
                  <a:lnTo>
                    <a:pt x="200" y="233"/>
                  </a:lnTo>
                  <a:cubicBezTo>
                    <a:pt x="200" y="222"/>
                    <a:pt x="203" y="215"/>
                    <a:pt x="205" y="212"/>
                  </a:cubicBezTo>
                  <a:lnTo>
                    <a:pt x="363" y="212"/>
                  </a:lnTo>
                  <a:cubicBezTo>
                    <a:pt x="365" y="215"/>
                    <a:pt x="368" y="222"/>
                    <a:pt x="368" y="233"/>
                  </a:cubicBezTo>
                  <a:lnTo>
                    <a:pt x="368" y="1049"/>
                  </a:lnTo>
                  <a:lnTo>
                    <a:pt x="200" y="1049"/>
                  </a:lnTo>
                  <a:close/>
                  <a:moveTo>
                    <a:pt x="1236" y="1049"/>
                  </a:moveTo>
                  <a:lnTo>
                    <a:pt x="1154" y="1049"/>
                  </a:lnTo>
                  <a:lnTo>
                    <a:pt x="1154" y="201"/>
                  </a:lnTo>
                  <a:cubicBezTo>
                    <a:pt x="1154" y="157"/>
                    <a:pt x="1128" y="123"/>
                    <a:pt x="1095" y="123"/>
                  </a:cubicBezTo>
                  <a:lnTo>
                    <a:pt x="931" y="123"/>
                  </a:lnTo>
                  <a:cubicBezTo>
                    <a:pt x="898" y="123"/>
                    <a:pt x="872" y="157"/>
                    <a:pt x="872" y="201"/>
                  </a:cubicBezTo>
                  <a:lnTo>
                    <a:pt x="872" y="1049"/>
                  </a:lnTo>
                  <a:lnTo>
                    <a:pt x="789" y="1049"/>
                  </a:lnTo>
                  <a:lnTo>
                    <a:pt x="789" y="512"/>
                  </a:lnTo>
                  <a:cubicBezTo>
                    <a:pt x="789" y="468"/>
                    <a:pt x="763" y="434"/>
                    <a:pt x="730" y="434"/>
                  </a:cubicBezTo>
                  <a:lnTo>
                    <a:pt x="566" y="434"/>
                  </a:lnTo>
                  <a:cubicBezTo>
                    <a:pt x="533" y="434"/>
                    <a:pt x="507" y="468"/>
                    <a:pt x="507" y="512"/>
                  </a:cubicBezTo>
                  <a:lnTo>
                    <a:pt x="507" y="1049"/>
                  </a:lnTo>
                  <a:lnTo>
                    <a:pt x="424" y="1049"/>
                  </a:lnTo>
                  <a:lnTo>
                    <a:pt x="424" y="233"/>
                  </a:lnTo>
                  <a:cubicBezTo>
                    <a:pt x="424" y="189"/>
                    <a:pt x="398" y="155"/>
                    <a:pt x="366" y="155"/>
                  </a:cubicBezTo>
                  <a:lnTo>
                    <a:pt x="202" y="155"/>
                  </a:lnTo>
                  <a:cubicBezTo>
                    <a:pt x="169" y="155"/>
                    <a:pt x="143" y="189"/>
                    <a:pt x="143" y="233"/>
                  </a:cubicBezTo>
                  <a:lnTo>
                    <a:pt x="143" y="1049"/>
                  </a:lnTo>
                  <a:lnTo>
                    <a:pt x="56" y="1049"/>
                  </a:lnTo>
                  <a:lnTo>
                    <a:pt x="56" y="28"/>
                  </a:lnTo>
                  <a:cubicBezTo>
                    <a:pt x="56" y="12"/>
                    <a:pt x="43" y="0"/>
                    <a:pt x="28" y="0"/>
                  </a:cubicBezTo>
                  <a:cubicBezTo>
                    <a:pt x="12" y="0"/>
                    <a:pt x="0" y="12"/>
                    <a:pt x="0" y="28"/>
                  </a:cubicBezTo>
                  <a:lnTo>
                    <a:pt x="0" y="1077"/>
                  </a:lnTo>
                  <a:cubicBezTo>
                    <a:pt x="0" y="1093"/>
                    <a:pt x="12" y="1106"/>
                    <a:pt x="28" y="1106"/>
                  </a:cubicBezTo>
                  <a:lnTo>
                    <a:pt x="1236" y="1106"/>
                  </a:lnTo>
                  <a:cubicBezTo>
                    <a:pt x="1252" y="1106"/>
                    <a:pt x="1264" y="1093"/>
                    <a:pt x="1264" y="1077"/>
                  </a:cubicBezTo>
                  <a:cubicBezTo>
                    <a:pt x="1264" y="1062"/>
                    <a:pt x="1252" y="1049"/>
                    <a:pt x="1236" y="10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8" name="Group 477">
            <a:extLst>
              <a:ext uri="{FF2B5EF4-FFF2-40B4-BE49-F238E27FC236}">
                <a16:creationId xmlns:a16="http://schemas.microsoft.com/office/drawing/2014/main" id="{18495C9F-5019-B949-AF2C-2453299E516C}"/>
              </a:ext>
            </a:extLst>
          </p:cNvPr>
          <p:cNvGrpSpPr/>
          <p:nvPr userDrawn="1"/>
        </p:nvGrpSpPr>
        <p:grpSpPr>
          <a:xfrm>
            <a:off x="8480567" y="1446339"/>
            <a:ext cx="710291" cy="710292"/>
            <a:chOff x="6981550" y="1520336"/>
            <a:chExt cx="710291" cy="710292"/>
          </a:xfrm>
        </p:grpSpPr>
        <p:sp>
          <p:nvSpPr>
            <p:cNvPr id="479" name="Rectangle 478">
              <a:extLst>
                <a:ext uri="{FF2B5EF4-FFF2-40B4-BE49-F238E27FC236}">
                  <a16:creationId xmlns:a16="http://schemas.microsoft.com/office/drawing/2014/main" id="{04CE8246-7950-8742-967A-D9DD07FC8C05}"/>
                </a:ext>
              </a:extLst>
            </p:cNvPr>
            <p:cNvSpPr/>
            <p:nvPr/>
          </p:nvSpPr>
          <p:spPr>
            <a:xfrm>
              <a:off x="6981550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80" name="Freeform 1">
              <a:extLst>
                <a:ext uri="{FF2B5EF4-FFF2-40B4-BE49-F238E27FC236}">
                  <a16:creationId xmlns:a16="http://schemas.microsoft.com/office/drawing/2014/main" id="{371AF561-179F-B14C-BD33-7AF3A0A5D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3020" y="1658789"/>
              <a:ext cx="387350" cy="433387"/>
            </a:xfrm>
            <a:custGeom>
              <a:avLst/>
              <a:gdLst>
                <a:gd name="T0" fmla="*/ 991 w 1076"/>
                <a:gd name="T1" fmla="*/ 603 h 1203"/>
                <a:gd name="T2" fmla="*/ 814 w 1076"/>
                <a:gd name="T3" fmla="*/ 1145 h 1203"/>
                <a:gd name="T4" fmla="*/ 757 w 1076"/>
                <a:gd name="T5" fmla="*/ 1174 h 1203"/>
                <a:gd name="T6" fmla="*/ 1020 w 1076"/>
                <a:gd name="T7" fmla="*/ 1202 h 1203"/>
                <a:gd name="T8" fmla="*/ 1049 w 1076"/>
                <a:gd name="T9" fmla="*/ 576 h 1203"/>
                <a:gd name="T10" fmla="*/ 786 w 1076"/>
                <a:gd name="T11" fmla="*/ 547 h 1203"/>
                <a:gd name="T12" fmla="*/ 757 w 1076"/>
                <a:gd name="T13" fmla="*/ 1174 h 1203"/>
                <a:gd name="T14" fmla="*/ 653 w 1076"/>
                <a:gd name="T15" fmla="*/ 734 h 1203"/>
                <a:gd name="T16" fmla="*/ 477 w 1076"/>
                <a:gd name="T17" fmla="*/ 1145 h 1203"/>
                <a:gd name="T18" fmla="*/ 420 w 1076"/>
                <a:gd name="T19" fmla="*/ 1174 h 1203"/>
                <a:gd name="T20" fmla="*/ 682 w 1076"/>
                <a:gd name="T21" fmla="*/ 1202 h 1203"/>
                <a:gd name="T22" fmla="*/ 710 w 1076"/>
                <a:gd name="T23" fmla="*/ 705 h 1203"/>
                <a:gd name="T24" fmla="*/ 448 w 1076"/>
                <a:gd name="T25" fmla="*/ 676 h 1203"/>
                <a:gd name="T26" fmla="*/ 420 w 1076"/>
                <a:gd name="T27" fmla="*/ 1174 h 1203"/>
                <a:gd name="T28" fmla="*/ 315 w 1076"/>
                <a:gd name="T29" fmla="*/ 864 h 1203"/>
                <a:gd name="T30" fmla="*/ 138 w 1076"/>
                <a:gd name="T31" fmla="*/ 1145 h 1203"/>
                <a:gd name="T32" fmla="*/ 81 w 1076"/>
                <a:gd name="T33" fmla="*/ 1174 h 1203"/>
                <a:gd name="T34" fmla="*/ 344 w 1076"/>
                <a:gd name="T35" fmla="*/ 1202 h 1203"/>
                <a:gd name="T36" fmla="*/ 373 w 1076"/>
                <a:gd name="T37" fmla="*/ 835 h 1203"/>
                <a:gd name="T38" fmla="*/ 110 w 1076"/>
                <a:gd name="T39" fmla="*/ 806 h 1203"/>
                <a:gd name="T40" fmla="*/ 81 w 1076"/>
                <a:gd name="T41" fmla="*/ 1174 h 1203"/>
                <a:gd name="T42" fmla="*/ 988 w 1076"/>
                <a:gd name="T43" fmla="*/ 191 h 1203"/>
                <a:gd name="T44" fmla="*/ 577 w 1076"/>
                <a:gd name="T45" fmla="*/ 561 h 1203"/>
                <a:gd name="T46" fmla="*/ 402 w 1076"/>
                <a:gd name="T47" fmla="*/ 425 h 1203"/>
                <a:gd name="T48" fmla="*/ 72 w 1076"/>
                <a:gd name="T49" fmla="*/ 627 h 1203"/>
                <a:gd name="T50" fmla="*/ 557 w 1076"/>
                <a:gd name="T51" fmla="*/ 414 h 1203"/>
                <a:gd name="T52" fmla="*/ 884 w 1076"/>
                <a:gd name="T53" fmla="*/ 127 h 1203"/>
                <a:gd name="T54" fmla="*/ 855 w 1076"/>
                <a:gd name="T55" fmla="*/ 58 h 1203"/>
                <a:gd name="T56" fmla="*/ 1017 w 1076"/>
                <a:gd name="T57" fmla="*/ 220 h 1203"/>
                <a:gd name="T58" fmla="*/ 1046 w 1076"/>
                <a:gd name="T59" fmla="*/ 0 h 1203"/>
                <a:gd name="T60" fmla="*/ 759 w 1076"/>
                <a:gd name="T61" fmla="*/ 18 h 1203"/>
                <a:gd name="T62" fmla="*/ 823 w 1076"/>
                <a:gd name="T63" fmla="*/ 107 h 1203"/>
                <a:gd name="T64" fmla="*/ 442 w 1076"/>
                <a:gd name="T65" fmla="*/ 217 h 1203"/>
                <a:gd name="T66" fmla="*/ 11 w 1076"/>
                <a:gd name="T67" fmla="*/ 607 h 1203"/>
                <a:gd name="T68" fmla="*/ 115 w 1076"/>
                <a:gd name="T69" fmla="*/ 751 h 1203"/>
                <a:gd name="T70" fmla="*/ 156 w 1076"/>
                <a:gd name="T71" fmla="*/ 751 h 1203"/>
                <a:gd name="T72" fmla="*/ 557 w 1076"/>
                <a:gd name="T73" fmla="*/ 621 h 1203"/>
                <a:gd name="T74" fmla="*/ 968 w 1076"/>
                <a:gd name="T75" fmla="*/ 252 h 1203"/>
                <a:gd name="T76" fmla="*/ 1057 w 1076"/>
                <a:gd name="T77" fmla="*/ 316 h 1203"/>
                <a:gd name="T78" fmla="*/ 1075 w 1076"/>
                <a:gd name="T79" fmla="*/ 29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6" h="1203">
                  <a:moveTo>
                    <a:pt x="814" y="603"/>
                  </a:moveTo>
                  <a:lnTo>
                    <a:pt x="991" y="603"/>
                  </a:lnTo>
                  <a:lnTo>
                    <a:pt x="991" y="1145"/>
                  </a:lnTo>
                  <a:lnTo>
                    <a:pt x="814" y="1145"/>
                  </a:lnTo>
                  <a:lnTo>
                    <a:pt x="814" y="603"/>
                  </a:lnTo>
                  <a:close/>
                  <a:moveTo>
                    <a:pt x="757" y="1174"/>
                  </a:moveTo>
                  <a:cubicBezTo>
                    <a:pt x="757" y="1189"/>
                    <a:pt x="770" y="1202"/>
                    <a:pt x="786" y="1202"/>
                  </a:cubicBezTo>
                  <a:lnTo>
                    <a:pt x="1020" y="1202"/>
                  </a:lnTo>
                  <a:cubicBezTo>
                    <a:pt x="1036" y="1202"/>
                    <a:pt x="1049" y="1189"/>
                    <a:pt x="1049" y="1174"/>
                  </a:cubicBezTo>
                  <a:lnTo>
                    <a:pt x="1049" y="576"/>
                  </a:lnTo>
                  <a:cubicBezTo>
                    <a:pt x="1049" y="560"/>
                    <a:pt x="1036" y="547"/>
                    <a:pt x="1020" y="547"/>
                  </a:cubicBezTo>
                  <a:lnTo>
                    <a:pt x="786" y="547"/>
                  </a:lnTo>
                  <a:cubicBezTo>
                    <a:pt x="770" y="547"/>
                    <a:pt x="757" y="560"/>
                    <a:pt x="757" y="576"/>
                  </a:cubicBezTo>
                  <a:lnTo>
                    <a:pt x="757" y="1174"/>
                  </a:lnTo>
                  <a:close/>
                  <a:moveTo>
                    <a:pt x="477" y="734"/>
                  </a:moveTo>
                  <a:lnTo>
                    <a:pt x="653" y="734"/>
                  </a:lnTo>
                  <a:lnTo>
                    <a:pt x="653" y="1145"/>
                  </a:lnTo>
                  <a:lnTo>
                    <a:pt x="477" y="1145"/>
                  </a:lnTo>
                  <a:lnTo>
                    <a:pt x="477" y="734"/>
                  </a:lnTo>
                  <a:close/>
                  <a:moveTo>
                    <a:pt x="420" y="1174"/>
                  </a:moveTo>
                  <a:cubicBezTo>
                    <a:pt x="420" y="1189"/>
                    <a:pt x="432" y="1202"/>
                    <a:pt x="448" y="1202"/>
                  </a:cubicBezTo>
                  <a:lnTo>
                    <a:pt x="682" y="1202"/>
                  </a:lnTo>
                  <a:cubicBezTo>
                    <a:pt x="697" y="1202"/>
                    <a:pt x="710" y="1189"/>
                    <a:pt x="710" y="1174"/>
                  </a:cubicBezTo>
                  <a:lnTo>
                    <a:pt x="710" y="705"/>
                  </a:lnTo>
                  <a:cubicBezTo>
                    <a:pt x="710" y="689"/>
                    <a:pt x="697" y="676"/>
                    <a:pt x="682" y="676"/>
                  </a:cubicBezTo>
                  <a:lnTo>
                    <a:pt x="448" y="676"/>
                  </a:lnTo>
                  <a:cubicBezTo>
                    <a:pt x="432" y="676"/>
                    <a:pt x="420" y="689"/>
                    <a:pt x="420" y="705"/>
                  </a:cubicBezTo>
                  <a:lnTo>
                    <a:pt x="420" y="1174"/>
                  </a:lnTo>
                  <a:close/>
                  <a:moveTo>
                    <a:pt x="138" y="864"/>
                  </a:moveTo>
                  <a:lnTo>
                    <a:pt x="315" y="864"/>
                  </a:lnTo>
                  <a:lnTo>
                    <a:pt x="315" y="1145"/>
                  </a:lnTo>
                  <a:lnTo>
                    <a:pt x="138" y="1145"/>
                  </a:lnTo>
                  <a:lnTo>
                    <a:pt x="138" y="864"/>
                  </a:lnTo>
                  <a:close/>
                  <a:moveTo>
                    <a:pt x="81" y="1174"/>
                  </a:moveTo>
                  <a:cubicBezTo>
                    <a:pt x="81" y="1189"/>
                    <a:pt x="94" y="1202"/>
                    <a:pt x="110" y="1202"/>
                  </a:cubicBezTo>
                  <a:lnTo>
                    <a:pt x="344" y="1202"/>
                  </a:lnTo>
                  <a:cubicBezTo>
                    <a:pt x="360" y="1202"/>
                    <a:pt x="373" y="1189"/>
                    <a:pt x="373" y="1174"/>
                  </a:cubicBezTo>
                  <a:lnTo>
                    <a:pt x="373" y="835"/>
                  </a:lnTo>
                  <a:cubicBezTo>
                    <a:pt x="373" y="819"/>
                    <a:pt x="360" y="806"/>
                    <a:pt x="344" y="806"/>
                  </a:cubicBezTo>
                  <a:lnTo>
                    <a:pt x="110" y="806"/>
                  </a:lnTo>
                  <a:cubicBezTo>
                    <a:pt x="94" y="806"/>
                    <a:pt x="81" y="819"/>
                    <a:pt x="81" y="835"/>
                  </a:cubicBezTo>
                  <a:lnTo>
                    <a:pt x="81" y="1174"/>
                  </a:lnTo>
                  <a:close/>
                  <a:moveTo>
                    <a:pt x="1017" y="220"/>
                  </a:moveTo>
                  <a:lnTo>
                    <a:pt x="988" y="191"/>
                  </a:lnTo>
                  <a:cubicBezTo>
                    <a:pt x="977" y="180"/>
                    <a:pt x="959" y="180"/>
                    <a:pt x="948" y="191"/>
                  </a:cubicBezTo>
                  <a:lnTo>
                    <a:pt x="577" y="561"/>
                  </a:lnTo>
                  <a:lnTo>
                    <a:pt x="442" y="425"/>
                  </a:lnTo>
                  <a:cubicBezTo>
                    <a:pt x="431" y="414"/>
                    <a:pt x="413" y="414"/>
                    <a:pt x="402" y="425"/>
                  </a:cubicBezTo>
                  <a:lnTo>
                    <a:pt x="136" y="690"/>
                  </a:lnTo>
                  <a:lnTo>
                    <a:pt x="72" y="627"/>
                  </a:lnTo>
                  <a:lnTo>
                    <a:pt x="422" y="278"/>
                  </a:lnTo>
                  <a:lnTo>
                    <a:pt x="557" y="414"/>
                  </a:lnTo>
                  <a:cubicBezTo>
                    <a:pt x="568" y="425"/>
                    <a:pt x="586" y="425"/>
                    <a:pt x="598" y="414"/>
                  </a:cubicBezTo>
                  <a:lnTo>
                    <a:pt x="884" y="127"/>
                  </a:lnTo>
                  <a:cubicBezTo>
                    <a:pt x="895" y="116"/>
                    <a:pt x="895" y="98"/>
                    <a:pt x="884" y="87"/>
                  </a:cubicBezTo>
                  <a:lnTo>
                    <a:pt x="855" y="58"/>
                  </a:lnTo>
                  <a:lnTo>
                    <a:pt x="1017" y="58"/>
                  </a:lnTo>
                  <a:lnTo>
                    <a:pt x="1017" y="220"/>
                  </a:lnTo>
                  <a:close/>
                  <a:moveTo>
                    <a:pt x="1075" y="29"/>
                  </a:moveTo>
                  <a:cubicBezTo>
                    <a:pt x="1075" y="13"/>
                    <a:pt x="1062" y="0"/>
                    <a:pt x="1046" y="0"/>
                  </a:cubicBezTo>
                  <a:lnTo>
                    <a:pt x="786" y="0"/>
                  </a:lnTo>
                  <a:cubicBezTo>
                    <a:pt x="774" y="0"/>
                    <a:pt x="764" y="7"/>
                    <a:pt x="759" y="18"/>
                  </a:cubicBezTo>
                  <a:cubicBezTo>
                    <a:pt x="755" y="29"/>
                    <a:pt x="757" y="41"/>
                    <a:pt x="765" y="49"/>
                  </a:cubicBezTo>
                  <a:lnTo>
                    <a:pt x="823" y="107"/>
                  </a:lnTo>
                  <a:lnTo>
                    <a:pt x="577" y="353"/>
                  </a:lnTo>
                  <a:lnTo>
                    <a:pt x="442" y="217"/>
                  </a:lnTo>
                  <a:cubicBezTo>
                    <a:pt x="431" y="206"/>
                    <a:pt x="413" y="206"/>
                    <a:pt x="402" y="217"/>
                  </a:cubicBezTo>
                  <a:lnTo>
                    <a:pt x="11" y="607"/>
                  </a:lnTo>
                  <a:cubicBezTo>
                    <a:pt x="0" y="618"/>
                    <a:pt x="0" y="636"/>
                    <a:pt x="11" y="647"/>
                  </a:cubicBezTo>
                  <a:lnTo>
                    <a:pt x="115" y="751"/>
                  </a:lnTo>
                  <a:cubicBezTo>
                    <a:pt x="121" y="757"/>
                    <a:pt x="128" y="760"/>
                    <a:pt x="136" y="760"/>
                  </a:cubicBezTo>
                  <a:cubicBezTo>
                    <a:pt x="143" y="760"/>
                    <a:pt x="150" y="757"/>
                    <a:pt x="156" y="751"/>
                  </a:cubicBezTo>
                  <a:lnTo>
                    <a:pt x="422" y="486"/>
                  </a:lnTo>
                  <a:lnTo>
                    <a:pt x="557" y="621"/>
                  </a:lnTo>
                  <a:cubicBezTo>
                    <a:pt x="568" y="632"/>
                    <a:pt x="586" y="632"/>
                    <a:pt x="598" y="621"/>
                  </a:cubicBezTo>
                  <a:lnTo>
                    <a:pt x="968" y="252"/>
                  </a:lnTo>
                  <a:lnTo>
                    <a:pt x="1026" y="310"/>
                  </a:lnTo>
                  <a:cubicBezTo>
                    <a:pt x="1034" y="318"/>
                    <a:pt x="1046" y="320"/>
                    <a:pt x="1057" y="316"/>
                  </a:cubicBezTo>
                  <a:cubicBezTo>
                    <a:pt x="1068" y="311"/>
                    <a:pt x="1075" y="301"/>
                    <a:pt x="1075" y="289"/>
                  </a:cubicBezTo>
                  <a:lnTo>
                    <a:pt x="1075" y="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E882B540-E4DC-C449-B856-238C5DBF3612}"/>
              </a:ext>
            </a:extLst>
          </p:cNvPr>
          <p:cNvGrpSpPr/>
          <p:nvPr userDrawn="1"/>
        </p:nvGrpSpPr>
        <p:grpSpPr>
          <a:xfrm>
            <a:off x="9559428" y="3456206"/>
            <a:ext cx="710291" cy="710292"/>
            <a:chOff x="8060411" y="3530203"/>
            <a:chExt cx="710291" cy="710292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BBDB9DC9-7F15-3344-B22B-240850AEE0FF}"/>
                </a:ext>
              </a:extLst>
            </p:cNvPr>
            <p:cNvSpPr/>
            <p:nvPr/>
          </p:nvSpPr>
          <p:spPr>
            <a:xfrm>
              <a:off x="8060411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83" name="Freeform 28">
              <a:extLst>
                <a:ext uri="{FF2B5EF4-FFF2-40B4-BE49-F238E27FC236}">
                  <a16:creationId xmlns:a16="http://schemas.microsoft.com/office/drawing/2014/main" id="{BD35852D-9C28-3440-A166-F10059D73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5844" y="3645637"/>
              <a:ext cx="479425" cy="479425"/>
            </a:xfrm>
            <a:custGeom>
              <a:avLst/>
              <a:gdLst>
                <a:gd name="T0" fmla="*/ 519 w 1332"/>
                <a:gd name="T1" fmla="*/ 539 h 1333"/>
                <a:gd name="T2" fmla="*/ 457 w 1332"/>
                <a:gd name="T3" fmla="*/ 539 h 1333"/>
                <a:gd name="T4" fmla="*/ 457 w 1332"/>
                <a:gd name="T5" fmla="*/ 387 h 1333"/>
                <a:gd name="T6" fmla="*/ 519 w 1332"/>
                <a:gd name="T7" fmla="*/ 387 h 1333"/>
                <a:gd name="T8" fmla="*/ 519 w 1332"/>
                <a:gd name="T9" fmla="*/ 539 h 1333"/>
                <a:gd name="T10" fmla="*/ 874 w 1332"/>
                <a:gd name="T11" fmla="*/ 539 h 1333"/>
                <a:gd name="T12" fmla="*/ 812 w 1332"/>
                <a:gd name="T13" fmla="*/ 539 h 1333"/>
                <a:gd name="T14" fmla="*/ 812 w 1332"/>
                <a:gd name="T15" fmla="*/ 387 h 1333"/>
                <a:gd name="T16" fmla="*/ 874 w 1332"/>
                <a:gd name="T17" fmla="*/ 387 h 1333"/>
                <a:gd name="T18" fmla="*/ 874 w 1332"/>
                <a:gd name="T19" fmla="*/ 539 h 1333"/>
                <a:gd name="T20" fmla="*/ 261 w 1332"/>
                <a:gd name="T21" fmla="*/ 748 h 1333"/>
                <a:gd name="T22" fmla="*/ 322 w 1332"/>
                <a:gd name="T23" fmla="*/ 736 h 1333"/>
                <a:gd name="T24" fmla="*/ 665 w 1332"/>
                <a:gd name="T25" fmla="*/ 1016 h 1333"/>
                <a:gd name="T26" fmla="*/ 1008 w 1332"/>
                <a:gd name="T27" fmla="*/ 736 h 1333"/>
                <a:gd name="T28" fmla="*/ 1069 w 1332"/>
                <a:gd name="T29" fmla="*/ 748 h 1333"/>
                <a:gd name="T30" fmla="*/ 665 w 1332"/>
                <a:gd name="T31" fmla="*/ 1078 h 1333"/>
                <a:gd name="T32" fmla="*/ 261 w 1332"/>
                <a:gd name="T33" fmla="*/ 748 h 1333"/>
                <a:gd name="T34" fmla="*/ 62 w 1332"/>
                <a:gd name="T35" fmla="*/ 666 h 1333"/>
                <a:gd name="T36" fmla="*/ 665 w 1332"/>
                <a:gd name="T37" fmla="*/ 1270 h 1333"/>
                <a:gd name="T38" fmla="*/ 1269 w 1332"/>
                <a:gd name="T39" fmla="*/ 666 h 1333"/>
                <a:gd name="T40" fmla="*/ 665 w 1332"/>
                <a:gd name="T41" fmla="*/ 62 h 1333"/>
                <a:gd name="T42" fmla="*/ 62 w 1332"/>
                <a:gd name="T43" fmla="*/ 666 h 1333"/>
                <a:gd name="T44" fmla="*/ 0 w 1332"/>
                <a:gd name="T45" fmla="*/ 666 h 1333"/>
                <a:gd name="T46" fmla="*/ 665 w 1332"/>
                <a:gd name="T47" fmla="*/ 0 h 1333"/>
                <a:gd name="T48" fmla="*/ 1331 w 1332"/>
                <a:gd name="T49" fmla="*/ 666 h 1333"/>
                <a:gd name="T50" fmla="*/ 665 w 1332"/>
                <a:gd name="T51" fmla="*/ 1332 h 1333"/>
                <a:gd name="T52" fmla="*/ 0 w 1332"/>
                <a:gd name="T53" fmla="*/ 666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2" h="1333">
                  <a:moveTo>
                    <a:pt x="519" y="539"/>
                  </a:moveTo>
                  <a:lnTo>
                    <a:pt x="457" y="539"/>
                  </a:lnTo>
                  <a:lnTo>
                    <a:pt x="457" y="387"/>
                  </a:lnTo>
                  <a:lnTo>
                    <a:pt x="519" y="387"/>
                  </a:lnTo>
                  <a:lnTo>
                    <a:pt x="519" y="539"/>
                  </a:lnTo>
                  <a:close/>
                  <a:moveTo>
                    <a:pt x="874" y="539"/>
                  </a:moveTo>
                  <a:lnTo>
                    <a:pt x="812" y="539"/>
                  </a:lnTo>
                  <a:lnTo>
                    <a:pt x="812" y="387"/>
                  </a:lnTo>
                  <a:lnTo>
                    <a:pt x="874" y="387"/>
                  </a:lnTo>
                  <a:lnTo>
                    <a:pt x="874" y="539"/>
                  </a:lnTo>
                  <a:close/>
                  <a:moveTo>
                    <a:pt x="261" y="748"/>
                  </a:moveTo>
                  <a:lnTo>
                    <a:pt x="322" y="736"/>
                  </a:lnTo>
                  <a:cubicBezTo>
                    <a:pt x="355" y="898"/>
                    <a:pt x="500" y="1016"/>
                    <a:pt x="665" y="1016"/>
                  </a:cubicBezTo>
                  <a:cubicBezTo>
                    <a:pt x="831" y="1016"/>
                    <a:pt x="976" y="898"/>
                    <a:pt x="1008" y="736"/>
                  </a:cubicBezTo>
                  <a:lnTo>
                    <a:pt x="1069" y="748"/>
                  </a:lnTo>
                  <a:cubicBezTo>
                    <a:pt x="1031" y="939"/>
                    <a:pt x="861" y="1078"/>
                    <a:pt x="665" y="1078"/>
                  </a:cubicBezTo>
                  <a:cubicBezTo>
                    <a:pt x="470" y="1078"/>
                    <a:pt x="300" y="939"/>
                    <a:pt x="261" y="748"/>
                  </a:cubicBezTo>
                  <a:close/>
                  <a:moveTo>
                    <a:pt x="62" y="666"/>
                  </a:moveTo>
                  <a:cubicBezTo>
                    <a:pt x="62" y="999"/>
                    <a:pt x="333" y="1270"/>
                    <a:pt x="665" y="1270"/>
                  </a:cubicBezTo>
                  <a:cubicBezTo>
                    <a:pt x="998" y="1270"/>
                    <a:pt x="1269" y="999"/>
                    <a:pt x="1269" y="666"/>
                  </a:cubicBezTo>
                  <a:cubicBezTo>
                    <a:pt x="1269" y="333"/>
                    <a:pt x="998" y="62"/>
                    <a:pt x="665" y="62"/>
                  </a:cubicBezTo>
                  <a:cubicBezTo>
                    <a:pt x="332" y="62"/>
                    <a:pt x="62" y="333"/>
                    <a:pt x="62" y="666"/>
                  </a:cubicBezTo>
                  <a:close/>
                  <a:moveTo>
                    <a:pt x="0" y="666"/>
                  </a:moveTo>
                  <a:cubicBezTo>
                    <a:pt x="0" y="299"/>
                    <a:pt x="298" y="0"/>
                    <a:pt x="665" y="0"/>
                  </a:cubicBezTo>
                  <a:cubicBezTo>
                    <a:pt x="1033" y="0"/>
                    <a:pt x="1331" y="299"/>
                    <a:pt x="1331" y="666"/>
                  </a:cubicBezTo>
                  <a:cubicBezTo>
                    <a:pt x="1331" y="1033"/>
                    <a:pt x="1033" y="1332"/>
                    <a:pt x="665" y="1332"/>
                  </a:cubicBezTo>
                  <a:cubicBezTo>
                    <a:pt x="298" y="1332"/>
                    <a:pt x="0" y="1033"/>
                    <a:pt x="0" y="6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4" name="Group 483">
            <a:extLst>
              <a:ext uri="{FF2B5EF4-FFF2-40B4-BE49-F238E27FC236}">
                <a16:creationId xmlns:a16="http://schemas.microsoft.com/office/drawing/2014/main" id="{40F6B327-65DD-AB4D-8520-9F495304A1D0}"/>
              </a:ext>
            </a:extLst>
          </p:cNvPr>
          <p:cNvGrpSpPr/>
          <p:nvPr userDrawn="1"/>
        </p:nvGrpSpPr>
        <p:grpSpPr>
          <a:xfrm>
            <a:off x="8473111" y="2424629"/>
            <a:ext cx="710291" cy="710292"/>
            <a:chOff x="6974094" y="2498626"/>
            <a:chExt cx="710291" cy="710292"/>
          </a:xfrm>
        </p:grpSpPr>
        <p:sp>
          <p:nvSpPr>
            <p:cNvPr id="485" name="Rectangle 484">
              <a:extLst>
                <a:ext uri="{FF2B5EF4-FFF2-40B4-BE49-F238E27FC236}">
                  <a16:creationId xmlns:a16="http://schemas.microsoft.com/office/drawing/2014/main" id="{DE197954-3CF8-2E4F-B531-B5C2182BDB67}"/>
                </a:ext>
              </a:extLst>
            </p:cNvPr>
            <p:cNvSpPr/>
            <p:nvPr/>
          </p:nvSpPr>
          <p:spPr>
            <a:xfrm>
              <a:off x="6974094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86" name="Freeform 5">
              <a:extLst>
                <a:ext uri="{FF2B5EF4-FFF2-40B4-BE49-F238E27FC236}">
                  <a16:creationId xmlns:a16="http://schemas.microsoft.com/office/drawing/2014/main" id="{0DD406A3-ADAA-6842-9649-C38159FAE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4289" y="2628347"/>
              <a:ext cx="469900" cy="450850"/>
            </a:xfrm>
            <a:custGeom>
              <a:avLst/>
              <a:gdLst>
                <a:gd name="T0" fmla="*/ 542 w 1307"/>
                <a:gd name="T1" fmla="*/ 84 h 1253"/>
                <a:gd name="T2" fmla="*/ 705 w 1307"/>
                <a:gd name="T3" fmla="*/ 84 h 1253"/>
                <a:gd name="T4" fmla="*/ 1060 w 1307"/>
                <a:gd name="T5" fmla="*/ 894 h 1253"/>
                <a:gd name="T6" fmla="*/ 1215 w 1307"/>
                <a:gd name="T7" fmla="*/ 704 h 1253"/>
                <a:gd name="T8" fmla="*/ 1065 w 1307"/>
                <a:gd name="T9" fmla="*/ 378 h 1253"/>
                <a:gd name="T10" fmla="*/ 987 w 1307"/>
                <a:gd name="T11" fmla="*/ 295 h 1253"/>
                <a:gd name="T12" fmla="*/ 653 w 1307"/>
                <a:gd name="T13" fmla="*/ 325 h 1253"/>
                <a:gd name="T14" fmla="*/ 319 w 1307"/>
                <a:gd name="T15" fmla="*/ 295 h 1253"/>
                <a:gd name="T16" fmla="*/ 141 w 1307"/>
                <a:gd name="T17" fmla="*/ 290 h 1253"/>
                <a:gd name="T18" fmla="*/ 268 w 1307"/>
                <a:gd name="T19" fmla="*/ 268 h 1253"/>
                <a:gd name="T20" fmla="*/ 631 w 1307"/>
                <a:gd name="T21" fmla="*/ 212 h 1253"/>
                <a:gd name="T22" fmla="*/ 759 w 1307"/>
                <a:gd name="T23" fmla="*/ 172 h 1253"/>
                <a:gd name="T24" fmla="*/ 1104 w 1307"/>
                <a:gd name="T25" fmla="*/ 259 h 1253"/>
                <a:gd name="T26" fmla="*/ 1133 w 1307"/>
                <a:gd name="T27" fmla="*/ 325 h 1253"/>
                <a:gd name="T28" fmla="*/ 251 w 1307"/>
                <a:gd name="T29" fmla="*/ 376 h 1253"/>
                <a:gd name="T30" fmla="*/ 241 w 1307"/>
                <a:gd name="T31" fmla="*/ 378 h 1253"/>
                <a:gd name="T32" fmla="*/ 59 w 1307"/>
                <a:gd name="T33" fmla="*/ 764 h 1253"/>
                <a:gd name="T34" fmla="*/ 653 w 1307"/>
                <a:gd name="T35" fmla="*/ 385 h 1253"/>
                <a:gd name="T36" fmla="*/ 629 w 1307"/>
                <a:gd name="T37" fmla="*/ 948 h 1253"/>
                <a:gd name="T38" fmla="*/ 840 w 1307"/>
                <a:gd name="T39" fmla="*/ 1057 h 1253"/>
                <a:gd name="T40" fmla="*/ 897 w 1307"/>
                <a:gd name="T41" fmla="*/ 1116 h 1253"/>
                <a:gd name="T42" fmla="*/ 358 w 1307"/>
                <a:gd name="T43" fmla="*/ 1192 h 1253"/>
                <a:gd name="T44" fmla="*/ 626 w 1307"/>
                <a:gd name="T45" fmla="*/ 1116 h 1253"/>
                <a:gd name="T46" fmla="*/ 518 w 1307"/>
                <a:gd name="T47" fmla="*/ 1008 h 1253"/>
                <a:gd name="T48" fmla="*/ 1279 w 1307"/>
                <a:gd name="T49" fmla="*/ 704 h 1253"/>
                <a:gd name="T50" fmla="*/ 1225 w 1307"/>
                <a:gd name="T51" fmla="*/ 290 h 1253"/>
                <a:gd name="T52" fmla="*/ 1038 w 1307"/>
                <a:gd name="T53" fmla="*/ 208 h 1253"/>
                <a:gd name="T54" fmla="*/ 653 w 1307"/>
                <a:gd name="T55" fmla="*/ 151 h 1253"/>
                <a:gd name="T56" fmla="*/ 268 w 1307"/>
                <a:gd name="T57" fmla="*/ 208 h 1253"/>
                <a:gd name="T58" fmla="*/ 81 w 1307"/>
                <a:gd name="T59" fmla="*/ 290 h 1253"/>
                <a:gd name="T60" fmla="*/ 27 w 1307"/>
                <a:gd name="T61" fmla="*/ 704 h 1253"/>
                <a:gd name="T62" fmla="*/ 246 w 1307"/>
                <a:gd name="T63" fmla="*/ 954 h 1253"/>
                <a:gd name="T64" fmla="*/ 466 w 1307"/>
                <a:gd name="T65" fmla="*/ 704 h 1253"/>
                <a:gd name="T66" fmla="*/ 338 w 1307"/>
                <a:gd name="T67" fmla="*/ 352 h 1253"/>
                <a:gd name="T68" fmla="*/ 569 w 1307"/>
                <a:gd name="T69" fmla="*/ 356 h 1253"/>
                <a:gd name="T70" fmla="*/ 407 w 1307"/>
                <a:gd name="T71" fmla="*/ 1057 h 1253"/>
                <a:gd name="T72" fmla="*/ 192 w 1307"/>
                <a:gd name="T73" fmla="*/ 1192 h 1253"/>
                <a:gd name="T74" fmla="*/ 1114 w 1307"/>
                <a:gd name="T75" fmla="*/ 1192 h 1253"/>
                <a:gd name="T76" fmla="*/ 900 w 1307"/>
                <a:gd name="T77" fmla="*/ 1057 h 1253"/>
                <a:gd name="T78" fmla="*/ 737 w 1307"/>
                <a:gd name="T79" fmla="*/ 356 h 1253"/>
                <a:gd name="T80" fmla="*/ 969 w 1307"/>
                <a:gd name="T81" fmla="*/ 352 h 1253"/>
                <a:gd name="T82" fmla="*/ 840 w 1307"/>
                <a:gd name="T83" fmla="*/ 704 h 1253"/>
                <a:gd name="T84" fmla="*/ 1060 w 1307"/>
                <a:gd name="T85" fmla="*/ 954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7" h="1253">
                  <a:moveTo>
                    <a:pt x="764" y="84"/>
                  </a:moveTo>
                  <a:cubicBezTo>
                    <a:pt x="764" y="37"/>
                    <a:pt x="715" y="0"/>
                    <a:pt x="653" y="0"/>
                  </a:cubicBezTo>
                  <a:cubicBezTo>
                    <a:pt x="591" y="0"/>
                    <a:pt x="542" y="37"/>
                    <a:pt x="542" y="84"/>
                  </a:cubicBezTo>
                  <a:lnTo>
                    <a:pt x="602" y="84"/>
                  </a:lnTo>
                  <a:cubicBezTo>
                    <a:pt x="602" y="75"/>
                    <a:pt x="621" y="59"/>
                    <a:pt x="653" y="59"/>
                  </a:cubicBezTo>
                  <a:cubicBezTo>
                    <a:pt x="685" y="59"/>
                    <a:pt x="705" y="75"/>
                    <a:pt x="705" y="84"/>
                  </a:cubicBezTo>
                  <a:lnTo>
                    <a:pt x="764" y="84"/>
                  </a:lnTo>
                  <a:close/>
                  <a:moveTo>
                    <a:pt x="1247" y="764"/>
                  </a:moveTo>
                  <a:cubicBezTo>
                    <a:pt x="1245" y="836"/>
                    <a:pt x="1162" y="894"/>
                    <a:pt x="1060" y="894"/>
                  </a:cubicBezTo>
                  <a:cubicBezTo>
                    <a:pt x="958" y="894"/>
                    <a:pt x="875" y="836"/>
                    <a:pt x="873" y="764"/>
                  </a:cubicBezTo>
                  <a:lnTo>
                    <a:pt x="1247" y="764"/>
                  </a:lnTo>
                  <a:close/>
                  <a:moveTo>
                    <a:pt x="1215" y="704"/>
                  </a:moveTo>
                  <a:lnTo>
                    <a:pt x="904" y="704"/>
                  </a:lnTo>
                  <a:lnTo>
                    <a:pt x="1055" y="376"/>
                  </a:lnTo>
                  <a:cubicBezTo>
                    <a:pt x="1059" y="377"/>
                    <a:pt x="1062" y="378"/>
                    <a:pt x="1065" y="378"/>
                  </a:cubicBezTo>
                  <a:lnTo>
                    <a:pt x="1215" y="704"/>
                  </a:lnTo>
                  <a:close/>
                  <a:moveTo>
                    <a:pt x="1016" y="304"/>
                  </a:moveTo>
                  <a:cubicBezTo>
                    <a:pt x="1008" y="302"/>
                    <a:pt x="998" y="299"/>
                    <a:pt x="987" y="295"/>
                  </a:cubicBezTo>
                  <a:cubicBezTo>
                    <a:pt x="940" y="280"/>
                    <a:pt x="876" y="260"/>
                    <a:pt x="820" y="260"/>
                  </a:cubicBezTo>
                  <a:cubicBezTo>
                    <a:pt x="779" y="260"/>
                    <a:pt x="747" y="280"/>
                    <a:pt x="719" y="297"/>
                  </a:cubicBezTo>
                  <a:cubicBezTo>
                    <a:pt x="696" y="312"/>
                    <a:pt x="676" y="325"/>
                    <a:pt x="653" y="325"/>
                  </a:cubicBezTo>
                  <a:cubicBezTo>
                    <a:pt x="631" y="325"/>
                    <a:pt x="610" y="312"/>
                    <a:pt x="587" y="297"/>
                  </a:cubicBezTo>
                  <a:cubicBezTo>
                    <a:pt x="559" y="280"/>
                    <a:pt x="527" y="260"/>
                    <a:pt x="486" y="260"/>
                  </a:cubicBezTo>
                  <a:cubicBezTo>
                    <a:pt x="430" y="260"/>
                    <a:pt x="366" y="280"/>
                    <a:pt x="319" y="295"/>
                  </a:cubicBezTo>
                  <a:cubicBezTo>
                    <a:pt x="308" y="299"/>
                    <a:pt x="299" y="302"/>
                    <a:pt x="290" y="304"/>
                  </a:cubicBezTo>
                  <a:cubicBezTo>
                    <a:pt x="225" y="323"/>
                    <a:pt x="207" y="325"/>
                    <a:pt x="174" y="325"/>
                  </a:cubicBezTo>
                  <a:cubicBezTo>
                    <a:pt x="155" y="325"/>
                    <a:pt x="141" y="309"/>
                    <a:pt x="141" y="290"/>
                  </a:cubicBezTo>
                  <a:cubicBezTo>
                    <a:pt x="141" y="270"/>
                    <a:pt x="155" y="254"/>
                    <a:pt x="174" y="254"/>
                  </a:cubicBezTo>
                  <a:cubicBezTo>
                    <a:pt x="181" y="254"/>
                    <a:pt x="190" y="257"/>
                    <a:pt x="202" y="259"/>
                  </a:cubicBezTo>
                  <a:cubicBezTo>
                    <a:pt x="220" y="263"/>
                    <a:pt x="242" y="268"/>
                    <a:pt x="268" y="268"/>
                  </a:cubicBezTo>
                  <a:cubicBezTo>
                    <a:pt x="311" y="268"/>
                    <a:pt x="354" y="255"/>
                    <a:pt x="397" y="229"/>
                  </a:cubicBezTo>
                  <a:cubicBezTo>
                    <a:pt x="462" y="190"/>
                    <a:pt x="510" y="172"/>
                    <a:pt x="547" y="172"/>
                  </a:cubicBezTo>
                  <a:cubicBezTo>
                    <a:pt x="578" y="172"/>
                    <a:pt x="605" y="185"/>
                    <a:pt x="631" y="212"/>
                  </a:cubicBezTo>
                  <a:lnTo>
                    <a:pt x="653" y="236"/>
                  </a:lnTo>
                  <a:lnTo>
                    <a:pt x="675" y="212"/>
                  </a:lnTo>
                  <a:cubicBezTo>
                    <a:pt x="701" y="185"/>
                    <a:pt x="728" y="172"/>
                    <a:pt x="759" y="172"/>
                  </a:cubicBezTo>
                  <a:cubicBezTo>
                    <a:pt x="796" y="172"/>
                    <a:pt x="844" y="190"/>
                    <a:pt x="909" y="229"/>
                  </a:cubicBezTo>
                  <a:cubicBezTo>
                    <a:pt x="953" y="255"/>
                    <a:pt x="995" y="268"/>
                    <a:pt x="1038" y="268"/>
                  </a:cubicBezTo>
                  <a:cubicBezTo>
                    <a:pt x="1064" y="268"/>
                    <a:pt x="1086" y="263"/>
                    <a:pt x="1104" y="259"/>
                  </a:cubicBezTo>
                  <a:cubicBezTo>
                    <a:pt x="1116" y="257"/>
                    <a:pt x="1126" y="254"/>
                    <a:pt x="1133" y="254"/>
                  </a:cubicBezTo>
                  <a:cubicBezTo>
                    <a:pt x="1151" y="254"/>
                    <a:pt x="1165" y="270"/>
                    <a:pt x="1165" y="290"/>
                  </a:cubicBezTo>
                  <a:cubicBezTo>
                    <a:pt x="1165" y="309"/>
                    <a:pt x="1151" y="325"/>
                    <a:pt x="1133" y="325"/>
                  </a:cubicBezTo>
                  <a:cubicBezTo>
                    <a:pt x="1100" y="325"/>
                    <a:pt x="1081" y="323"/>
                    <a:pt x="1016" y="304"/>
                  </a:cubicBezTo>
                  <a:close/>
                  <a:moveTo>
                    <a:pt x="241" y="378"/>
                  </a:moveTo>
                  <a:cubicBezTo>
                    <a:pt x="245" y="378"/>
                    <a:pt x="247" y="377"/>
                    <a:pt x="251" y="376"/>
                  </a:cubicBezTo>
                  <a:lnTo>
                    <a:pt x="402" y="704"/>
                  </a:lnTo>
                  <a:lnTo>
                    <a:pt x="91" y="704"/>
                  </a:lnTo>
                  <a:lnTo>
                    <a:pt x="241" y="378"/>
                  </a:lnTo>
                  <a:close/>
                  <a:moveTo>
                    <a:pt x="433" y="764"/>
                  </a:moveTo>
                  <a:cubicBezTo>
                    <a:pt x="431" y="836"/>
                    <a:pt x="348" y="894"/>
                    <a:pt x="246" y="894"/>
                  </a:cubicBezTo>
                  <a:cubicBezTo>
                    <a:pt x="145" y="894"/>
                    <a:pt x="62" y="836"/>
                    <a:pt x="59" y="764"/>
                  </a:cubicBezTo>
                  <a:lnTo>
                    <a:pt x="433" y="764"/>
                  </a:lnTo>
                  <a:close/>
                  <a:moveTo>
                    <a:pt x="629" y="382"/>
                  </a:moveTo>
                  <a:cubicBezTo>
                    <a:pt x="637" y="383"/>
                    <a:pt x="645" y="385"/>
                    <a:pt x="653" y="385"/>
                  </a:cubicBezTo>
                  <a:cubicBezTo>
                    <a:pt x="662" y="385"/>
                    <a:pt x="670" y="383"/>
                    <a:pt x="678" y="382"/>
                  </a:cubicBezTo>
                  <a:lnTo>
                    <a:pt x="678" y="948"/>
                  </a:lnTo>
                  <a:lnTo>
                    <a:pt x="629" y="948"/>
                  </a:lnTo>
                  <a:lnTo>
                    <a:pt x="629" y="382"/>
                  </a:lnTo>
                  <a:close/>
                  <a:moveTo>
                    <a:pt x="789" y="1008"/>
                  </a:moveTo>
                  <a:cubicBezTo>
                    <a:pt x="816" y="1008"/>
                    <a:pt x="838" y="1030"/>
                    <a:pt x="840" y="1057"/>
                  </a:cubicBezTo>
                  <a:lnTo>
                    <a:pt x="789" y="1057"/>
                  </a:lnTo>
                  <a:lnTo>
                    <a:pt x="789" y="1116"/>
                  </a:lnTo>
                  <a:lnTo>
                    <a:pt x="897" y="1116"/>
                  </a:lnTo>
                  <a:cubicBezTo>
                    <a:pt x="925" y="1116"/>
                    <a:pt x="949" y="1140"/>
                    <a:pt x="949" y="1168"/>
                  </a:cubicBezTo>
                  <a:lnTo>
                    <a:pt x="949" y="1192"/>
                  </a:lnTo>
                  <a:lnTo>
                    <a:pt x="358" y="1192"/>
                  </a:lnTo>
                  <a:lnTo>
                    <a:pt x="358" y="1168"/>
                  </a:lnTo>
                  <a:cubicBezTo>
                    <a:pt x="358" y="1140"/>
                    <a:pt x="381" y="1116"/>
                    <a:pt x="409" y="1116"/>
                  </a:cubicBezTo>
                  <a:lnTo>
                    <a:pt x="626" y="1116"/>
                  </a:lnTo>
                  <a:lnTo>
                    <a:pt x="626" y="1057"/>
                  </a:lnTo>
                  <a:lnTo>
                    <a:pt x="467" y="1057"/>
                  </a:lnTo>
                  <a:cubicBezTo>
                    <a:pt x="468" y="1030"/>
                    <a:pt x="490" y="1008"/>
                    <a:pt x="518" y="1008"/>
                  </a:cubicBezTo>
                  <a:lnTo>
                    <a:pt x="789" y="1008"/>
                  </a:lnTo>
                  <a:close/>
                  <a:moveTo>
                    <a:pt x="1306" y="704"/>
                  </a:moveTo>
                  <a:lnTo>
                    <a:pt x="1279" y="704"/>
                  </a:lnTo>
                  <a:lnTo>
                    <a:pt x="1279" y="701"/>
                  </a:lnTo>
                  <a:lnTo>
                    <a:pt x="1133" y="384"/>
                  </a:lnTo>
                  <a:cubicBezTo>
                    <a:pt x="1184" y="384"/>
                    <a:pt x="1225" y="342"/>
                    <a:pt x="1225" y="290"/>
                  </a:cubicBezTo>
                  <a:cubicBezTo>
                    <a:pt x="1225" y="237"/>
                    <a:pt x="1184" y="195"/>
                    <a:pt x="1133" y="195"/>
                  </a:cubicBezTo>
                  <a:cubicBezTo>
                    <a:pt x="1119" y="195"/>
                    <a:pt x="1106" y="198"/>
                    <a:pt x="1092" y="201"/>
                  </a:cubicBezTo>
                  <a:cubicBezTo>
                    <a:pt x="1075" y="204"/>
                    <a:pt x="1058" y="208"/>
                    <a:pt x="1038" y="208"/>
                  </a:cubicBezTo>
                  <a:cubicBezTo>
                    <a:pt x="1006" y="208"/>
                    <a:pt x="974" y="198"/>
                    <a:pt x="940" y="177"/>
                  </a:cubicBezTo>
                  <a:cubicBezTo>
                    <a:pt x="864" y="132"/>
                    <a:pt x="808" y="112"/>
                    <a:pt x="759" y="112"/>
                  </a:cubicBezTo>
                  <a:cubicBezTo>
                    <a:pt x="720" y="112"/>
                    <a:pt x="685" y="125"/>
                    <a:pt x="653" y="151"/>
                  </a:cubicBezTo>
                  <a:cubicBezTo>
                    <a:pt x="621" y="125"/>
                    <a:pt x="586" y="112"/>
                    <a:pt x="547" y="112"/>
                  </a:cubicBezTo>
                  <a:cubicBezTo>
                    <a:pt x="498" y="112"/>
                    <a:pt x="442" y="132"/>
                    <a:pt x="367" y="177"/>
                  </a:cubicBezTo>
                  <a:cubicBezTo>
                    <a:pt x="332" y="198"/>
                    <a:pt x="300" y="208"/>
                    <a:pt x="268" y="208"/>
                  </a:cubicBezTo>
                  <a:cubicBezTo>
                    <a:pt x="248" y="208"/>
                    <a:pt x="231" y="204"/>
                    <a:pt x="214" y="201"/>
                  </a:cubicBezTo>
                  <a:cubicBezTo>
                    <a:pt x="200" y="198"/>
                    <a:pt x="187" y="195"/>
                    <a:pt x="173" y="195"/>
                  </a:cubicBezTo>
                  <a:cubicBezTo>
                    <a:pt x="123" y="195"/>
                    <a:pt x="81" y="237"/>
                    <a:pt x="81" y="290"/>
                  </a:cubicBezTo>
                  <a:cubicBezTo>
                    <a:pt x="81" y="342"/>
                    <a:pt x="122" y="384"/>
                    <a:pt x="173" y="384"/>
                  </a:cubicBezTo>
                  <a:lnTo>
                    <a:pt x="27" y="701"/>
                  </a:lnTo>
                  <a:lnTo>
                    <a:pt x="27" y="704"/>
                  </a:lnTo>
                  <a:lnTo>
                    <a:pt x="0" y="704"/>
                  </a:lnTo>
                  <a:lnTo>
                    <a:pt x="0" y="761"/>
                  </a:lnTo>
                  <a:cubicBezTo>
                    <a:pt x="0" y="867"/>
                    <a:pt x="110" y="954"/>
                    <a:pt x="246" y="954"/>
                  </a:cubicBezTo>
                  <a:cubicBezTo>
                    <a:pt x="382" y="954"/>
                    <a:pt x="493" y="867"/>
                    <a:pt x="493" y="761"/>
                  </a:cubicBezTo>
                  <a:lnTo>
                    <a:pt x="493" y="704"/>
                  </a:lnTo>
                  <a:lnTo>
                    <a:pt x="466" y="704"/>
                  </a:lnTo>
                  <a:lnTo>
                    <a:pt x="466" y="701"/>
                  </a:lnTo>
                  <a:lnTo>
                    <a:pt x="309" y="361"/>
                  </a:lnTo>
                  <a:cubicBezTo>
                    <a:pt x="318" y="359"/>
                    <a:pt x="327" y="356"/>
                    <a:pt x="338" y="352"/>
                  </a:cubicBezTo>
                  <a:cubicBezTo>
                    <a:pt x="381" y="338"/>
                    <a:pt x="440" y="319"/>
                    <a:pt x="486" y="319"/>
                  </a:cubicBezTo>
                  <a:cubicBezTo>
                    <a:pt x="510" y="319"/>
                    <a:pt x="531" y="333"/>
                    <a:pt x="555" y="348"/>
                  </a:cubicBezTo>
                  <a:cubicBezTo>
                    <a:pt x="560" y="351"/>
                    <a:pt x="564" y="353"/>
                    <a:pt x="569" y="356"/>
                  </a:cubicBezTo>
                  <a:lnTo>
                    <a:pt x="569" y="948"/>
                  </a:lnTo>
                  <a:lnTo>
                    <a:pt x="518" y="948"/>
                  </a:lnTo>
                  <a:cubicBezTo>
                    <a:pt x="457" y="948"/>
                    <a:pt x="408" y="997"/>
                    <a:pt x="407" y="1057"/>
                  </a:cubicBezTo>
                  <a:cubicBezTo>
                    <a:pt x="347" y="1058"/>
                    <a:pt x="298" y="1108"/>
                    <a:pt x="298" y="1168"/>
                  </a:cubicBezTo>
                  <a:lnTo>
                    <a:pt x="298" y="1192"/>
                  </a:lnTo>
                  <a:lnTo>
                    <a:pt x="192" y="1192"/>
                  </a:lnTo>
                  <a:lnTo>
                    <a:pt x="192" y="1252"/>
                  </a:lnTo>
                  <a:lnTo>
                    <a:pt x="1114" y="1252"/>
                  </a:lnTo>
                  <a:lnTo>
                    <a:pt x="1114" y="1192"/>
                  </a:lnTo>
                  <a:lnTo>
                    <a:pt x="1008" y="1192"/>
                  </a:lnTo>
                  <a:lnTo>
                    <a:pt x="1008" y="1168"/>
                  </a:lnTo>
                  <a:cubicBezTo>
                    <a:pt x="1008" y="1108"/>
                    <a:pt x="960" y="1058"/>
                    <a:pt x="900" y="1057"/>
                  </a:cubicBezTo>
                  <a:cubicBezTo>
                    <a:pt x="898" y="997"/>
                    <a:pt x="849" y="948"/>
                    <a:pt x="789" y="948"/>
                  </a:cubicBezTo>
                  <a:lnTo>
                    <a:pt x="737" y="948"/>
                  </a:lnTo>
                  <a:lnTo>
                    <a:pt x="737" y="356"/>
                  </a:lnTo>
                  <a:cubicBezTo>
                    <a:pt x="742" y="353"/>
                    <a:pt x="747" y="351"/>
                    <a:pt x="751" y="348"/>
                  </a:cubicBezTo>
                  <a:cubicBezTo>
                    <a:pt x="775" y="333"/>
                    <a:pt x="796" y="319"/>
                    <a:pt x="820" y="319"/>
                  </a:cubicBezTo>
                  <a:cubicBezTo>
                    <a:pt x="866" y="319"/>
                    <a:pt x="926" y="338"/>
                    <a:pt x="969" y="352"/>
                  </a:cubicBezTo>
                  <a:cubicBezTo>
                    <a:pt x="979" y="356"/>
                    <a:pt x="989" y="359"/>
                    <a:pt x="997" y="361"/>
                  </a:cubicBezTo>
                  <a:lnTo>
                    <a:pt x="840" y="701"/>
                  </a:lnTo>
                  <a:lnTo>
                    <a:pt x="840" y="704"/>
                  </a:lnTo>
                  <a:lnTo>
                    <a:pt x="813" y="704"/>
                  </a:lnTo>
                  <a:lnTo>
                    <a:pt x="813" y="761"/>
                  </a:lnTo>
                  <a:cubicBezTo>
                    <a:pt x="813" y="867"/>
                    <a:pt x="924" y="954"/>
                    <a:pt x="1060" y="954"/>
                  </a:cubicBezTo>
                  <a:cubicBezTo>
                    <a:pt x="1196" y="954"/>
                    <a:pt x="1306" y="867"/>
                    <a:pt x="1306" y="761"/>
                  </a:cubicBezTo>
                  <a:lnTo>
                    <a:pt x="1306" y="7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79191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t kopioitavissa Master-sivuilt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3" name="TextBox 172"/>
          <p:cNvSpPr txBox="1"/>
          <p:nvPr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err="1"/>
              <a:t>Ikonit</a:t>
            </a:r>
            <a:r>
              <a:rPr lang="en-US" sz="1800"/>
              <a:t> </a:t>
            </a:r>
            <a:r>
              <a:rPr lang="en-US" sz="1800" err="1"/>
              <a:t>ovat</a:t>
            </a:r>
            <a:r>
              <a:rPr lang="en-US" sz="1800"/>
              <a:t> </a:t>
            </a:r>
            <a:r>
              <a:rPr lang="en-US" sz="1800" err="1"/>
              <a:t>kopioitavissa</a:t>
            </a:r>
            <a:r>
              <a:rPr lang="en-US" sz="1800"/>
              <a:t> Master-</a:t>
            </a:r>
            <a:r>
              <a:rPr lang="en-US" sz="1800" err="1"/>
              <a:t>sivuilta</a:t>
            </a:r>
            <a:r>
              <a:rPr lang="en-US" sz="1800"/>
              <a:t>.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9C4C50BA-897F-3549-8259-927A62558458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460C3593-12D5-6D4B-A61D-49A3C431BCD5}"/>
              </a:ext>
            </a:extLst>
          </p:cNvPr>
          <p:cNvSpPr txBox="1"/>
          <p:nvPr userDrawn="1"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800" noProof="0"/>
              <a:t>Ikonit ovat kopioitavissa Master-sivuilta.</a:t>
            </a:r>
          </a:p>
        </p:txBody>
      </p: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C447D92D-70C6-DB4C-A99A-B8BD25D26D3F}"/>
              </a:ext>
            </a:extLst>
          </p:cNvPr>
          <p:cNvGrpSpPr/>
          <p:nvPr userDrawn="1"/>
        </p:nvGrpSpPr>
        <p:grpSpPr>
          <a:xfrm>
            <a:off x="6236243" y="3030776"/>
            <a:ext cx="710291" cy="710292"/>
            <a:chOff x="4774703" y="2498626"/>
            <a:chExt cx="710291" cy="710292"/>
          </a:xfrm>
        </p:grpSpPr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5E0DD764-2A96-EE46-832D-3CA4536140E8}"/>
                </a:ext>
              </a:extLst>
            </p:cNvPr>
            <p:cNvSpPr/>
            <p:nvPr/>
          </p:nvSpPr>
          <p:spPr>
            <a:xfrm>
              <a:off x="4774703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297" name="Freeform 10">
              <a:extLst>
                <a:ext uri="{FF2B5EF4-FFF2-40B4-BE49-F238E27FC236}">
                  <a16:creationId xmlns:a16="http://schemas.microsoft.com/office/drawing/2014/main" id="{F7DBA2B3-6A7A-E047-B7F0-87E0FFE9E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4579" y="2625172"/>
              <a:ext cx="490538" cy="457200"/>
            </a:xfrm>
            <a:custGeom>
              <a:avLst/>
              <a:gdLst>
                <a:gd name="T0" fmla="*/ 348 w 1362"/>
                <a:gd name="T1" fmla="*/ 1223 h 1268"/>
                <a:gd name="T2" fmla="*/ 392 w 1362"/>
                <a:gd name="T3" fmla="*/ 1267 h 1268"/>
                <a:gd name="T4" fmla="*/ 439 w 1362"/>
                <a:gd name="T5" fmla="*/ 1219 h 1268"/>
                <a:gd name="T6" fmla="*/ 893 w 1362"/>
                <a:gd name="T7" fmla="*/ 1219 h 1268"/>
                <a:gd name="T8" fmla="*/ 941 w 1362"/>
                <a:gd name="T9" fmla="*/ 1267 h 1268"/>
                <a:gd name="T10" fmla="*/ 985 w 1362"/>
                <a:gd name="T11" fmla="*/ 1223 h 1268"/>
                <a:gd name="T12" fmla="*/ 928 w 1362"/>
                <a:gd name="T13" fmla="*/ 1166 h 1268"/>
                <a:gd name="T14" fmla="*/ 906 w 1362"/>
                <a:gd name="T15" fmla="*/ 1157 h 1268"/>
                <a:gd name="T16" fmla="*/ 426 w 1362"/>
                <a:gd name="T17" fmla="*/ 1157 h 1268"/>
                <a:gd name="T18" fmla="*/ 405 w 1362"/>
                <a:gd name="T19" fmla="*/ 1166 h 1268"/>
                <a:gd name="T20" fmla="*/ 348 w 1362"/>
                <a:gd name="T21" fmla="*/ 1223 h 1268"/>
                <a:gd name="T22" fmla="*/ 737 w 1362"/>
                <a:gd name="T23" fmla="*/ 903 h 1268"/>
                <a:gd name="T24" fmla="*/ 596 w 1362"/>
                <a:gd name="T25" fmla="*/ 903 h 1268"/>
                <a:gd name="T26" fmla="*/ 596 w 1362"/>
                <a:gd name="T27" fmla="*/ 965 h 1268"/>
                <a:gd name="T28" fmla="*/ 737 w 1362"/>
                <a:gd name="T29" fmla="*/ 965 h 1268"/>
                <a:gd name="T30" fmla="*/ 737 w 1362"/>
                <a:gd name="T31" fmla="*/ 903 h 1268"/>
                <a:gd name="T32" fmla="*/ 1299 w 1362"/>
                <a:gd name="T33" fmla="*/ 819 h 1268"/>
                <a:gd name="T34" fmla="*/ 62 w 1362"/>
                <a:gd name="T35" fmla="*/ 819 h 1268"/>
                <a:gd name="T36" fmla="*/ 62 w 1362"/>
                <a:gd name="T37" fmla="*/ 116 h 1268"/>
                <a:gd name="T38" fmla="*/ 116 w 1362"/>
                <a:gd name="T39" fmla="*/ 62 h 1268"/>
                <a:gd name="T40" fmla="*/ 1245 w 1362"/>
                <a:gd name="T41" fmla="*/ 62 h 1268"/>
                <a:gd name="T42" fmla="*/ 1299 w 1362"/>
                <a:gd name="T43" fmla="*/ 116 h 1268"/>
                <a:gd name="T44" fmla="*/ 1299 w 1362"/>
                <a:gd name="T45" fmla="*/ 819 h 1268"/>
                <a:gd name="T46" fmla="*/ 62 w 1362"/>
                <a:gd name="T47" fmla="*/ 881 h 1268"/>
                <a:gd name="T48" fmla="*/ 1299 w 1362"/>
                <a:gd name="T49" fmla="*/ 881 h 1268"/>
                <a:gd name="T50" fmla="*/ 1299 w 1362"/>
                <a:gd name="T51" fmla="*/ 934 h 1268"/>
                <a:gd name="T52" fmla="*/ 1245 w 1362"/>
                <a:gd name="T53" fmla="*/ 988 h 1268"/>
                <a:gd name="T54" fmla="*/ 822 w 1362"/>
                <a:gd name="T55" fmla="*/ 988 h 1268"/>
                <a:gd name="T56" fmla="*/ 511 w 1362"/>
                <a:gd name="T57" fmla="*/ 988 h 1268"/>
                <a:gd name="T58" fmla="*/ 116 w 1362"/>
                <a:gd name="T59" fmla="*/ 988 h 1268"/>
                <a:gd name="T60" fmla="*/ 62 w 1362"/>
                <a:gd name="T61" fmla="*/ 934 h 1268"/>
                <a:gd name="T62" fmla="*/ 62 w 1362"/>
                <a:gd name="T63" fmla="*/ 881 h 1268"/>
                <a:gd name="T64" fmla="*/ 1361 w 1362"/>
                <a:gd name="T65" fmla="*/ 116 h 1268"/>
                <a:gd name="T66" fmla="*/ 1245 w 1362"/>
                <a:gd name="T67" fmla="*/ 0 h 1268"/>
                <a:gd name="T68" fmla="*/ 116 w 1362"/>
                <a:gd name="T69" fmla="*/ 0 h 1268"/>
                <a:gd name="T70" fmla="*/ 0 w 1362"/>
                <a:gd name="T71" fmla="*/ 116 h 1268"/>
                <a:gd name="T72" fmla="*/ 0 w 1362"/>
                <a:gd name="T73" fmla="*/ 934 h 1268"/>
                <a:gd name="T74" fmla="*/ 116 w 1362"/>
                <a:gd name="T75" fmla="*/ 1050 h 1268"/>
                <a:gd name="T76" fmla="*/ 480 w 1362"/>
                <a:gd name="T77" fmla="*/ 1050 h 1268"/>
                <a:gd name="T78" fmla="*/ 480 w 1362"/>
                <a:gd name="T79" fmla="*/ 1132 h 1268"/>
                <a:gd name="T80" fmla="*/ 542 w 1362"/>
                <a:gd name="T81" fmla="*/ 1132 h 1268"/>
                <a:gd name="T82" fmla="*/ 542 w 1362"/>
                <a:gd name="T83" fmla="*/ 1050 h 1268"/>
                <a:gd name="T84" fmla="*/ 791 w 1362"/>
                <a:gd name="T85" fmla="*/ 1050 h 1268"/>
                <a:gd name="T86" fmla="*/ 791 w 1362"/>
                <a:gd name="T87" fmla="*/ 1132 h 1268"/>
                <a:gd name="T88" fmla="*/ 853 w 1362"/>
                <a:gd name="T89" fmla="*/ 1132 h 1268"/>
                <a:gd name="T90" fmla="*/ 853 w 1362"/>
                <a:gd name="T91" fmla="*/ 1050 h 1268"/>
                <a:gd name="T92" fmla="*/ 1245 w 1362"/>
                <a:gd name="T93" fmla="*/ 1050 h 1268"/>
                <a:gd name="T94" fmla="*/ 1361 w 1362"/>
                <a:gd name="T95" fmla="*/ 934 h 1268"/>
                <a:gd name="T96" fmla="*/ 1361 w 1362"/>
                <a:gd name="T97" fmla="*/ 116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62" h="1268">
                  <a:moveTo>
                    <a:pt x="348" y="1223"/>
                  </a:moveTo>
                  <a:lnTo>
                    <a:pt x="392" y="1267"/>
                  </a:lnTo>
                  <a:lnTo>
                    <a:pt x="439" y="1219"/>
                  </a:lnTo>
                  <a:lnTo>
                    <a:pt x="893" y="1219"/>
                  </a:lnTo>
                  <a:lnTo>
                    <a:pt x="941" y="1267"/>
                  </a:lnTo>
                  <a:lnTo>
                    <a:pt x="985" y="1223"/>
                  </a:lnTo>
                  <a:lnTo>
                    <a:pt x="928" y="1166"/>
                  </a:lnTo>
                  <a:cubicBezTo>
                    <a:pt x="922" y="1161"/>
                    <a:pt x="914" y="1157"/>
                    <a:pt x="906" y="1157"/>
                  </a:cubicBezTo>
                  <a:lnTo>
                    <a:pt x="426" y="1157"/>
                  </a:lnTo>
                  <a:cubicBezTo>
                    <a:pt x="418" y="1157"/>
                    <a:pt x="410" y="1161"/>
                    <a:pt x="405" y="1166"/>
                  </a:cubicBezTo>
                  <a:lnTo>
                    <a:pt x="348" y="1223"/>
                  </a:lnTo>
                  <a:close/>
                  <a:moveTo>
                    <a:pt x="737" y="903"/>
                  </a:moveTo>
                  <a:lnTo>
                    <a:pt x="596" y="903"/>
                  </a:lnTo>
                  <a:lnTo>
                    <a:pt x="596" y="965"/>
                  </a:lnTo>
                  <a:lnTo>
                    <a:pt x="737" y="965"/>
                  </a:lnTo>
                  <a:lnTo>
                    <a:pt x="737" y="903"/>
                  </a:lnTo>
                  <a:close/>
                  <a:moveTo>
                    <a:pt x="1299" y="819"/>
                  </a:moveTo>
                  <a:lnTo>
                    <a:pt x="62" y="819"/>
                  </a:lnTo>
                  <a:lnTo>
                    <a:pt x="62" y="116"/>
                  </a:lnTo>
                  <a:cubicBezTo>
                    <a:pt x="62" y="87"/>
                    <a:pt x="86" y="62"/>
                    <a:pt x="116" y="62"/>
                  </a:cubicBezTo>
                  <a:lnTo>
                    <a:pt x="1245" y="62"/>
                  </a:lnTo>
                  <a:cubicBezTo>
                    <a:pt x="1274" y="62"/>
                    <a:pt x="1299" y="87"/>
                    <a:pt x="1299" y="116"/>
                  </a:cubicBezTo>
                  <a:lnTo>
                    <a:pt x="1299" y="819"/>
                  </a:lnTo>
                  <a:close/>
                  <a:moveTo>
                    <a:pt x="62" y="881"/>
                  </a:moveTo>
                  <a:lnTo>
                    <a:pt x="1299" y="881"/>
                  </a:lnTo>
                  <a:lnTo>
                    <a:pt x="1299" y="934"/>
                  </a:lnTo>
                  <a:cubicBezTo>
                    <a:pt x="1299" y="964"/>
                    <a:pt x="1274" y="988"/>
                    <a:pt x="1245" y="988"/>
                  </a:cubicBezTo>
                  <a:lnTo>
                    <a:pt x="822" y="988"/>
                  </a:lnTo>
                  <a:lnTo>
                    <a:pt x="511" y="988"/>
                  </a:lnTo>
                  <a:lnTo>
                    <a:pt x="116" y="988"/>
                  </a:lnTo>
                  <a:cubicBezTo>
                    <a:pt x="86" y="988"/>
                    <a:pt x="62" y="964"/>
                    <a:pt x="62" y="934"/>
                  </a:cubicBezTo>
                  <a:lnTo>
                    <a:pt x="62" y="881"/>
                  </a:lnTo>
                  <a:close/>
                  <a:moveTo>
                    <a:pt x="1361" y="116"/>
                  </a:moveTo>
                  <a:cubicBezTo>
                    <a:pt x="1361" y="52"/>
                    <a:pt x="1309" y="0"/>
                    <a:pt x="1245" y="0"/>
                  </a:cubicBezTo>
                  <a:lnTo>
                    <a:pt x="116" y="0"/>
                  </a:lnTo>
                  <a:cubicBezTo>
                    <a:pt x="52" y="0"/>
                    <a:pt x="0" y="52"/>
                    <a:pt x="0" y="116"/>
                  </a:cubicBezTo>
                  <a:lnTo>
                    <a:pt x="0" y="934"/>
                  </a:lnTo>
                  <a:cubicBezTo>
                    <a:pt x="0" y="998"/>
                    <a:pt x="52" y="1050"/>
                    <a:pt x="116" y="1050"/>
                  </a:cubicBezTo>
                  <a:lnTo>
                    <a:pt x="480" y="1050"/>
                  </a:lnTo>
                  <a:lnTo>
                    <a:pt x="480" y="1132"/>
                  </a:lnTo>
                  <a:lnTo>
                    <a:pt x="542" y="1132"/>
                  </a:lnTo>
                  <a:lnTo>
                    <a:pt x="542" y="1050"/>
                  </a:lnTo>
                  <a:lnTo>
                    <a:pt x="791" y="1050"/>
                  </a:lnTo>
                  <a:lnTo>
                    <a:pt x="791" y="1132"/>
                  </a:lnTo>
                  <a:lnTo>
                    <a:pt x="853" y="1132"/>
                  </a:lnTo>
                  <a:lnTo>
                    <a:pt x="853" y="1050"/>
                  </a:lnTo>
                  <a:lnTo>
                    <a:pt x="1245" y="1050"/>
                  </a:lnTo>
                  <a:cubicBezTo>
                    <a:pt x="1309" y="1050"/>
                    <a:pt x="1361" y="998"/>
                    <a:pt x="1361" y="934"/>
                  </a:cubicBezTo>
                  <a:lnTo>
                    <a:pt x="1361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467FFBCE-FE7C-2743-82B3-38E970D5FB5F}"/>
              </a:ext>
            </a:extLst>
          </p:cNvPr>
          <p:cNvGrpSpPr/>
          <p:nvPr userDrawn="1"/>
        </p:nvGrpSpPr>
        <p:grpSpPr>
          <a:xfrm>
            <a:off x="4044305" y="2052486"/>
            <a:ext cx="710291" cy="710292"/>
            <a:chOff x="2582765" y="1520336"/>
            <a:chExt cx="710291" cy="710292"/>
          </a:xfrm>
        </p:grpSpPr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A1185912-2077-AA47-97E0-12E3798698E9}"/>
                </a:ext>
              </a:extLst>
            </p:cNvPr>
            <p:cNvSpPr/>
            <p:nvPr/>
          </p:nvSpPr>
          <p:spPr>
            <a:xfrm>
              <a:off x="2582765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00" name="Freeform 299">
              <a:extLst>
                <a:ext uri="{FF2B5EF4-FFF2-40B4-BE49-F238E27FC236}">
                  <a16:creationId xmlns:a16="http://schemas.microsoft.com/office/drawing/2014/main" id="{97B44CDC-5895-BF4D-BA25-25602E898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3435" y="1665138"/>
              <a:ext cx="488950" cy="420688"/>
            </a:xfrm>
            <a:custGeom>
              <a:avLst/>
              <a:gdLst>
                <a:gd name="T0" fmla="*/ 49 w 1362"/>
                <a:gd name="T1" fmla="*/ 651 h 1172"/>
                <a:gd name="T2" fmla="*/ 18 w 1362"/>
                <a:gd name="T3" fmla="*/ 736 h 1172"/>
                <a:gd name="T4" fmla="*/ 141 w 1362"/>
                <a:gd name="T5" fmla="*/ 1109 h 1172"/>
                <a:gd name="T6" fmla="*/ 212 w 1362"/>
                <a:gd name="T7" fmla="*/ 1163 h 1172"/>
                <a:gd name="T8" fmla="*/ 612 w 1362"/>
                <a:gd name="T9" fmla="*/ 1163 h 1172"/>
                <a:gd name="T10" fmla="*/ 665 w 1362"/>
                <a:gd name="T11" fmla="*/ 1159 h 1172"/>
                <a:gd name="T12" fmla="*/ 642 w 1362"/>
                <a:gd name="T13" fmla="*/ 898 h 1172"/>
                <a:gd name="T14" fmla="*/ 674 w 1362"/>
                <a:gd name="T15" fmla="*/ 780 h 1172"/>
                <a:gd name="T16" fmla="*/ 578 w 1362"/>
                <a:gd name="T17" fmla="*/ 894 h 1172"/>
                <a:gd name="T18" fmla="*/ 426 w 1362"/>
                <a:gd name="T19" fmla="*/ 1001 h 1172"/>
                <a:gd name="T20" fmla="*/ 207 w 1362"/>
                <a:gd name="T21" fmla="*/ 1096 h 1172"/>
                <a:gd name="T22" fmla="*/ 238 w 1362"/>
                <a:gd name="T23" fmla="*/ 866 h 1172"/>
                <a:gd name="T24" fmla="*/ 294 w 1362"/>
                <a:gd name="T25" fmla="*/ 691 h 1172"/>
                <a:gd name="T26" fmla="*/ 371 w 1362"/>
                <a:gd name="T27" fmla="*/ 559 h 1172"/>
                <a:gd name="T28" fmla="*/ 270 w 1362"/>
                <a:gd name="T29" fmla="*/ 631 h 1172"/>
                <a:gd name="T30" fmla="*/ 868 w 1362"/>
                <a:gd name="T31" fmla="*/ 515 h 1172"/>
                <a:gd name="T32" fmla="*/ 903 w 1362"/>
                <a:gd name="T33" fmla="*/ 767 h 1172"/>
                <a:gd name="T34" fmla="*/ 678 w 1362"/>
                <a:gd name="T35" fmla="*/ 658 h 1172"/>
                <a:gd name="T36" fmla="*/ 452 w 1362"/>
                <a:gd name="T37" fmla="*/ 766 h 1172"/>
                <a:gd name="T38" fmla="*/ 487 w 1362"/>
                <a:gd name="T39" fmla="*/ 515 h 1172"/>
                <a:gd name="T40" fmla="*/ 549 w 1362"/>
                <a:gd name="T41" fmla="*/ 322 h 1172"/>
                <a:gd name="T42" fmla="*/ 678 w 1362"/>
                <a:gd name="T43" fmla="*/ 77 h 1172"/>
                <a:gd name="T44" fmla="*/ 806 w 1362"/>
                <a:gd name="T45" fmla="*/ 322 h 1172"/>
                <a:gd name="T46" fmla="*/ 1102 w 1362"/>
                <a:gd name="T47" fmla="*/ 370 h 1172"/>
                <a:gd name="T48" fmla="*/ 1070 w 1362"/>
                <a:gd name="T49" fmla="*/ 283 h 1172"/>
                <a:gd name="T50" fmla="*/ 724 w 1362"/>
                <a:gd name="T51" fmla="*/ 30 h 1172"/>
                <a:gd name="T52" fmla="*/ 631 w 1362"/>
                <a:gd name="T53" fmla="*/ 30 h 1172"/>
                <a:gd name="T54" fmla="*/ 284 w 1362"/>
                <a:gd name="T55" fmla="*/ 283 h 1172"/>
                <a:gd name="T56" fmla="*/ 253 w 1362"/>
                <a:gd name="T57" fmla="*/ 370 h 1172"/>
                <a:gd name="T58" fmla="*/ 387 w 1362"/>
                <a:gd name="T59" fmla="*/ 776 h 1172"/>
                <a:gd name="T60" fmla="*/ 460 w 1362"/>
                <a:gd name="T61" fmla="*/ 832 h 1172"/>
                <a:gd name="T62" fmla="*/ 895 w 1362"/>
                <a:gd name="T63" fmla="*/ 833 h 1172"/>
                <a:gd name="T64" fmla="*/ 957 w 1362"/>
                <a:gd name="T65" fmla="*/ 819 h 1172"/>
                <a:gd name="T66" fmla="*/ 924 w 1362"/>
                <a:gd name="T67" fmla="*/ 547 h 1172"/>
                <a:gd name="T68" fmla="*/ 1315 w 1362"/>
                <a:gd name="T69" fmla="*/ 675 h 1172"/>
                <a:gd name="T70" fmla="*/ 1067 w 1362"/>
                <a:gd name="T71" fmla="*/ 494 h 1172"/>
                <a:gd name="T72" fmla="*/ 1094 w 1362"/>
                <a:gd name="T73" fmla="*/ 702 h 1172"/>
                <a:gd name="T74" fmla="*/ 1275 w 1362"/>
                <a:gd name="T75" fmla="*/ 734 h 1172"/>
                <a:gd name="T76" fmla="*/ 1151 w 1362"/>
                <a:gd name="T77" fmla="*/ 876 h 1172"/>
                <a:gd name="T78" fmla="*/ 1039 w 1362"/>
                <a:gd name="T79" fmla="*/ 954 h 1172"/>
                <a:gd name="T80" fmla="*/ 872 w 1362"/>
                <a:gd name="T81" fmla="*/ 1024 h 1172"/>
                <a:gd name="T82" fmla="*/ 836 w 1362"/>
                <a:gd name="T83" fmla="*/ 883 h 1172"/>
                <a:gd name="T84" fmla="*/ 822 w 1362"/>
                <a:gd name="T85" fmla="*/ 1089 h 1172"/>
                <a:gd name="T86" fmla="*/ 1025 w 1362"/>
                <a:gd name="T87" fmla="*/ 1016 h 1172"/>
                <a:gd name="T88" fmla="*/ 1202 w 1362"/>
                <a:gd name="T89" fmla="*/ 1099 h 1172"/>
                <a:gd name="T90" fmla="*/ 1247 w 1362"/>
                <a:gd name="T91" fmla="*/ 1045 h 1172"/>
                <a:gd name="T92" fmla="*/ 1344 w 1362"/>
                <a:gd name="T93" fmla="*/ 753 h 1172"/>
                <a:gd name="T94" fmla="*/ 1315 w 1362"/>
                <a:gd name="T95" fmla="*/ 675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62" h="1172">
                  <a:moveTo>
                    <a:pt x="270" y="631"/>
                  </a:moveTo>
                  <a:lnTo>
                    <a:pt x="49" y="651"/>
                  </a:lnTo>
                  <a:cubicBezTo>
                    <a:pt x="29" y="653"/>
                    <a:pt x="13" y="665"/>
                    <a:pt x="6" y="683"/>
                  </a:cubicBezTo>
                  <a:cubicBezTo>
                    <a:pt x="0" y="702"/>
                    <a:pt x="4" y="722"/>
                    <a:pt x="18" y="736"/>
                  </a:cubicBezTo>
                  <a:lnTo>
                    <a:pt x="182" y="899"/>
                  </a:lnTo>
                  <a:lnTo>
                    <a:pt x="141" y="1109"/>
                  </a:lnTo>
                  <a:cubicBezTo>
                    <a:pt x="138" y="1127"/>
                    <a:pt x="145" y="1146"/>
                    <a:pt x="160" y="1158"/>
                  </a:cubicBezTo>
                  <a:cubicBezTo>
                    <a:pt x="175" y="1169"/>
                    <a:pt x="195" y="1171"/>
                    <a:pt x="212" y="1163"/>
                  </a:cubicBezTo>
                  <a:lnTo>
                    <a:pt x="412" y="1063"/>
                  </a:lnTo>
                  <a:lnTo>
                    <a:pt x="612" y="1163"/>
                  </a:lnTo>
                  <a:cubicBezTo>
                    <a:pt x="620" y="1167"/>
                    <a:pt x="627" y="1169"/>
                    <a:pt x="635" y="1169"/>
                  </a:cubicBezTo>
                  <a:cubicBezTo>
                    <a:pt x="645" y="1169"/>
                    <a:pt x="656" y="1165"/>
                    <a:pt x="665" y="1159"/>
                  </a:cubicBezTo>
                  <a:cubicBezTo>
                    <a:pt x="680" y="1147"/>
                    <a:pt x="687" y="1128"/>
                    <a:pt x="683" y="1110"/>
                  </a:cubicBezTo>
                  <a:lnTo>
                    <a:pt x="642" y="898"/>
                  </a:lnTo>
                  <a:lnTo>
                    <a:pt x="718" y="824"/>
                  </a:lnTo>
                  <a:lnTo>
                    <a:pt x="674" y="780"/>
                  </a:lnTo>
                  <a:lnTo>
                    <a:pt x="587" y="866"/>
                  </a:lnTo>
                  <a:cubicBezTo>
                    <a:pt x="580" y="873"/>
                    <a:pt x="576" y="884"/>
                    <a:pt x="578" y="894"/>
                  </a:cubicBezTo>
                  <a:lnTo>
                    <a:pt x="618" y="1097"/>
                  </a:lnTo>
                  <a:lnTo>
                    <a:pt x="426" y="1001"/>
                  </a:lnTo>
                  <a:cubicBezTo>
                    <a:pt x="418" y="996"/>
                    <a:pt x="407" y="996"/>
                    <a:pt x="399" y="1001"/>
                  </a:cubicBezTo>
                  <a:lnTo>
                    <a:pt x="207" y="1096"/>
                  </a:lnTo>
                  <a:lnTo>
                    <a:pt x="246" y="894"/>
                  </a:lnTo>
                  <a:cubicBezTo>
                    <a:pt x="248" y="884"/>
                    <a:pt x="245" y="874"/>
                    <a:pt x="238" y="866"/>
                  </a:cubicBezTo>
                  <a:lnTo>
                    <a:pt x="81" y="710"/>
                  </a:lnTo>
                  <a:lnTo>
                    <a:pt x="294" y="691"/>
                  </a:lnTo>
                  <a:cubicBezTo>
                    <a:pt x="305" y="690"/>
                    <a:pt x="315" y="684"/>
                    <a:pt x="319" y="673"/>
                  </a:cubicBezTo>
                  <a:lnTo>
                    <a:pt x="371" y="559"/>
                  </a:lnTo>
                  <a:lnTo>
                    <a:pt x="315" y="534"/>
                  </a:lnTo>
                  <a:lnTo>
                    <a:pt x="270" y="631"/>
                  </a:lnTo>
                  <a:close/>
                  <a:moveTo>
                    <a:pt x="1041" y="343"/>
                  </a:moveTo>
                  <a:lnTo>
                    <a:pt x="868" y="515"/>
                  </a:lnTo>
                  <a:cubicBezTo>
                    <a:pt x="861" y="522"/>
                    <a:pt x="858" y="533"/>
                    <a:pt x="860" y="543"/>
                  </a:cubicBezTo>
                  <a:lnTo>
                    <a:pt x="903" y="767"/>
                  </a:lnTo>
                  <a:lnTo>
                    <a:pt x="692" y="661"/>
                  </a:lnTo>
                  <a:cubicBezTo>
                    <a:pt x="687" y="659"/>
                    <a:pt x="682" y="658"/>
                    <a:pt x="678" y="658"/>
                  </a:cubicBezTo>
                  <a:cubicBezTo>
                    <a:pt x="673" y="658"/>
                    <a:pt x="668" y="659"/>
                    <a:pt x="664" y="661"/>
                  </a:cubicBezTo>
                  <a:lnTo>
                    <a:pt x="452" y="766"/>
                  </a:lnTo>
                  <a:lnTo>
                    <a:pt x="496" y="543"/>
                  </a:lnTo>
                  <a:cubicBezTo>
                    <a:pt x="498" y="533"/>
                    <a:pt x="494" y="522"/>
                    <a:pt x="487" y="515"/>
                  </a:cubicBezTo>
                  <a:lnTo>
                    <a:pt x="313" y="343"/>
                  </a:lnTo>
                  <a:lnTo>
                    <a:pt x="549" y="322"/>
                  </a:lnTo>
                  <a:cubicBezTo>
                    <a:pt x="560" y="321"/>
                    <a:pt x="570" y="314"/>
                    <a:pt x="574" y="304"/>
                  </a:cubicBezTo>
                  <a:lnTo>
                    <a:pt x="678" y="77"/>
                  </a:lnTo>
                  <a:lnTo>
                    <a:pt x="781" y="304"/>
                  </a:lnTo>
                  <a:cubicBezTo>
                    <a:pt x="785" y="314"/>
                    <a:pt x="795" y="321"/>
                    <a:pt x="806" y="322"/>
                  </a:cubicBezTo>
                  <a:lnTo>
                    <a:pt x="1041" y="343"/>
                  </a:lnTo>
                  <a:close/>
                  <a:moveTo>
                    <a:pt x="1102" y="370"/>
                  </a:moveTo>
                  <a:cubicBezTo>
                    <a:pt x="1116" y="356"/>
                    <a:pt x="1121" y="334"/>
                    <a:pt x="1114" y="316"/>
                  </a:cubicBezTo>
                  <a:cubicBezTo>
                    <a:pt x="1108" y="297"/>
                    <a:pt x="1090" y="285"/>
                    <a:pt x="1070" y="283"/>
                  </a:cubicBezTo>
                  <a:lnTo>
                    <a:pt x="830" y="261"/>
                  </a:lnTo>
                  <a:lnTo>
                    <a:pt x="724" y="30"/>
                  </a:lnTo>
                  <a:cubicBezTo>
                    <a:pt x="716" y="11"/>
                    <a:pt x="698" y="0"/>
                    <a:pt x="678" y="0"/>
                  </a:cubicBezTo>
                  <a:cubicBezTo>
                    <a:pt x="657" y="0"/>
                    <a:pt x="640" y="11"/>
                    <a:pt x="631" y="30"/>
                  </a:cubicBezTo>
                  <a:lnTo>
                    <a:pt x="526" y="261"/>
                  </a:lnTo>
                  <a:lnTo>
                    <a:pt x="284" y="283"/>
                  </a:lnTo>
                  <a:cubicBezTo>
                    <a:pt x="264" y="285"/>
                    <a:pt x="247" y="298"/>
                    <a:pt x="241" y="316"/>
                  </a:cubicBezTo>
                  <a:cubicBezTo>
                    <a:pt x="234" y="335"/>
                    <a:pt x="238" y="356"/>
                    <a:pt x="253" y="370"/>
                  </a:cubicBezTo>
                  <a:lnTo>
                    <a:pt x="431" y="547"/>
                  </a:lnTo>
                  <a:lnTo>
                    <a:pt x="387" y="776"/>
                  </a:lnTo>
                  <a:cubicBezTo>
                    <a:pt x="384" y="791"/>
                    <a:pt x="388" y="807"/>
                    <a:pt x="398" y="818"/>
                  </a:cubicBezTo>
                  <a:cubicBezTo>
                    <a:pt x="412" y="837"/>
                    <a:pt x="439" y="842"/>
                    <a:pt x="460" y="832"/>
                  </a:cubicBezTo>
                  <a:lnTo>
                    <a:pt x="678" y="723"/>
                  </a:lnTo>
                  <a:lnTo>
                    <a:pt x="895" y="833"/>
                  </a:lnTo>
                  <a:cubicBezTo>
                    <a:pt x="902" y="836"/>
                    <a:pt x="910" y="838"/>
                    <a:pt x="918" y="838"/>
                  </a:cubicBezTo>
                  <a:cubicBezTo>
                    <a:pt x="933" y="838"/>
                    <a:pt x="947" y="831"/>
                    <a:pt x="957" y="819"/>
                  </a:cubicBezTo>
                  <a:cubicBezTo>
                    <a:pt x="966" y="808"/>
                    <a:pt x="970" y="792"/>
                    <a:pt x="967" y="777"/>
                  </a:cubicBezTo>
                  <a:lnTo>
                    <a:pt x="924" y="547"/>
                  </a:lnTo>
                  <a:lnTo>
                    <a:pt x="1102" y="370"/>
                  </a:lnTo>
                  <a:close/>
                  <a:moveTo>
                    <a:pt x="1315" y="675"/>
                  </a:moveTo>
                  <a:lnTo>
                    <a:pt x="1143" y="659"/>
                  </a:lnTo>
                  <a:lnTo>
                    <a:pt x="1067" y="494"/>
                  </a:lnTo>
                  <a:lnTo>
                    <a:pt x="1011" y="519"/>
                  </a:lnTo>
                  <a:lnTo>
                    <a:pt x="1094" y="702"/>
                  </a:lnTo>
                  <a:cubicBezTo>
                    <a:pt x="1098" y="712"/>
                    <a:pt x="1108" y="719"/>
                    <a:pt x="1119" y="720"/>
                  </a:cubicBezTo>
                  <a:lnTo>
                    <a:pt x="1275" y="734"/>
                  </a:lnTo>
                  <a:lnTo>
                    <a:pt x="1160" y="848"/>
                  </a:lnTo>
                  <a:cubicBezTo>
                    <a:pt x="1152" y="855"/>
                    <a:pt x="1149" y="865"/>
                    <a:pt x="1151" y="876"/>
                  </a:cubicBezTo>
                  <a:lnTo>
                    <a:pt x="1180" y="1024"/>
                  </a:lnTo>
                  <a:lnTo>
                    <a:pt x="1039" y="954"/>
                  </a:lnTo>
                  <a:cubicBezTo>
                    <a:pt x="1031" y="949"/>
                    <a:pt x="1020" y="949"/>
                    <a:pt x="1012" y="954"/>
                  </a:cubicBezTo>
                  <a:lnTo>
                    <a:pt x="872" y="1024"/>
                  </a:lnTo>
                  <a:lnTo>
                    <a:pt x="897" y="895"/>
                  </a:lnTo>
                  <a:lnTo>
                    <a:pt x="836" y="883"/>
                  </a:lnTo>
                  <a:lnTo>
                    <a:pt x="805" y="1044"/>
                  </a:lnTo>
                  <a:cubicBezTo>
                    <a:pt x="801" y="1061"/>
                    <a:pt x="808" y="1079"/>
                    <a:pt x="822" y="1089"/>
                  </a:cubicBezTo>
                  <a:cubicBezTo>
                    <a:pt x="836" y="1100"/>
                    <a:pt x="854" y="1102"/>
                    <a:pt x="870" y="1094"/>
                  </a:cubicBezTo>
                  <a:lnTo>
                    <a:pt x="1025" y="1016"/>
                  </a:lnTo>
                  <a:lnTo>
                    <a:pt x="1182" y="1094"/>
                  </a:lnTo>
                  <a:cubicBezTo>
                    <a:pt x="1188" y="1098"/>
                    <a:pt x="1195" y="1099"/>
                    <a:pt x="1202" y="1099"/>
                  </a:cubicBezTo>
                  <a:cubicBezTo>
                    <a:pt x="1212" y="1099"/>
                    <a:pt x="1222" y="1096"/>
                    <a:pt x="1230" y="1090"/>
                  </a:cubicBezTo>
                  <a:cubicBezTo>
                    <a:pt x="1244" y="1079"/>
                    <a:pt x="1251" y="1062"/>
                    <a:pt x="1247" y="1045"/>
                  </a:cubicBezTo>
                  <a:lnTo>
                    <a:pt x="1215" y="880"/>
                  </a:lnTo>
                  <a:lnTo>
                    <a:pt x="1344" y="753"/>
                  </a:lnTo>
                  <a:cubicBezTo>
                    <a:pt x="1356" y="740"/>
                    <a:pt x="1361" y="722"/>
                    <a:pt x="1354" y="705"/>
                  </a:cubicBezTo>
                  <a:cubicBezTo>
                    <a:pt x="1348" y="688"/>
                    <a:pt x="1333" y="676"/>
                    <a:pt x="1315" y="6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63C777FA-2404-734E-BAD0-5B2E5B227237}"/>
              </a:ext>
            </a:extLst>
          </p:cNvPr>
          <p:cNvGrpSpPr/>
          <p:nvPr userDrawn="1"/>
        </p:nvGrpSpPr>
        <p:grpSpPr>
          <a:xfrm>
            <a:off x="2946032" y="5060728"/>
            <a:ext cx="710291" cy="710292"/>
            <a:chOff x="1484492" y="4528578"/>
            <a:chExt cx="710291" cy="710292"/>
          </a:xfrm>
        </p:grpSpPr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634CB13C-156E-3840-A690-336646A67A57}"/>
                </a:ext>
              </a:extLst>
            </p:cNvPr>
            <p:cNvSpPr/>
            <p:nvPr/>
          </p:nvSpPr>
          <p:spPr>
            <a:xfrm>
              <a:off x="1484492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03" name="Freeform 302">
              <a:extLst>
                <a:ext uri="{FF2B5EF4-FFF2-40B4-BE49-F238E27FC236}">
                  <a16:creationId xmlns:a16="http://schemas.microsoft.com/office/drawing/2014/main" id="{A4A48F7B-2226-F84C-848F-FADA967EB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5162" y="4649568"/>
              <a:ext cx="488950" cy="468313"/>
            </a:xfrm>
            <a:custGeom>
              <a:avLst/>
              <a:gdLst>
                <a:gd name="T0" fmla="*/ 141 w 1361"/>
                <a:gd name="T1" fmla="*/ 1162 h 1304"/>
                <a:gd name="T2" fmla="*/ 90 w 1361"/>
                <a:gd name="T3" fmla="*/ 1241 h 1304"/>
                <a:gd name="T4" fmla="*/ 203 w 1361"/>
                <a:gd name="T5" fmla="*/ 1162 h 1304"/>
                <a:gd name="T6" fmla="*/ 1101 w 1361"/>
                <a:gd name="T7" fmla="*/ 1241 h 1304"/>
                <a:gd name="T8" fmla="*/ 203 w 1361"/>
                <a:gd name="T9" fmla="*/ 1162 h 1304"/>
                <a:gd name="T10" fmla="*/ 1179 w 1361"/>
                <a:gd name="T11" fmla="*/ 1162 h 1304"/>
                <a:gd name="T12" fmla="*/ 1179 w 1361"/>
                <a:gd name="T13" fmla="*/ 1241 h 1304"/>
                <a:gd name="T14" fmla="*/ 1163 w 1361"/>
                <a:gd name="T15" fmla="*/ 1162 h 1304"/>
                <a:gd name="T16" fmla="*/ 87 w 1361"/>
                <a:gd name="T17" fmla="*/ 1303 h 1304"/>
                <a:gd name="T18" fmla="*/ 1132 w 1361"/>
                <a:gd name="T19" fmla="*/ 1303 h 1304"/>
                <a:gd name="T20" fmla="*/ 1188 w 1361"/>
                <a:gd name="T21" fmla="*/ 1303 h 1304"/>
                <a:gd name="T22" fmla="*/ 1317 w 1361"/>
                <a:gd name="T23" fmla="*/ 1228 h 1304"/>
                <a:gd name="T24" fmla="*/ 1317 w 1361"/>
                <a:gd name="T25" fmla="*/ 1175 h 1304"/>
                <a:gd name="T26" fmla="*/ 1188 w 1361"/>
                <a:gd name="T27" fmla="*/ 1100 h 1304"/>
                <a:gd name="T28" fmla="*/ 1132 w 1361"/>
                <a:gd name="T29" fmla="*/ 1100 h 1304"/>
                <a:gd name="T30" fmla="*/ 87 w 1361"/>
                <a:gd name="T31" fmla="*/ 1100 h 1304"/>
                <a:gd name="T32" fmla="*/ 28 w 1361"/>
                <a:gd name="T33" fmla="*/ 1244 h 1304"/>
                <a:gd name="T34" fmla="*/ 727 w 1361"/>
                <a:gd name="T35" fmla="*/ 592 h 1304"/>
                <a:gd name="T36" fmla="*/ 875 w 1361"/>
                <a:gd name="T37" fmla="*/ 592 h 1304"/>
                <a:gd name="T38" fmla="*/ 906 w 1361"/>
                <a:gd name="T39" fmla="*/ 366 h 1304"/>
                <a:gd name="T40" fmla="*/ 856 w 1361"/>
                <a:gd name="T41" fmla="*/ 375 h 1304"/>
                <a:gd name="T42" fmla="*/ 649 w 1361"/>
                <a:gd name="T43" fmla="*/ 595 h 1304"/>
                <a:gd name="T44" fmla="*/ 680 w 1361"/>
                <a:gd name="T45" fmla="*/ 654 h 1304"/>
                <a:gd name="T46" fmla="*/ 937 w 1361"/>
                <a:gd name="T47" fmla="*/ 623 h 1304"/>
                <a:gd name="T48" fmla="*/ 1216 w 1361"/>
                <a:gd name="T49" fmla="*/ 987 h 1304"/>
                <a:gd name="T50" fmla="*/ 62 w 1361"/>
                <a:gd name="T51" fmla="*/ 905 h 1304"/>
                <a:gd name="T52" fmla="*/ 150 w 1361"/>
                <a:gd name="T53" fmla="*/ 842 h 1304"/>
                <a:gd name="T54" fmla="*/ 203 w 1361"/>
                <a:gd name="T55" fmla="*/ 821 h 1304"/>
                <a:gd name="T56" fmla="*/ 746 w 1361"/>
                <a:gd name="T57" fmla="*/ 259 h 1304"/>
                <a:gd name="T58" fmla="*/ 254 w 1361"/>
                <a:gd name="T59" fmla="*/ 764 h 1304"/>
                <a:gd name="T60" fmla="*/ 285 w 1361"/>
                <a:gd name="T61" fmla="*/ 824 h 1304"/>
                <a:gd name="T62" fmla="*/ 1078 w 1361"/>
                <a:gd name="T63" fmla="*/ 792 h 1304"/>
                <a:gd name="T64" fmla="*/ 1157 w 1361"/>
                <a:gd name="T65" fmla="*/ 259 h 1304"/>
                <a:gd name="T66" fmla="*/ 1188 w 1361"/>
                <a:gd name="T67" fmla="*/ 852 h 1304"/>
                <a:gd name="T68" fmla="*/ 1233 w 1361"/>
                <a:gd name="T69" fmla="*/ 840 h 1304"/>
                <a:gd name="T70" fmla="*/ 1216 w 1361"/>
                <a:gd name="T71" fmla="*/ 987 h 1304"/>
                <a:gd name="T72" fmla="*/ 1233 w 1361"/>
                <a:gd name="T73" fmla="*/ 778 h 1304"/>
                <a:gd name="T74" fmla="*/ 1219 w 1361"/>
                <a:gd name="T75" fmla="*/ 149 h 1304"/>
                <a:gd name="T76" fmla="*/ 1298 w 1361"/>
                <a:gd name="T77" fmla="*/ 200 h 1304"/>
                <a:gd name="T78" fmla="*/ 1016 w 1361"/>
                <a:gd name="T79" fmla="*/ 761 h 1304"/>
                <a:gd name="T80" fmla="*/ 937 w 1361"/>
                <a:gd name="T81" fmla="*/ 708 h 1304"/>
                <a:gd name="T82" fmla="*/ 875 w 1361"/>
                <a:gd name="T83" fmla="*/ 761 h 1304"/>
                <a:gd name="T84" fmla="*/ 796 w 1361"/>
                <a:gd name="T85" fmla="*/ 708 h 1304"/>
                <a:gd name="T86" fmla="*/ 734 w 1361"/>
                <a:gd name="T87" fmla="*/ 761 h 1304"/>
                <a:gd name="T88" fmla="*/ 655 w 1361"/>
                <a:gd name="T89" fmla="*/ 708 h 1304"/>
                <a:gd name="T90" fmla="*/ 593 w 1361"/>
                <a:gd name="T91" fmla="*/ 761 h 1304"/>
                <a:gd name="T92" fmla="*/ 514 w 1361"/>
                <a:gd name="T93" fmla="*/ 708 h 1304"/>
                <a:gd name="T94" fmla="*/ 451 w 1361"/>
                <a:gd name="T95" fmla="*/ 761 h 1304"/>
                <a:gd name="T96" fmla="*/ 1016 w 1361"/>
                <a:gd name="T97" fmla="*/ 77 h 1304"/>
                <a:gd name="T98" fmla="*/ 141 w 1361"/>
                <a:gd name="T99" fmla="*/ 778 h 1304"/>
                <a:gd name="T100" fmla="*/ 62 w 1361"/>
                <a:gd name="T101" fmla="*/ 796 h 1304"/>
                <a:gd name="T102" fmla="*/ 127 w 1361"/>
                <a:gd name="T103" fmla="*/ 146 h 1304"/>
                <a:gd name="T104" fmla="*/ 141 w 1361"/>
                <a:gd name="T105" fmla="*/ 778 h 1304"/>
                <a:gd name="T106" fmla="*/ 1233 w 1361"/>
                <a:gd name="T107" fmla="*/ 84 h 1304"/>
                <a:gd name="T108" fmla="*/ 1157 w 1361"/>
                <a:gd name="T109" fmla="*/ 197 h 1304"/>
                <a:gd name="T110" fmla="*/ 1078 w 1361"/>
                <a:gd name="T111" fmla="*/ 31 h 1304"/>
                <a:gd name="T112" fmla="*/ 1019 w 1361"/>
                <a:gd name="T113" fmla="*/ 0 h 1304"/>
                <a:gd name="T114" fmla="*/ 808 w 1361"/>
                <a:gd name="T115" fmla="*/ 197 h 1304"/>
                <a:gd name="T116" fmla="*/ 203 w 1361"/>
                <a:gd name="T117" fmla="*/ 143 h 1304"/>
                <a:gd name="T118" fmla="*/ 0 w 1361"/>
                <a:gd name="T119" fmla="*/ 200 h 1304"/>
                <a:gd name="T120" fmla="*/ 144 w 1361"/>
                <a:gd name="T121" fmla="*/ 1049 h 1304"/>
                <a:gd name="T122" fmla="*/ 1360 w 1361"/>
                <a:gd name="T123" fmla="*/ 905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61" h="1304">
                  <a:moveTo>
                    <a:pt x="90" y="1162"/>
                  </a:moveTo>
                  <a:lnTo>
                    <a:pt x="141" y="1162"/>
                  </a:lnTo>
                  <a:lnTo>
                    <a:pt x="141" y="1241"/>
                  </a:lnTo>
                  <a:lnTo>
                    <a:pt x="90" y="1241"/>
                  </a:lnTo>
                  <a:lnTo>
                    <a:pt x="90" y="1162"/>
                  </a:lnTo>
                  <a:close/>
                  <a:moveTo>
                    <a:pt x="203" y="1162"/>
                  </a:moveTo>
                  <a:lnTo>
                    <a:pt x="1101" y="1162"/>
                  </a:lnTo>
                  <a:lnTo>
                    <a:pt x="1101" y="1241"/>
                  </a:lnTo>
                  <a:lnTo>
                    <a:pt x="203" y="1241"/>
                  </a:lnTo>
                  <a:lnTo>
                    <a:pt x="203" y="1162"/>
                  </a:lnTo>
                  <a:close/>
                  <a:moveTo>
                    <a:pt x="1163" y="1162"/>
                  </a:moveTo>
                  <a:lnTo>
                    <a:pt x="1179" y="1162"/>
                  </a:lnTo>
                  <a:lnTo>
                    <a:pt x="1242" y="1202"/>
                  </a:lnTo>
                  <a:lnTo>
                    <a:pt x="1179" y="1241"/>
                  </a:lnTo>
                  <a:lnTo>
                    <a:pt x="1163" y="1241"/>
                  </a:lnTo>
                  <a:lnTo>
                    <a:pt x="1163" y="1162"/>
                  </a:lnTo>
                  <a:close/>
                  <a:moveTo>
                    <a:pt x="28" y="1244"/>
                  </a:moveTo>
                  <a:cubicBezTo>
                    <a:pt x="28" y="1277"/>
                    <a:pt x="55" y="1303"/>
                    <a:pt x="87" y="1303"/>
                  </a:cubicBezTo>
                  <a:lnTo>
                    <a:pt x="172" y="1303"/>
                  </a:lnTo>
                  <a:lnTo>
                    <a:pt x="1132" y="1303"/>
                  </a:lnTo>
                  <a:lnTo>
                    <a:pt x="1160" y="1303"/>
                  </a:lnTo>
                  <a:lnTo>
                    <a:pt x="1188" y="1303"/>
                  </a:lnTo>
                  <a:cubicBezTo>
                    <a:pt x="1194" y="1303"/>
                    <a:pt x="1200" y="1302"/>
                    <a:pt x="1204" y="1299"/>
                  </a:cubicBezTo>
                  <a:lnTo>
                    <a:pt x="1317" y="1228"/>
                  </a:lnTo>
                  <a:cubicBezTo>
                    <a:pt x="1326" y="1222"/>
                    <a:pt x="1332" y="1213"/>
                    <a:pt x="1332" y="1202"/>
                  </a:cubicBezTo>
                  <a:cubicBezTo>
                    <a:pt x="1332" y="1191"/>
                    <a:pt x="1327" y="1181"/>
                    <a:pt x="1317" y="1175"/>
                  </a:cubicBezTo>
                  <a:lnTo>
                    <a:pt x="1205" y="1105"/>
                  </a:lnTo>
                  <a:cubicBezTo>
                    <a:pt x="1200" y="1102"/>
                    <a:pt x="1194" y="1100"/>
                    <a:pt x="1188" y="1100"/>
                  </a:cubicBezTo>
                  <a:lnTo>
                    <a:pt x="1160" y="1100"/>
                  </a:lnTo>
                  <a:lnTo>
                    <a:pt x="1132" y="1100"/>
                  </a:lnTo>
                  <a:lnTo>
                    <a:pt x="172" y="1100"/>
                  </a:lnTo>
                  <a:lnTo>
                    <a:pt x="87" y="1100"/>
                  </a:lnTo>
                  <a:cubicBezTo>
                    <a:pt x="55" y="1100"/>
                    <a:pt x="28" y="1127"/>
                    <a:pt x="28" y="1159"/>
                  </a:cubicBezTo>
                  <a:lnTo>
                    <a:pt x="28" y="1244"/>
                  </a:lnTo>
                  <a:close/>
                  <a:moveTo>
                    <a:pt x="875" y="592"/>
                  </a:moveTo>
                  <a:lnTo>
                    <a:pt x="727" y="592"/>
                  </a:lnTo>
                  <a:lnTo>
                    <a:pt x="875" y="444"/>
                  </a:lnTo>
                  <a:lnTo>
                    <a:pt x="875" y="592"/>
                  </a:lnTo>
                  <a:close/>
                  <a:moveTo>
                    <a:pt x="937" y="397"/>
                  </a:moveTo>
                  <a:cubicBezTo>
                    <a:pt x="937" y="380"/>
                    <a:pt x="923" y="366"/>
                    <a:pt x="906" y="366"/>
                  </a:cubicBezTo>
                  <a:lnTo>
                    <a:pt x="878" y="366"/>
                  </a:lnTo>
                  <a:cubicBezTo>
                    <a:pt x="869" y="366"/>
                    <a:pt x="861" y="370"/>
                    <a:pt x="856" y="375"/>
                  </a:cubicBezTo>
                  <a:lnTo>
                    <a:pt x="658" y="573"/>
                  </a:lnTo>
                  <a:cubicBezTo>
                    <a:pt x="652" y="579"/>
                    <a:pt x="649" y="587"/>
                    <a:pt x="649" y="595"/>
                  </a:cubicBezTo>
                  <a:lnTo>
                    <a:pt x="649" y="623"/>
                  </a:lnTo>
                  <a:cubicBezTo>
                    <a:pt x="649" y="640"/>
                    <a:pt x="663" y="654"/>
                    <a:pt x="680" y="654"/>
                  </a:cubicBezTo>
                  <a:lnTo>
                    <a:pt x="906" y="654"/>
                  </a:lnTo>
                  <a:cubicBezTo>
                    <a:pt x="923" y="654"/>
                    <a:pt x="937" y="640"/>
                    <a:pt x="937" y="623"/>
                  </a:cubicBezTo>
                  <a:lnTo>
                    <a:pt x="937" y="397"/>
                  </a:lnTo>
                  <a:close/>
                  <a:moveTo>
                    <a:pt x="1216" y="987"/>
                  </a:moveTo>
                  <a:lnTo>
                    <a:pt x="144" y="987"/>
                  </a:lnTo>
                  <a:cubicBezTo>
                    <a:pt x="99" y="987"/>
                    <a:pt x="62" y="950"/>
                    <a:pt x="62" y="905"/>
                  </a:cubicBezTo>
                  <a:cubicBezTo>
                    <a:pt x="62" y="869"/>
                    <a:pt x="91" y="840"/>
                    <a:pt x="127" y="840"/>
                  </a:cubicBezTo>
                  <a:cubicBezTo>
                    <a:pt x="136" y="840"/>
                    <a:pt x="145" y="841"/>
                    <a:pt x="150" y="842"/>
                  </a:cubicBezTo>
                  <a:cubicBezTo>
                    <a:pt x="156" y="848"/>
                    <a:pt x="163" y="852"/>
                    <a:pt x="172" y="852"/>
                  </a:cubicBezTo>
                  <a:cubicBezTo>
                    <a:pt x="189" y="852"/>
                    <a:pt x="203" y="838"/>
                    <a:pt x="203" y="821"/>
                  </a:cubicBezTo>
                  <a:lnTo>
                    <a:pt x="203" y="259"/>
                  </a:lnTo>
                  <a:lnTo>
                    <a:pt x="746" y="259"/>
                  </a:lnTo>
                  <a:lnTo>
                    <a:pt x="263" y="742"/>
                  </a:lnTo>
                  <a:cubicBezTo>
                    <a:pt x="257" y="748"/>
                    <a:pt x="254" y="756"/>
                    <a:pt x="254" y="764"/>
                  </a:cubicBezTo>
                  <a:lnTo>
                    <a:pt x="254" y="792"/>
                  </a:lnTo>
                  <a:cubicBezTo>
                    <a:pt x="254" y="810"/>
                    <a:pt x="268" y="824"/>
                    <a:pt x="285" y="824"/>
                  </a:cubicBezTo>
                  <a:lnTo>
                    <a:pt x="1047" y="824"/>
                  </a:lnTo>
                  <a:cubicBezTo>
                    <a:pt x="1064" y="824"/>
                    <a:pt x="1078" y="810"/>
                    <a:pt x="1078" y="792"/>
                  </a:cubicBezTo>
                  <a:lnTo>
                    <a:pt x="1078" y="259"/>
                  </a:lnTo>
                  <a:lnTo>
                    <a:pt x="1157" y="259"/>
                  </a:lnTo>
                  <a:lnTo>
                    <a:pt x="1157" y="821"/>
                  </a:lnTo>
                  <a:cubicBezTo>
                    <a:pt x="1157" y="838"/>
                    <a:pt x="1171" y="852"/>
                    <a:pt x="1188" y="852"/>
                  </a:cubicBezTo>
                  <a:cubicBezTo>
                    <a:pt x="1197" y="852"/>
                    <a:pt x="1205" y="848"/>
                    <a:pt x="1210" y="842"/>
                  </a:cubicBezTo>
                  <a:cubicBezTo>
                    <a:pt x="1216" y="841"/>
                    <a:pt x="1225" y="840"/>
                    <a:pt x="1233" y="840"/>
                  </a:cubicBezTo>
                  <a:cubicBezTo>
                    <a:pt x="1269" y="840"/>
                    <a:pt x="1298" y="869"/>
                    <a:pt x="1298" y="905"/>
                  </a:cubicBezTo>
                  <a:cubicBezTo>
                    <a:pt x="1298" y="950"/>
                    <a:pt x="1261" y="987"/>
                    <a:pt x="1216" y="987"/>
                  </a:cubicBezTo>
                  <a:close/>
                  <a:moveTo>
                    <a:pt x="1298" y="796"/>
                  </a:moveTo>
                  <a:cubicBezTo>
                    <a:pt x="1279" y="785"/>
                    <a:pt x="1257" y="778"/>
                    <a:pt x="1233" y="778"/>
                  </a:cubicBezTo>
                  <a:cubicBezTo>
                    <a:pt x="1228" y="778"/>
                    <a:pt x="1223" y="778"/>
                    <a:pt x="1219" y="778"/>
                  </a:cubicBezTo>
                  <a:lnTo>
                    <a:pt x="1219" y="149"/>
                  </a:lnTo>
                  <a:cubicBezTo>
                    <a:pt x="1222" y="148"/>
                    <a:pt x="1228" y="146"/>
                    <a:pt x="1233" y="146"/>
                  </a:cubicBezTo>
                  <a:cubicBezTo>
                    <a:pt x="1263" y="146"/>
                    <a:pt x="1298" y="160"/>
                    <a:pt x="1298" y="200"/>
                  </a:cubicBezTo>
                  <a:lnTo>
                    <a:pt x="1298" y="796"/>
                  </a:lnTo>
                  <a:close/>
                  <a:moveTo>
                    <a:pt x="1016" y="761"/>
                  </a:moveTo>
                  <a:lnTo>
                    <a:pt x="937" y="761"/>
                  </a:lnTo>
                  <a:lnTo>
                    <a:pt x="937" y="708"/>
                  </a:lnTo>
                  <a:lnTo>
                    <a:pt x="875" y="708"/>
                  </a:lnTo>
                  <a:lnTo>
                    <a:pt x="875" y="761"/>
                  </a:lnTo>
                  <a:lnTo>
                    <a:pt x="796" y="761"/>
                  </a:lnTo>
                  <a:lnTo>
                    <a:pt x="796" y="708"/>
                  </a:lnTo>
                  <a:lnTo>
                    <a:pt x="734" y="708"/>
                  </a:lnTo>
                  <a:lnTo>
                    <a:pt x="734" y="761"/>
                  </a:lnTo>
                  <a:lnTo>
                    <a:pt x="655" y="761"/>
                  </a:lnTo>
                  <a:lnTo>
                    <a:pt x="655" y="708"/>
                  </a:lnTo>
                  <a:lnTo>
                    <a:pt x="593" y="708"/>
                  </a:lnTo>
                  <a:lnTo>
                    <a:pt x="593" y="761"/>
                  </a:lnTo>
                  <a:lnTo>
                    <a:pt x="514" y="761"/>
                  </a:lnTo>
                  <a:lnTo>
                    <a:pt x="514" y="708"/>
                  </a:lnTo>
                  <a:lnTo>
                    <a:pt x="451" y="708"/>
                  </a:lnTo>
                  <a:lnTo>
                    <a:pt x="451" y="761"/>
                  </a:lnTo>
                  <a:lnTo>
                    <a:pt x="332" y="761"/>
                  </a:lnTo>
                  <a:lnTo>
                    <a:pt x="1016" y="77"/>
                  </a:lnTo>
                  <a:lnTo>
                    <a:pt x="1016" y="761"/>
                  </a:lnTo>
                  <a:close/>
                  <a:moveTo>
                    <a:pt x="141" y="778"/>
                  </a:moveTo>
                  <a:cubicBezTo>
                    <a:pt x="137" y="778"/>
                    <a:pt x="132" y="778"/>
                    <a:pt x="127" y="778"/>
                  </a:cubicBezTo>
                  <a:cubicBezTo>
                    <a:pt x="103" y="778"/>
                    <a:pt x="81" y="785"/>
                    <a:pt x="62" y="796"/>
                  </a:cubicBezTo>
                  <a:lnTo>
                    <a:pt x="62" y="200"/>
                  </a:lnTo>
                  <a:cubicBezTo>
                    <a:pt x="62" y="160"/>
                    <a:pt x="97" y="146"/>
                    <a:pt x="127" y="146"/>
                  </a:cubicBezTo>
                  <a:cubicBezTo>
                    <a:pt x="132" y="146"/>
                    <a:pt x="138" y="148"/>
                    <a:pt x="141" y="149"/>
                  </a:cubicBezTo>
                  <a:lnTo>
                    <a:pt x="141" y="778"/>
                  </a:lnTo>
                  <a:close/>
                  <a:moveTo>
                    <a:pt x="1360" y="200"/>
                  </a:moveTo>
                  <a:cubicBezTo>
                    <a:pt x="1360" y="133"/>
                    <a:pt x="1307" y="84"/>
                    <a:pt x="1233" y="84"/>
                  </a:cubicBezTo>
                  <a:cubicBezTo>
                    <a:pt x="1196" y="84"/>
                    <a:pt x="1157" y="105"/>
                    <a:pt x="1157" y="143"/>
                  </a:cubicBezTo>
                  <a:lnTo>
                    <a:pt x="1157" y="197"/>
                  </a:lnTo>
                  <a:lnTo>
                    <a:pt x="1078" y="197"/>
                  </a:lnTo>
                  <a:lnTo>
                    <a:pt x="1078" y="31"/>
                  </a:lnTo>
                  <a:cubicBezTo>
                    <a:pt x="1078" y="13"/>
                    <a:pt x="1064" y="0"/>
                    <a:pt x="1047" y="0"/>
                  </a:cubicBezTo>
                  <a:lnTo>
                    <a:pt x="1019" y="0"/>
                  </a:lnTo>
                  <a:cubicBezTo>
                    <a:pt x="1010" y="0"/>
                    <a:pt x="1003" y="3"/>
                    <a:pt x="997" y="9"/>
                  </a:cubicBezTo>
                  <a:lnTo>
                    <a:pt x="808" y="197"/>
                  </a:lnTo>
                  <a:lnTo>
                    <a:pt x="203" y="197"/>
                  </a:lnTo>
                  <a:lnTo>
                    <a:pt x="203" y="143"/>
                  </a:lnTo>
                  <a:cubicBezTo>
                    <a:pt x="203" y="105"/>
                    <a:pt x="164" y="84"/>
                    <a:pt x="127" y="84"/>
                  </a:cubicBezTo>
                  <a:cubicBezTo>
                    <a:pt x="54" y="84"/>
                    <a:pt x="0" y="133"/>
                    <a:pt x="0" y="200"/>
                  </a:cubicBezTo>
                  <a:lnTo>
                    <a:pt x="0" y="905"/>
                  </a:lnTo>
                  <a:cubicBezTo>
                    <a:pt x="0" y="985"/>
                    <a:pt x="65" y="1049"/>
                    <a:pt x="144" y="1049"/>
                  </a:cubicBezTo>
                  <a:lnTo>
                    <a:pt x="1216" y="1049"/>
                  </a:lnTo>
                  <a:cubicBezTo>
                    <a:pt x="1296" y="1049"/>
                    <a:pt x="1360" y="985"/>
                    <a:pt x="1360" y="905"/>
                  </a:cubicBezTo>
                  <a:lnTo>
                    <a:pt x="1360" y="2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E7CEA429-9F85-7F42-B68C-B3E9A22AD0DC}"/>
              </a:ext>
            </a:extLst>
          </p:cNvPr>
          <p:cNvGrpSpPr/>
          <p:nvPr userDrawn="1"/>
        </p:nvGrpSpPr>
        <p:grpSpPr>
          <a:xfrm>
            <a:off x="1844911" y="2052486"/>
            <a:ext cx="710291" cy="710292"/>
            <a:chOff x="383371" y="1520336"/>
            <a:chExt cx="710291" cy="710292"/>
          </a:xfrm>
        </p:grpSpPr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8B731201-D543-5B48-9D8A-B1A57491614C}"/>
                </a:ext>
              </a:extLst>
            </p:cNvPr>
            <p:cNvSpPr/>
            <p:nvPr/>
          </p:nvSpPr>
          <p:spPr>
            <a:xfrm>
              <a:off x="383371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06" name="Freeform 305">
              <a:extLst>
                <a:ext uri="{FF2B5EF4-FFF2-40B4-BE49-F238E27FC236}">
                  <a16:creationId xmlns:a16="http://schemas.microsoft.com/office/drawing/2014/main" id="{12F85AA6-AB18-6643-B24A-4E9C9553C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391" y="1631801"/>
              <a:ext cx="476250" cy="487362"/>
            </a:xfrm>
            <a:custGeom>
              <a:avLst/>
              <a:gdLst>
                <a:gd name="T0" fmla="*/ 726 w 1327"/>
                <a:gd name="T1" fmla="*/ 1304 h 1358"/>
                <a:gd name="T2" fmla="*/ 31 w 1327"/>
                <a:gd name="T3" fmla="*/ 1197 h 1358"/>
                <a:gd name="T4" fmla="*/ 1 w 1327"/>
                <a:gd name="T5" fmla="*/ 1142 h 1358"/>
                <a:gd name="T6" fmla="*/ 330 w 1327"/>
                <a:gd name="T7" fmla="*/ 400 h 1358"/>
                <a:gd name="T8" fmla="*/ 468 w 1327"/>
                <a:gd name="T9" fmla="*/ 539 h 1358"/>
                <a:gd name="T10" fmla="*/ 468 w 1327"/>
                <a:gd name="T11" fmla="*/ 601 h 1358"/>
                <a:gd name="T12" fmla="*/ 790 w 1327"/>
                <a:gd name="T13" fmla="*/ 510 h 1358"/>
                <a:gd name="T14" fmla="*/ 654 w 1327"/>
                <a:gd name="T15" fmla="*/ 618 h 1358"/>
                <a:gd name="T16" fmla="*/ 512 w 1327"/>
                <a:gd name="T17" fmla="*/ 708 h 1358"/>
                <a:gd name="T18" fmla="*/ 239 w 1327"/>
                <a:gd name="T19" fmla="*/ 622 h 1358"/>
                <a:gd name="T20" fmla="*/ 224 w 1327"/>
                <a:gd name="T21" fmla="*/ 497 h 1358"/>
                <a:gd name="T22" fmla="*/ 164 w 1327"/>
                <a:gd name="T23" fmla="*/ 316 h 1358"/>
                <a:gd name="T24" fmla="*/ 262 w 1327"/>
                <a:gd name="T25" fmla="*/ 246 h 1358"/>
                <a:gd name="T26" fmla="*/ 391 w 1327"/>
                <a:gd name="T27" fmla="*/ 97 h 1358"/>
                <a:gd name="T28" fmla="*/ 559 w 1327"/>
                <a:gd name="T29" fmla="*/ 136 h 1358"/>
                <a:gd name="T30" fmla="*/ 754 w 1327"/>
                <a:gd name="T31" fmla="*/ 149 h 1358"/>
                <a:gd name="T32" fmla="*/ 746 w 1327"/>
                <a:gd name="T33" fmla="*/ 347 h 1358"/>
                <a:gd name="T34" fmla="*/ 790 w 1327"/>
                <a:gd name="T35" fmla="*/ 510 h 1358"/>
                <a:gd name="T36" fmla="*/ 792 w 1327"/>
                <a:gd name="T37" fmla="*/ 402 h 1358"/>
                <a:gd name="T38" fmla="*/ 803 w 1327"/>
                <a:gd name="T39" fmla="*/ 307 h 1358"/>
                <a:gd name="T40" fmla="*/ 859 w 1327"/>
                <a:gd name="T41" fmla="*/ 97 h 1358"/>
                <a:gd name="T42" fmla="*/ 667 w 1327"/>
                <a:gd name="T43" fmla="*/ 119 h 1358"/>
                <a:gd name="T44" fmla="*/ 551 w 1327"/>
                <a:gd name="T45" fmla="*/ 64 h 1358"/>
                <a:gd name="T46" fmla="*/ 447 w 1327"/>
                <a:gd name="T47" fmla="*/ 65 h 1358"/>
                <a:gd name="T48" fmla="*/ 344 w 1327"/>
                <a:gd name="T49" fmla="*/ 26 h 1358"/>
                <a:gd name="T50" fmla="*/ 223 w 1327"/>
                <a:gd name="T51" fmla="*/ 128 h 1358"/>
                <a:gd name="T52" fmla="*/ 210 w 1327"/>
                <a:gd name="T53" fmla="*/ 212 h 1358"/>
                <a:gd name="T54" fmla="*/ 43 w 1327"/>
                <a:gd name="T55" fmla="*/ 267 h 1358"/>
                <a:gd name="T56" fmla="*/ 140 w 1327"/>
                <a:gd name="T57" fmla="*/ 405 h 1358"/>
                <a:gd name="T58" fmla="*/ 130 w 1327"/>
                <a:gd name="T59" fmla="*/ 500 h 1358"/>
                <a:gd name="T60" fmla="*/ 172 w 1327"/>
                <a:gd name="T61" fmla="*/ 576 h 1358"/>
                <a:gd name="T62" fmla="*/ 170 w 1327"/>
                <a:gd name="T63" fmla="*/ 712 h 1358"/>
                <a:gd name="T64" fmla="*/ 349 w 1327"/>
                <a:gd name="T65" fmla="*/ 752 h 1358"/>
                <a:gd name="T66" fmla="*/ 460 w 1327"/>
                <a:gd name="T67" fmla="*/ 743 h 1358"/>
                <a:gd name="T68" fmla="*/ 565 w 1327"/>
                <a:gd name="T69" fmla="*/ 858 h 1358"/>
                <a:gd name="T70" fmla="*/ 611 w 1327"/>
                <a:gd name="T71" fmla="*/ 720 h 1358"/>
                <a:gd name="T72" fmla="*/ 718 w 1327"/>
                <a:gd name="T73" fmla="*/ 647 h 1358"/>
                <a:gd name="T74" fmla="*/ 769 w 1327"/>
                <a:gd name="T75" fmla="*/ 579 h 1358"/>
                <a:gd name="T76" fmla="*/ 880 w 1327"/>
                <a:gd name="T77" fmla="*/ 508 h 1358"/>
                <a:gd name="T78" fmla="*/ 1323 w 1327"/>
                <a:gd name="T79" fmla="*/ 880 h 1358"/>
                <a:gd name="T80" fmla="*/ 30 w 1327"/>
                <a:gd name="T81" fmla="*/ 1048 h 1358"/>
                <a:gd name="T82" fmla="*/ 1035 w 1327"/>
                <a:gd name="T83" fmla="*/ 1225 h 1358"/>
                <a:gd name="T84" fmla="*/ 984 w 1327"/>
                <a:gd name="T85" fmla="*/ 1173 h 1358"/>
                <a:gd name="T86" fmla="*/ 1325 w 1327"/>
                <a:gd name="T87" fmla="*/ 1035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27" h="1358">
                  <a:moveTo>
                    <a:pt x="33" y="1355"/>
                  </a:moveTo>
                  <a:cubicBezTo>
                    <a:pt x="239" y="1225"/>
                    <a:pt x="486" y="1225"/>
                    <a:pt x="693" y="1357"/>
                  </a:cubicBezTo>
                  <a:lnTo>
                    <a:pt x="726" y="1304"/>
                  </a:lnTo>
                  <a:cubicBezTo>
                    <a:pt x="498" y="1160"/>
                    <a:pt x="227" y="1159"/>
                    <a:pt x="0" y="1303"/>
                  </a:cubicBezTo>
                  <a:lnTo>
                    <a:pt x="33" y="1355"/>
                  </a:lnTo>
                  <a:close/>
                  <a:moveTo>
                    <a:pt x="31" y="1197"/>
                  </a:moveTo>
                  <a:cubicBezTo>
                    <a:pt x="320" y="1037"/>
                    <a:pt x="630" y="1093"/>
                    <a:pt x="880" y="1352"/>
                  </a:cubicBezTo>
                  <a:lnTo>
                    <a:pt x="925" y="1309"/>
                  </a:lnTo>
                  <a:cubicBezTo>
                    <a:pt x="657" y="1033"/>
                    <a:pt x="312" y="970"/>
                    <a:pt x="1" y="1142"/>
                  </a:cubicBezTo>
                  <a:lnTo>
                    <a:pt x="31" y="1197"/>
                  </a:lnTo>
                  <a:close/>
                  <a:moveTo>
                    <a:pt x="468" y="539"/>
                  </a:moveTo>
                  <a:cubicBezTo>
                    <a:pt x="392" y="539"/>
                    <a:pt x="330" y="477"/>
                    <a:pt x="330" y="400"/>
                  </a:cubicBezTo>
                  <a:cubicBezTo>
                    <a:pt x="330" y="324"/>
                    <a:pt x="392" y="262"/>
                    <a:pt x="468" y="262"/>
                  </a:cubicBezTo>
                  <a:cubicBezTo>
                    <a:pt x="544" y="262"/>
                    <a:pt x="606" y="324"/>
                    <a:pt x="606" y="400"/>
                  </a:cubicBezTo>
                  <a:cubicBezTo>
                    <a:pt x="606" y="477"/>
                    <a:pt x="544" y="539"/>
                    <a:pt x="468" y="539"/>
                  </a:cubicBezTo>
                  <a:close/>
                  <a:moveTo>
                    <a:pt x="468" y="200"/>
                  </a:moveTo>
                  <a:cubicBezTo>
                    <a:pt x="358" y="200"/>
                    <a:pt x="267" y="289"/>
                    <a:pt x="267" y="400"/>
                  </a:cubicBezTo>
                  <a:cubicBezTo>
                    <a:pt x="267" y="510"/>
                    <a:pt x="358" y="601"/>
                    <a:pt x="468" y="601"/>
                  </a:cubicBezTo>
                  <a:cubicBezTo>
                    <a:pt x="579" y="601"/>
                    <a:pt x="668" y="510"/>
                    <a:pt x="668" y="400"/>
                  </a:cubicBezTo>
                  <a:cubicBezTo>
                    <a:pt x="668" y="289"/>
                    <a:pt x="579" y="200"/>
                    <a:pt x="468" y="200"/>
                  </a:cubicBezTo>
                  <a:close/>
                  <a:moveTo>
                    <a:pt x="790" y="510"/>
                  </a:moveTo>
                  <a:cubicBezTo>
                    <a:pt x="776" y="513"/>
                    <a:pt x="762" y="516"/>
                    <a:pt x="751" y="519"/>
                  </a:cubicBezTo>
                  <a:cubicBezTo>
                    <a:pt x="721" y="528"/>
                    <a:pt x="683" y="553"/>
                    <a:pt x="664" y="588"/>
                  </a:cubicBezTo>
                  <a:cubicBezTo>
                    <a:pt x="659" y="598"/>
                    <a:pt x="656" y="608"/>
                    <a:pt x="654" y="618"/>
                  </a:cubicBezTo>
                  <a:cubicBezTo>
                    <a:pt x="601" y="619"/>
                    <a:pt x="556" y="659"/>
                    <a:pt x="550" y="712"/>
                  </a:cubicBezTo>
                  <a:lnTo>
                    <a:pt x="545" y="750"/>
                  </a:lnTo>
                  <a:lnTo>
                    <a:pt x="512" y="708"/>
                  </a:lnTo>
                  <a:cubicBezTo>
                    <a:pt x="492" y="678"/>
                    <a:pt x="458" y="660"/>
                    <a:pt x="422" y="660"/>
                  </a:cubicBezTo>
                  <a:cubicBezTo>
                    <a:pt x="405" y="660"/>
                    <a:pt x="389" y="664"/>
                    <a:pt x="374" y="671"/>
                  </a:cubicBezTo>
                  <a:cubicBezTo>
                    <a:pt x="348" y="628"/>
                    <a:pt x="294" y="604"/>
                    <a:pt x="239" y="622"/>
                  </a:cubicBezTo>
                  <a:lnTo>
                    <a:pt x="217" y="629"/>
                  </a:lnTo>
                  <a:cubicBezTo>
                    <a:pt x="223" y="618"/>
                    <a:pt x="227" y="606"/>
                    <a:pt x="230" y="598"/>
                  </a:cubicBezTo>
                  <a:cubicBezTo>
                    <a:pt x="243" y="564"/>
                    <a:pt x="241" y="527"/>
                    <a:pt x="224" y="497"/>
                  </a:cubicBezTo>
                  <a:cubicBezTo>
                    <a:pt x="215" y="481"/>
                    <a:pt x="203" y="467"/>
                    <a:pt x="188" y="457"/>
                  </a:cubicBezTo>
                  <a:cubicBezTo>
                    <a:pt x="197" y="443"/>
                    <a:pt x="202" y="426"/>
                    <a:pt x="203" y="408"/>
                  </a:cubicBezTo>
                  <a:cubicBezTo>
                    <a:pt x="205" y="373"/>
                    <a:pt x="191" y="340"/>
                    <a:pt x="164" y="316"/>
                  </a:cubicBezTo>
                  <a:lnTo>
                    <a:pt x="146" y="300"/>
                  </a:lnTo>
                  <a:lnTo>
                    <a:pt x="178" y="297"/>
                  </a:lnTo>
                  <a:cubicBezTo>
                    <a:pt x="213" y="293"/>
                    <a:pt x="243" y="275"/>
                    <a:pt x="262" y="246"/>
                  </a:cubicBezTo>
                  <a:cubicBezTo>
                    <a:pt x="273" y="229"/>
                    <a:pt x="280" y="209"/>
                    <a:pt x="281" y="190"/>
                  </a:cubicBezTo>
                  <a:cubicBezTo>
                    <a:pt x="334" y="189"/>
                    <a:pt x="380" y="151"/>
                    <a:pt x="391" y="99"/>
                  </a:cubicBezTo>
                  <a:lnTo>
                    <a:pt x="391" y="97"/>
                  </a:lnTo>
                  <a:lnTo>
                    <a:pt x="401" y="107"/>
                  </a:lnTo>
                  <a:cubicBezTo>
                    <a:pt x="426" y="134"/>
                    <a:pt x="462" y="149"/>
                    <a:pt x="500" y="149"/>
                  </a:cubicBezTo>
                  <a:cubicBezTo>
                    <a:pt x="521" y="149"/>
                    <a:pt x="542" y="145"/>
                    <a:pt x="559" y="136"/>
                  </a:cubicBezTo>
                  <a:cubicBezTo>
                    <a:pt x="578" y="165"/>
                    <a:pt x="612" y="185"/>
                    <a:pt x="649" y="185"/>
                  </a:cubicBezTo>
                  <a:cubicBezTo>
                    <a:pt x="664" y="185"/>
                    <a:pt x="678" y="182"/>
                    <a:pt x="692" y="176"/>
                  </a:cubicBezTo>
                  <a:lnTo>
                    <a:pt x="754" y="149"/>
                  </a:lnTo>
                  <a:lnTo>
                    <a:pt x="720" y="204"/>
                  </a:lnTo>
                  <a:cubicBezTo>
                    <a:pt x="702" y="234"/>
                    <a:pt x="699" y="271"/>
                    <a:pt x="713" y="304"/>
                  </a:cubicBezTo>
                  <a:cubicBezTo>
                    <a:pt x="720" y="321"/>
                    <a:pt x="732" y="336"/>
                    <a:pt x="746" y="347"/>
                  </a:cubicBezTo>
                  <a:cubicBezTo>
                    <a:pt x="737" y="362"/>
                    <a:pt x="731" y="380"/>
                    <a:pt x="730" y="399"/>
                  </a:cubicBezTo>
                  <a:cubicBezTo>
                    <a:pt x="728" y="434"/>
                    <a:pt x="742" y="467"/>
                    <a:pt x="768" y="491"/>
                  </a:cubicBezTo>
                  <a:lnTo>
                    <a:pt x="790" y="510"/>
                  </a:lnTo>
                  <a:close/>
                  <a:moveTo>
                    <a:pt x="880" y="508"/>
                  </a:moveTo>
                  <a:lnTo>
                    <a:pt x="809" y="444"/>
                  </a:lnTo>
                  <a:cubicBezTo>
                    <a:pt x="798" y="434"/>
                    <a:pt x="791" y="418"/>
                    <a:pt x="792" y="402"/>
                  </a:cubicBezTo>
                  <a:cubicBezTo>
                    <a:pt x="793" y="386"/>
                    <a:pt x="801" y="372"/>
                    <a:pt x="814" y="363"/>
                  </a:cubicBezTo>
                  <a:cubicBezTo>
                    <a:pt x="824" y="356"/>
                    <a:pt x="829" y="343"/>
                    <a:pt x="827" y="331"/>
                  </a:cubicBezTo>
                  <a:cubicBezTo>
                    <a:pt x="824" y="319"/>
                    <a:pt x="815" y="310"/>
                    <a:pt x="803" y="307"/>
                  </a:cubicBezTo>
                  <a:cubicBezTo>
                    <a:pt x="788" y="304"/>
                    <a:pt x="776" y="294"/>
                    <a:pt x="770" y="279"/>
                  </a:cubicBezTo>
                  <a:cubicBezTo>
                    <a:pt x="764" y="265"/>
                    <a:pt x="765" y="250"/>
                    <a:pt x="773" y="237"/>
                  </a:cubicBezTo>
                  <a:lnTo>
                    <a:pt x="859" y="97"/>
                  </a:lnTo>
                  <a:cubicBezTo>
                    <a:pt x="866" y="86"/>
                    <a:pt x="865" y="71"/>
                    <a:pt x="856" y="61"/>
                  </a:cubicBezTo>
                  <a:cubicBezTo>
                    <a:pt x="847" y="51"/>
                    <a:pt x="832" y="47"/>
                    <a:pt x="820" y="53"/>
                  </a:cubicBezTo>
                  <a:lnTo>
                    <a:pt x="667" y="119"/>
                  </a:lnTo>
                  <a:cubicBezTo>
                    <a:pt x="639" y="131"/>
                    <a:pt x="607" y="111"/>
                    <a:pt x="605" y="82"/>
                  </a:cubicBezTo>
                  <a:cubicBezTo>
                    <a:pt x="604" y="70"/>
                    <a:pt x="595" y="59"/>
                    <a:pt x="584" y="55"/>
                  </a:cubicBezTo>
                  <a:cubicBezTo>
                    <a:pt x="572" y="51"/>
                    <a:pt x="559" y="55"/>
                    <a:pt x="551" y="64"/>
                  </a:cubicBezTo>
                  <a:lnTo>
                    <a:pt x="546" y="69"/>
                  </a:lnTo>
                  <a:cubicBezTo>
                    <a:pt x="535" y="81"/>
                    <a:pt x="519" y="87"/>
                    <a:pt x="500" y="87"/>
                  </a:cubicBezTo>
                  <a:cubicBezTo>
                    <a:pt x="479" y="87"/>
                    <a:pt x="460" y="79"/>
                    <a:pt x="447" y="65"/>
                  </a:cubicBezTo>
                  <a:lnTo>
                    <a:pt x="397" y="12"/>
                  </a:lnTo>
                  <a:cubicBezTo>
                    <a:pt x="389" y="4"/>
                    <a:pt x="377" y="0"/>
                    <a:pt x="366" y="3"/>
                  </a:cubicBezTo>
                  <a:cubicBezTo>
                    <a:pt x="355" y="6"/>
                    <a:pt x="347" y="15"/>
                    <a:pt x="344" y="26"/>
                  </a:cubicBezTo>
                  <a:lnTo>
                    <a:pt x="330" y="86"/>
                  </a:lnTo>
                  <a:cubicBezTo>
                    <a:pt x="323" y="118"/>
                    <a:pt x="287" y="137"/>
                    <a:pt x="257" y="123"/>
                  </a:cubicBezTo>
                  <a:cubicBezTo>
                    <a:pt x="246" y="118"/>
                    <a:pt x="232" y="120"/>
                    <a:pt x="223" y="128"/>
                  </a:cubicBezTo>
                  <a:cubicBezTo>
                    <a:pt x="214" y="136"/>
                    <a:pt x="210" y="149"/>
                    <a:pt x="214" y="160"/>
                  </a:cubicBezTo>
                  <a:lnTo>
                    <a:pt x="216" y="167"/>
                  </a:lnTo>
                  <a:cubicBezTo>
                    <a:pt x="221" y="182"/>
                    <a:pt x="219" y="198"/>
                    <a:pt x="210" y="212"/>
                  </a:cubicBezTo>
                  <a:cubicBezTo>
                    <a:pt x="202" y="225"/>
                    <a:pt x="188" y="233"/>
                    <a:pt x="172" y="235"/>
                  </a:cubicBezTo>
                  <a:lnTo>
                    <a:pt x="70" y="245"/>
                  </a:lnTo>
                  <a:cubicBezTo>
                    <a:pt x="57" y="247"/>
                    <a:pt x="47" y="255"/>
                    <a:pt x="43" y="267"/>
                  </a:cubicBezTo>
                  <a:cubicBezTo>
                    <a:pt x="39" y="278"/>
                    <a:pt x="43" y="291"/>
                    <a:pt x="52" y="300"/>
                  </a:cubicBezTo>
                  <a:lnTo>
                    <a:pt x="123" y="363"/>
                  </a:lnTo>
                  <a:cubicBezTo>
                    <a:pt x="135" y="373"/>
                    <a:pt x="141" y="389"/>
                    <a:pt x="140" y="405"/>
                  </a:cubicBezTo>
                  <a:cubicBezTo>
                    <a:pt x="140" y="421"/>
                    <a:pt x="132" y="435"/>
                    <a:pt x="118" y="445"/>
                  </a:cubicBezTo>
                  <a:cubicBezTo>
                    <a:pt x="108" y="452"/>
                    <a:pt x="103" y="464"/>
                    <a:pt x="106" y="476"/>
                  </a:cubicBezTo>
                  <a:cubicBezTo>
                    <a:pt x="108" y="488"/>
                    <a:pt x="118" y="498"/>
                    <a:pt x="130" y="500"/>
                  </a:cubicBezTo>
                  <a:lnTo>
                    <a:pt x="137" y="502"/>
                  </a:lnTo>
                  <a:cubicBezTo>
                    <a:pt x="155" y="506"/>
                    <a:pt x="165" y="518"/>
                    <a:pt x="170" y="527"/>
                  </a:cubicBezTo>
                  <a:cubicBezTo>
                    <a:pt x="178" y="541"/>
                    <a:pt x="179" y="559"/>
                    <a:pt x="172" y="576"/>
                  </a:cubicBezTo>
                  <a:cubicBezTo>
                    <a:pt x="162" y="604"/>
                    <a:pt x="132" y="669"/>
                    <a:pt x="131" y="670"/>
                  </a:cubicBezTo>
                  <a:cubicBezTo>
                    <a:pt x="126" y="682"/>
                    <a:pt x="128" y="695"/>
                    <a:pt x="137" y="704"/>
                  </a:cubicBezTo>
                  <a:cubicBezTo>
                    <a:pt x="145" y="713"/>
                    <a:pt x="158" y="716"/>
                    <a:pt x="170" y="712"/>
                  </a:cubicBezTo>
                  <a:lnTo>
                    <a:pt x="259" y="680"/>
                  </a:lnTo>
                  <a:cubicBezTo>
                    <a:pt x="291" y="670"/>
                    <a:pt x="325" y="693"/>
                    <a:pt x="328" y="725"/>
                  </a:cubicBezTo>
                  <a:cubicBezTo>
                    <a:pt x="329" y="738"/>
                    <a:pt x="337" y="748"/>
                    <a:pt x="349" y="752"/>
                  </a:cubicBezTo>
                  <a:cubicBezTo>
                    <a:pt x="361" y="756"/>
                    <a:pt x="373" y="753"/>
                    <a:pt x="382" y="743"/>
                  </a:cubicBezTo>
                  <a:lnTo>
                    <a:pt x="388" y="737"/>
                  </a:lnTo>
                  <a:cubicBezTo>
                    <a:pt x="407" y="715"/>
                    <a:pt x="445" y="719"/>
                    <a:pt x="460" y="743"/>
                  </a:cubicBezTo>
                  <a:cubicBezTo>
                    <a:pt x="461" y="744"/>
                    <a:pt x="461" y="745"/>
                    <a:pt x="462" y="746"/>
                  </a:cubicBezTo>
                  <a:lnTo>
                    <a:pt x="541" y="846"/>
                  </a:lnTo>
                  <a:cubicBezTo>
                    <a:pt x="547" y="853"/>
                    <a:pt x="556" y="858"/>
                    <a:pt x="565" y="858"/>
                  </a:cubicBezTo>
                  <a:cubicBezTo>
                    <a:pt x="568" y="858"/>
                    <a:pt x="571" y="857"/>
                    <a:pt x="573" y="857"/>
                  </a:cubicBezTo>
                  <a:cubicBezTo>
                    <a:pt x="585" y="853"/>
                    <a:pt x="594" y="843"/>
                    <a:pt x="596" y="831"/>
                  </a:cubicBezTo>
                  <a:lnTo>
                    <a:pt x="611" y="720"/>
                  </a:lnTo>
                  <a:cubicBezTo>
                    <a:pt x="615" y="691"/>
                    <a:pt x="648" y="671"/>
                    <a:pt x="676" y="684"/>
                  </a:cubicBezTo>
                  <a:cubicBezTo>
                    <a:pt x="687" y="690"/>
                    <a:pt x="700" y="688"/>
                    <a:pt x="709" y="679"/>
                  </a:cubicBezTo>
                  <a:cubicBezTo>
                    <a:pt x="719" y="671"/>
                    <a:pt x="722" y="658"/>
                    <a:pt x="718" y="647"/>
                  </a:cubicBezTo>
                  <a:lnTo>
                    <a:pt x="716" y="640"/>
                  </a:lnTo>
                  <a:cubicBezTo>
                    <a:pt x="714" y="632"/>
                    <a:pt x="715" y="625"/>
                    <a:pt x="719" y="617"/>
                  </a:cubicBezTo>
                  <a:cubicBezTo>
                    <a:pt x="729" y="598"/>
                    <a:pt x="754" y="583"/>
                    <a:pt x="769" y="579"/>
                  </a:cubicBezTo>
                  <a:cubicBezTo>
                    <a:pt x="793" y="571"/>
                    <a:pt x="846" y="564"/>
                    <a:pt x="864" y="562"/>
                  </a:cubicBezTo>
                  <a:cubicBezTo>
                    <a:pt x="876" y="560"/>
                    <a:pt x="887" y="552"/>
                    <a:pt x="890" y="540"/>
                  </a:cubicBezTo>
                  <a:cubicBezTo>
                    <a:pt x="894" y="528"/>
                    <a:pt x="890" y="516"/>
                    <a:pt x="880" y="508"/>
                  </a:cubicBezTo>
                  <a:close/>
                  <a:moveTo>
                    <a:pt x="761" y="1011"/>
                  </a:moveTo>
                  <a:cubicBezTo>
                    <a:pt x="933" y="911"/>
                    <a:pt x="1124" y="885"/>
                    <a:pt x="1305" y="940"/>
                  </a:cubicBezTo>
                  <a:lnTo>
                    <a:pt x="1323" y="880"/>
                  </a:lnTo>
                  <a:cubicBezTo>
                    <a:pt x="1112" y="816"/>
                    <a:pt x="890" y="852"/>
                    <a:pt x="695" y="978"/>
                  </a:cubicBezTo>
                  <a:cubicBezTo>
                    <a:pt x="474" y="882"/>
                    <a:pt x="230" y="882"/>
                    <a:pt x="3" y="992"/>
                  </a:cubicBezTo>
                  <a:lnTo>
                    <a:pt x="30" y="1048"/>
                  </a:lnTo>
                  <a:cubicBezTo>
                    <a:pt x="385" y="875"/>
                    <a:pt x="789" y="994"/>
                    <a:pt x="1058" y="1349"/>
                  </a:cubicBezTo>
                  <a:lnTo>
                    <a:pt x="1107" y="1312"/>
                  </a:lnTo>
                  <a:cubicBezTo>
                    <a:pt x="1084" y="1281"/>
                    <a:pt x="1060" y="1253"/>
                    <a:pt x="1035" y="1225"/>
                  </a:cubicBezTo>
                  <a:cubicBezTo>
                    <a:pt x="1125" y="1211"/>
                    <a:pt x="1216" y="1221"/>
                    <a:pt x="1302" y="1257"/>
                  </a:cubicBezTo>
                  <a:lnTo>
                    <a:pt x="1326" y="1199"/>
                  </a:lnTo>
                  <a:cubicBezTo>
                    <a:pt x="1216" y="1154"/>
                    <a:pt x="1098" y="1145"/>
                    <a:pt x="984" y="1173"/>
                  </a:cubicBezTo>
                  <a:cubicBezTo>
                    <a:pt x="957" y="1147"/>
                    <a:pt x="929" y="1124"/>
                    <a:pt x="901" y="1102"/>
                  </a:cubicBezTo>
                  <a:cubicBezTo>
                    <a:pt x="1033" y="1051"/>
                    <a:pt x="1171" y="1048"/>
                    <a:pt x="1304" y="1094"/>
                  </a:cubicBezTo>
                  <a:lnTo>
                    <a:pt x="1325" y="1035"/>
                  </a:lnTo>
                  <a:cubicBezTo>
                    <a:pt x="1165" y="980"/>
                    <a:pt x="999" y="989"/>
                    <a:pt x="843" y="1059"/>
                  </a:cubicBezTo>
                  <a:cubicBezTo>
                    <a:pt x="816" y="1041"/>
                    <a:pt x="789" y="1025"/>
                    <a:pt x="761" y="10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1954B44D-3E5E-7243-BC5F-039849E3398A}"/>
              </a:ext>
            </a:extLst>
          </p:cNvPr>
          <p:cNvGrpSpPr/>
          <p:nvPr userDrawn="1"/>
        </p:nvGrpSpPr>
        <p:grpSpPr>
          <a:xfrm>
            <a:off x="9520527" y="1154120"/>
            <a:ext cx="710291" cy="710292"/>
            <a:chOff x="8058987" y="621970"/>
            <a:chExt cx="710291" cy="710292"/>
          </a:xfrm>
        </p:grpSpPr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33235D46-2B63-D841-A8A4-7BDCC8963267}"/>
                </a:ext>
              </a:extLst>
            </p:cNvPr>
            <p:cNvSpPr/>
            <p:nvPr/>
          </p:nvSpPr>
          <p:spPr>
            <a:xfrm>
              <a:off x="8058987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09" name="Freeform 308">
              <a:extLst>
                <a:ext uri="{FF2B5EF4-FFF2-40B4-BE49-F238E27FC236}">
                  <a16:creationId xmlns:a16="http://schemas.microsoft.com/office/drawing/2014/main" id="{D1808BC1-DCE5-374A-8D5E-F6A14818A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5851" y="758835"/>
              <a:ext cx="436562" cy="436563"/>
            </a:xfrm>
            <a:custGeom>
              <a:avLst/>
              <a:gdLst>
                <a:gd name="T0" fmla="*/ 281 w 1218"/>
                <a:gd name="T1" fmla="*/ 280 h 1218"/>
                <a:gd name="T2" fmla="*/ 212 w 1218"/>
                <a:gd name="T3" fmla="*/ 280 h 1218"/>
                <a:gd name="T4" fmla="*/ 115 w 1218"/>
                <a:gd name="T5" fmla="*/ 184 h 1218"/>
                <a:gd name="T6" fmla="*/ 167 w 1218"/>
                <a:gd name="T7" fmla="*/ 167 h 1218"/>
                <a:gd name="T8" fmla="*/ 184 w 1218"/>
                <a:gd name="T9" fmla="*/ 115 h 1218"/>
                <a:gd name="T10" fmla="*/ 281 w 1218"/>
                <a:gd name="T11" fmla="*/ 211 h 1218"/>
                <a:gd name="T12" fmla="*/ 281 w 1218"/>
                <a:gd name="T13" fmla="*/ 280 h 1218"/>
                <a:gd name="T14" fmla="*/ 343 w 1218"/>
                <a:gd name="T15" fmla="*/ 186 h 1218"/>
                <a:gd name="T16" fmla="*/ 157 w 1218"/>
                <a:gd name="T17" fmla="*/ 0 h 1218"/>
                <a:gd name="T18" fmla="*/ 118 w 1218"/>
                <a:gd name="T19" fmla="*/ 118 h 1218"/>
                <a:gd name="T20" fmla="*/ 0 w 1218"/>
                <a:gd name="T21" fmla="*/ 157 h 1218"/>
                <a:gd name="T22" fmla="*/ 186 w 1218"/>
                <a:gd name="T23" fmla="*/ 342 h 1218"/>
                <a:gd name="T24" fmla="*/ 299 w 1218"/>
                <a:gd name="T25" fmla="*/ 342 h 1218"/>
                <a:gd name="T26" fmla="*/ 600 w 1218"/>
                <a:gd name="T27" fmla="*/ 644 h 1218"/>
                <a:gd name="T28" fmla="*/ 644 w 1218"/>
                <a:gd name="T29" fmla="*/ 600 h 1218"/>
                <a:gd name="T30" fmla="*/ 343 w 1218"/>
                <a:gd name="T31" fmla="*/ 299 h 1218"/>
                <a:gd name="T32" fmla="*/ 343 w 1218"/>
                <a:gd name="T33" fmla="*/ 186 h 1218"/>
                <a:gd name="T34" fmla="*/ 622 w 1218"/>
                <a:gd name="T35" fmla="*/ 760 h 1218"/>
                <a:gd name="T36" fmla="*/ 484 w 1218"/>
                <a:gd name="T37" fmla="*/ 622 h 1218"/>
                <a:gd name="T38" fmla="*/ 492 w 1218"/>
                <a:gd name="T39" fmla="*/ 576 h 1218"/>
                <a:gd name="T40" fmla="*/ 433 w 1218"/>
                <a:gd name="T41" fmla="*/ 555 h 1218"/>
                <a:gd name="T42" fmla="*/ 422 w 1218"/>
                <a:gd name="T43" fmla="*/ 622 h 1218"/>
                <a:gd name="T44" fmla="*/ 622 w 1218"/>
                <a:gd name="T45" fmla="*/ 822 h 1218"/>
                <a:gd name="T46" fmla="*/ 822 w 1218"/>
                <a:gd name="T47" fmla="*/ 622 h 1218"/>
                <a:gd name="T48" fmla="*/ 622 w 1218"/>
                <a:gd name="T49" fmla="*/ 421 h 1218"/>
                <a:gd name="T50" fmla="*/ 555 w 1218"/>
                <a:gd name="T51" fmla="*/ 433 h 1218"/>
                <a:gd name="T52" fmla="*/ 576 w 1218"/>
                <a:gd name="T53" fmla="*/ 491 h 1218"/>
                <a:gd name="T54" fmla="*/ 622 w 1218"/>
                <a:gd name="T55" fmla="*/ 483 h 1218"/>
                <a:gd name="T56" fmla="*/ 760 w 1218"/>
                <a:gd name="T57" fmla="*/ 622 h 1218"/>
                <a:gd name="T58" fmla="*/ 622 w 1218"/>
                <a:gd name="T59" fmla="*/ 760 h 1218"/>
                <a:gd name="T60" fmla="*/ 441 w 1218"/>
                <a:gd name="T61" fmla="*/ 339 h 1218"/>
                <a:gd name="T62" fmla="*/ 622 w 1218"/>
                <a:gd name="T63" fmla="*/ 286 h 1218"/>
                <a:gd name="T64" fmla="*/ 958 w 1218"/>
                <a:gd name="T65" fmla="*/ 622 h 1218"/>
                <a:gd name="T66" fmla="*/ 622 w 1218"/>
                <a:gd name="T67" fmla="*/ 958 h 1218"/>
                <a:gd name="T68" fmla="*/ 286 w 1218"/>
                <a:gd name="T69" fmla="*/ 622 h 1218"/>
                <a:gd name="T70" fmla="*/ 339 w 1218"/>
                <a:gd name="T71" fmla="*/ 441 h 1218"/>
                <a:gd name="T72" fmla="*/ 287 w 1218"/>
                <a:gd name="T73" fmla="*/ 407 h 1218"/>
                <a:gd name="T74" fmla="*/ 224 w 1218"/>
                <a:gd name="T75" fmla="*/ 622 h 1218"/>
                <a:gd name="T76" fmla="*/ 622 w 1218"/>
                <a:gd name="T77" fmla="*/ 1020 h 1218"/>
                <a:gd name="T78" fmla="*/ 1020 w 1218"/>
                <a:gd name="T79" fmla="*/ 622 h 1218"/>
                <a:gd name="T80" fmla="*/ 622 w 1218"/>
                <a:gd name="T81" fmla="*/ 224 h 1218"/>
                <a:gd name="T82" fmla="*/ 408 w 1218"/>
                <a:gd name="T83" fmla="*/ 286 h 1218"/>
                <a:gd name="T84" fmla="*/ 441 w 1218"/>
                <a:gd name="T85" fmla="*/ 339 h 1218"/>
                <a:gd name="T86" fmla="*/ 622 w 1218"/>
                <a:gd name="T87" fmla="*/ 26 h 1218"/>
                <a:gd name="T88" fmla="*/ 338 w 1218"/>
                <a:gd name="T89" fmla="*/ 98 h 1218"/>
                <a:gd name="T90" fmla="*/ 368 w 1218"/>
                <a:gd name="T91" fmla="*/ 153 h 1218"/>
                <a:gd name="T92" fmla="*/ 622 w 1218"/>
                <a:gd name="T93" fmla="*/ 88 h 1218"/>
                <a:gd name="T94" fmla="*/ 1155 w 1218"/>
                <a:gd name="T95" fmla="*/ 622 h 1218"/>
                <a:gd name="T96" fmla="*/ 622 w 1218"/>
                <a:gd name="T97" fmla="*/ 1155 h 1218"/>
                <a:gd name="T98" fmla="*/ 89 w 1218"/>
                <a:gd name="T99" fmla="*/ 622 h 1218"/>
                <a:gd name="T100" fmla="*/ 153 w 1218"/>
                <a:gd name="T101" fmla="*/ 368 h 1218"/>
                <a:gd name="T102" fmla="*/ 98 w 1218"/>
                <a:gd name="T103" fmla="*/ 338 h 1218"/>
                <a:gd name="T104" fmla="*/ 27 w 1218"/>
                <a:gd name="T105" fmla="*/ 622 h 1218"/>
                <a:gd name="T106" fmla="*/ 622 w 1218"/>
                <a:gd name="T107" fmla="*/ 1217 h 1218"/>
                <a:gd name="T108" fmla="*/ 1217 w 1218"/>
                <a:gd name="T109" fmla="*/ 622 h 1218"/>
                <a:gd name="T110" fmla="*/ 622 w 1218"/>
                <a:gd name="T111" fmla="*/ 26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18" h="1218">
                  <a:moveTo>
                    <a:pt x="281" y="280"/>
                  </a:moveTo>
                  <a:lnTo>
                    <a:pt x="212" y="280"/>
                  </a:lnTo>
                  <a:lnTo>
                    <a:pt x="115" y="184"/>
                  </a:lnTo>
                  <a:lnTo>
                    <a:pt x="167" y="167"/>
                  </a:lnTo>
                  <a:lnTo>
                    <a:pt x="184" y="115"/>
                  </a:lnTo>
                  <a:lnTo>
                    <a:pt x="281" y="211"/>
                  </a:lnTo>
                  <a:lnTo>
                    <a:pt x="281" y="280"/>
                  </a:lnTo>
                  <a:close/>
                  <a:moveTo>
                    <a:pt x="343" y="186"/>
                  </a:moveTo>
                  <a:lnTo>
                    <a:pt x="157" y="0"/>
                  </a:lnTo>
                  <a:lnTo>
                    <a:pt x="118" y="118"/>
                  </a:lnTo>
                  <a:lnTo>
                    <a:pt x="0" y="157"/>
                  </a:lnTo>
                  <a:lnTo>
                    <a:pt x="186" y="342"/>
                  </a:lnTo>
                  <a:lnTo>
                    <a:pt x="299" y="342"/>
                  </a:lnTo>
                  <a:lnTo>
                    <a:pt x="600" y="644"/>
                  </a:lnTo>
                  <a:lnTo>
                    <a:pt x="644" y="600"/>
                  </a:lnTo>
                  <a:lnTo>
                    <a:pt x="343" y="299"/>
                  </a:lnTo>
                  <a:lnTo>
                    <a:pt x="343" y="186"/>
                  </a:lnTo>
                  <a:close/>
                  <a:moveTo>
                    <a:pt x="622" y="760"/>
                  </a:moveTo>
                  <a:cubicBezTo>
                    <a:pt x="546" y="760"/>
                    <a:pt x="484" y="698"/>
                    <a:pt x="484" y="622"/>
                  </a:cubicBezTo>
                  <a:cubicBezTo>
                    <a:pt x="484" y="606"/>
                    <a:pt x="486" y="590"/>
                    <a:pt x="492" y="576"/>
                  </a:cubicBezTo>
                  <a:lnTo>
                    <a:pt x="433" y="555"/>
                  </a:lnTo>
                  <a:cubicBezTo>
                    <a:pt x="425" y="576"/>
                    <a:pt x="422" y="599"/>
                    <a:pt x="422" y="622"/>
                  </a:cubicBezTo>
                  <a:cubicBezTo>
                    <a:pt x="422" y="732"/>
                    <a:pt x="512" y="822"/>
                    <a:pt x="622" y="822"/>
                  </a:cubicBezTo>
                  <a:cubicBezTo>
                    <a:pt x="732" y="822"/>
                    <a:pt x="822" y="733"/>
                    <a:pt x="822" y="622"/>
                  </a:cubicBezTo>
                  <a:cubicBezTo>
                    <a:pt x="822" y="512"/>
                    <a:pt x="732" y="421"/>
                    <a:pt x="622" y="421"/>
                  </a:cubicBezTo>
                  <a:cubicBezTo>
                    <a:pt x="599" y="421"/>
                    <a:pt x="577" y="425"/>
                    <a:pt x="555" y="433"/>
                  </a:cubicBezTo>
                  <a:lnTo>
                    <a:pt x="576" y="491"/>
                  </a:lnTo>
                  <a:cubicBezTo>
                    <a:pt x="591" y="486"/>
                    <a:pt x="606" y="483"/>
                    <a:pt x="622" y="483"/>
                  </a:cubicBezTo>
                  <a:cubicBezTo>
                    <a:pt x="698" y="483"/>
                    <a:pt x="760" y="546"/>
                    <a:pt x="760" y="622"/>
                  </a:cubicBezTo>
                  <a:cubicBezTo>
                    <a:pt x="760" y="698"/>
                    <a:pt x="698" y="760"/>
                    <a:pt x="622" y="760"/>
                  </a:cubicBezTo>
                  <a:close/>
                  <a:moveTo>
                    <a:pt x="441" y="339"/>
                  </a:moveTo>
                  <a:cubicBezTo>
                    <a:pt x="495" y="304"/>
                    <a:pt x="558" y="286"/>
                    <a:pt x="622" y="286"/>
                  </a:cubicBezTo>
                  <a:cubicBezTo>
                    <a:pt x="807" y="286"/>
                    <a:pt x="958" y="437"/>
                    <a:pt x="958" y="622"/>
                  </a:cubicBezTo>
                  <a:cubicBezTo>
                    <a:pt x="958" y="807"/>
                    <a:pt x="807" y="958"/>
                    <a:pt x="622" y="958"/>
                  </a:cubicBezTo>
                  <a:cubicBezTo>
                    <a:pt x="437" y="958"/>
                    <a:pt x="286" y="807"/>
                    <a:pt x="286" y="622"/>
                  </a:cubicBezTo>
                  <a:cubicBezTo>
                    <a:pt x="286" y="557"/>
                    <a:pt x="304" y="495"/>
                    <a:pt x="339" y="441"/>
                  </a:cubicBezTo>
                  <a:lnTo>
                    <a:pt x="287" y="407"/>
                  </a:lnTo>
                  <a:cubicBezTo>
                    <a:pt x="246" y="471"/>
                    <a:pt x="224" y="546"/>
                    <a:pt x="224" y="622"/>
                  </a:cubicBezTo>
                  <a:cubicBezTo>
                    <a:pt x="224" y="841"/>
                    <a:pt x="403" y="1020"/>
                    <a:pt x="622" y="1020"/>
                  </a:cubicBezTo>
                  <a:cubicBezTo>
                    <a:pt x="841" y="1020"/>
                    <a:pt x="1020" y="842"/>
                    <a:pt x="1020" y="622"/>
                  </a:cubicBezTo>
                  <a:cubicBezTo>
                    <a:pt x="1020" y="403"/>
                    <a:pt x="841" y="224"/>
                    <a:pt x="622" y="224"/>
                  </a:cubicBezTo>
                  <a:cubicBezTo>
                    <a:pt x="546" y="224"/>
                    <a:pt x="472" y="246"/>
                    <a:pt x="408" y="286"/>
                  </a:cubicBezTo>
                  <a:lnTo>
                    <a:pt x="441" y="339"/>
                  </a:lnTo>
                  <a:close/>
                  <a:moveTo>
                    <a:pt x="622" y="26"/>
                  </a:moveTo>
                  <a:cubicBezTo>
                    <a:pt x="523" y="26"/>
                    <a:pt x="425" y="51"/>
                    <a:pt x="338" y="98"/>
                  </a:cubicBezTo>
                  <a:lnTo>
                    <a:pt x="368" y="153"/>
                  </a:lnTo>
                  <a:cubicBezTo>
                    <a:pt x="445" y="111"/>
                    <a:pt x="533" y="88"/>
                    <a:pt x="622" y="88"/>
                  </a:cubicBezTo>
                  <a:cubicBezTo>
                    <a:pt x="916" y="88"/>
                    <a:pt x="1155" y="328"/>
                    <a:pt x="1155" y="622"/>
                  </a:cubicBezTo>
                  <a:cubicBezTo>
                    <a:pt x="1155" y="916"/>
                    <a:pt x="916" y="1155"/>
                    <a:pt x="622" y="1155"/>
                  </a:cubicBezTo>
                  <a:cubicBezTo>
                    <a:pt x="328" y="1155"/>
                    <a:pt x="89" y="916"/>
                    <a:pt x="89" y="622"/>
                  </a:cubicBezTo>
                  <a:cubicBezTo>
                    <a:pt x="89" y="533"/>
                    <a:pt x="111" y="445"/>
                    <a:pt x="153" y="368"/>
                  </a:cubicBezTo>
                  <a:lnTo>
                    <a:pt x="98" y="338"/>
                  </a:lnTo>
                  <a:cubicBezTo>
                    <a:pt x="51" y="425"/>
                    <a:pt x="27" y="523"/>
                    <a:pt x="27" y="622"/>
                  </a:cubicBezTo>
                  <a:cubicBezTo>
                    <a:pt x="27" y="950"/>
                    <a:pt x="294" y="1217"/>
                    <a:pt x="622" y="1217"/>
                  </a:cubicBezTo>
                  <a:cubicBezTo>
                    <a:pt x="950" y="1217"/>
                    <a:pt x="1217" y="950"/>
                    <a:pt x="1217" y="622"/>
                  </a:cubicBezTo>
                  <a:cubicBezTo>
                    <a:pt x="1217" y="293"/>
                    <a:pt x="950" y="26"/>
                    <a:pt x="622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BE758BA9-669C-4C40-98B6-480F726A1E99}"/>
              </a:ext>
            </a:extLst>
          </p:cNvPr>
          <p:cNvGrpSpPr/>
          <p:nvPr userDrawn="1"/>
        </p:nvGrpSpPr>
        <p:grpSpPr>
          <a:xfrm>
            <a:off x="5136546" y="3030776"/>
            <a:ext cx="710291" cy="710292"/>
            <a:chOff x="3675006" y="2498626"/>
            <a:chExt cx="710291" cy="710292"/>
          </a:xfrm>
        </p:grpSpPr>
        <p:sp>
          <p:nvSpPr>
            <p:cNvPr id="311" name="Rectangle 310">
              <a:extLst>
                <a:ext uri="{FF2B5EF4-FFF2-40B4-BE49-F238E27FC236}">
                  <a16:creationId xmlns:a16="http://schemas.microsoft.com/office/drawing/2014/main" id="{8DD08CDF-8C37-9047-976F-8A9DD3AF55D1}"/>
                </a:ext>
              </a:extLst>
            </p:cNvPr>
            <p:cNvSpPr/>
            <p:nvPr/>
          </p:nvSpPr>
          <p:spPr>
            <a:xfrm>
              <a:off x="3675006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12" name="Freeform 311">
              <a:extLst>
                <a:ext uri="{FF2B5EF4-FFF2-40B4-BE49-F238E27FC236}">
                  <a16:creationId xmlns:a16="http://schemas.microsoft.com/office/drawing/2014/main" id="{55A64B4E-D645-6D41-9C70-522010682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5676" y="2626760"/>
              <a:ext cx="488950" cy="454025"/>
            </a:xfrm>
            <a:custGeom>
              <a:avLst/>
              <a:gdLst>
                <a:gd name="T0" fmla="*/ 439 w 1361"/>
                <a:gd name="T1" fmla="*/ 1219 h 1267"/>
                <a:gd name="T2" fmla="*/ 984 w 1361"/>
                <a:gd name="T3" fmla="*/ 1222 h 1267"/>
                <a:gd name="T4" fmla="*/ 426 w 1361"/>
                <a:gd name="T5" fmla="*/ 1157 h 1267"/>
                <a:gd name="T6" fmla="*/ 736 w 1361"/>
                <a:gd name="T7" fmla="*/ 903 h 1267"/>
                <a:gd name="T8" fmla="*/ 736 w 1361"/>
                <a:gd name="T9" fmla="*/ 965 h 1267"/>
                <a:gd name="T10" fmla="*/ 648 w 1361"/>
                <a:gd name="T11" fmla="*/ 520 h 1267"/>
                <a:gd name="T12" fmla="*/ 727 w 1361"/>
                <a:gd name="T13" fmla="*/ 697 h 1267"/>
                <a:gd name="T14" fmla="*/ 286 w 1361"/>
                <a:gd name="T15" fmla="*/ 480 h 1267"/>
                <a:gd name="T16" fmla="*/ 309 w 1361"/>
                <a:gd name="T17" fmla="*/ 697 h 1267"/>
                <a:gd name="T18" fmla="*/ 286 w 1361"/>
                <a:gd name="T19" fmla="*/ 480 h 1267"/>
                <a:gd name="T20" fmla="*/ 318 w 1361"/>
                <a:gd name="T21" fmla="*/ 351 h 1267"/>
                <a:gd name="T22" fmla="*/ 346 w 1361"/>
                <a:gd name="T23" fmla="*/ 234 h 1267"/>
                <a:gd name="T24" fmla="*/ 373 w 1361"/>
                <a:gd name="T25" fmla="*/ 351 h 1267"/>
                <a:gd name="T26" fmla="*/ 346 w 1361"/>
                <a:gd name="T27" fmla="*/ 193 h 1267"/>
                <a:gd name="T28" fmla="*/ 263 w 1361"/>
                <a:gd name="T29" fmla="*/ 304 h 1267"/>
                <a:gd name="T30" fmla="*/ 403 w 1361"/>
                <a:gd name="T31" fmla="*/ 382 h 1267"/>
                <a:gd name="T32" fmla="*/ 548 w 1361"/>
                <a:gd name="T33" fmla="*/ 407 h 1267"/>
                <a:gd name="T34" fmla="*/ 472 w 1361"/>
                <a:gd name="T35" fmla="*/ 235 h 1267"/>
                <a:gd name="T36" fmla="*/ 546 w 1361"/>
                <a:gd name="T37" fmla="*/ 639 h 1267"/>
                <a:gd name="T38" fmla="*/ 478 w 1361"/>
                <a:gd name="T39" fmla="*/ 590 h 1267"/>
                <a:gd name="T40" fmla="*/ 547 w 1361"/>
                <a:gd name="T41" fmla="*/ 538 h 1267"/>
                <a:gd name="T42" fmla="*/ 603 w 1361"/>
                <a:gd name="T43" fmla="*/ 586 h 1267"/>
                <a:gd name="T44" fmla="*/ 517 w 1361"/>
                <a:gd name="T45" fmla="*/ 477 h 1267"/>
                <a:gd name="T46" fmla="*/ 456 w 1361"/>
                <a:gd name="T47" fmla="*/ 670 h 1267"/>
                <a:gd name="T48" fmla="*/ 603 w 1361"/>
                <a:gd name="T49" fmla="*/ 586 h 1267"/>
                <a:gd name="T50" fmla="*/ 677 w 1361"/>
                <a:gd name="T51" fmla="*/ 351 h 1267"/>
                <a:gd name="T52" fmla="*/ 706 w 1361"/>
                <a:gd name="T53" fmla="*/ 234 h 1267"/>
                <a:gd name="T54" fmla="*/ 733 w 1361"/>
                <a:gd name="T55" fmla="*/ 351 h 1267"/>
                <a:gd name="T56" fmla="*/ 706 w 1361"/>
                <a:gd name="T57" fmla="*/ 193 h 1267"/>
                <a:gd name="T58" fmla="*/ 622 w 1361"/>
                <a:gd name="T59" fmla="*/ 304 h 1267"/>
                <a:gd name="T60" fmla="*/ 763 w 1361"/>
                <a:gd name="T61" fmla="*/ 382 h 1267"/>
                <a:gd name="T62" fmla="*/ 908 w 1361"/>
                <a:gd name="T63" fmla="*/ 407 h 1267"/>
                <a:gd name="T64" fmla="*/ 831 w 1361"/>
                <a:gd name="T65" fmla="*/ 235 h 1267"/>
                <a:gd name="T66" fmla="*/ 917 w 1361"/>
                <a:gd name="T67" fmla="*/ 639 h 1267"/>
                <a:gd name="T68" fmla="*/ 848 w 1361"/>
                <a:gd name="T69" fmla="*/ 590 h 1267"/>
                <a:gd name="T70" fmla="*/ 917 w 1361"/>
                <a:gd name="T71" fmla="*/ 538 h 1267"/>
                <a:gd name="T72" fmla="*/ 973 w 1361"/>
                <a:gd name="T73" fmla="*/ 586 h 1267"/>
                <a:gd name="T74" fmla="*/ 887 w 1361"/>
                <a:gd name="T75" fmla="*/ 477 h 1267"/>
                <a:gd name="T76" fmla="*/ 826 w 1361"/>
                <a:gd name="T77" fmla="*/ 670 h 1267"/>
                <a:gd name="T78" fmla="*/ 973 w 1361"/>
                <a:gd name="T79" fmla="*/ 586 h 1267"/>
                <a:gd name="T80" fmla="*/ 1088 w 1361"/>
                <a:gd name="T81" fmla="*/ 196 h 1267"/>
                <a:gd name="T82" fmla="*/ 1041 w 1361"/>
                <a:gd name="T83" fmla="*/ 235 h 1267"/>
                <a:gd name="T84" fmla="*/ 1097 w 1361"/>
                <a:gd name="T85" fmla="*/ 697 h 1267"/>
                <a:gd name="T86" fmla="*/ 1018 w 1361"/>
                <a:gd name="T87" fmla="*/ 520 h 1267"/>
                <a:gd name="T88" fmla="*/ 1298 w 1361"/>
                <a:gd name="T89" fmla="*/ 818 h 1267"/>
                <a:gd name="T90" fmla="*/ 115 w 1361"/>
                <a:gd name="T91" fmla="*/ 62 h 1267"/>
                <a:gd name="T92" fmla="*/ 1298 w 1361"/>
                <a:gd name="T93" fmla="*/ 818 h 1267"/>
                <a:gd name="T94" fmla="*/ 1298 w 1361"/>
                <a:gd name="T95" fmla="*/ 934 h 1267"/>
                <a:gd name="T96" fmla="*/ 510 w 1361"/>
                <a:gd name="T97" fmla="*/ 987 h 1267"/>
                <a:gd name="T98" fmla="*/ 62 w 1361"/>
                <a:gd name="T99" fmla="*/ 880 h 1267"/>
                <a:gd name="T100" fmla="*/ 115 w 1361"/>
                <a:gd name="T101" fmla="*/ 0 h 1267"/>
                <a:gd name="T102" fmla="*/ 115 w 1361"/>
                <a:gd name="T103" fmla="*/ 1050 h 1267"/>
                <a:gd name="T104" fmla="*/ 542 w 1361"/>
                <a:gd name="T105" fmla="*/ 1131 h 1267"/>
                <a:gd name="T106" fmla="*/ 790 w 1361"/>
                <a:gd name="T107" fmla="*/ 1131 h 1267"/>
                <a:gd name="T108" fmla="*/ 1244 w 1361"/>
                <a:gd name="T109" fmla="*/ 1050 h 1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61" h="1267">
                  <a:moveTo>
                    <a:pt x="347" y="1222"/>
                  </a:moveTo>
                  <a:lnTo>
                    <a:pt x="391" y="1266"/>
                  </a:lnTo>
                  <a:lnTo>
                    <a:pt x="439" y="1219"/>
                  </a:lnTo>
                  <a:lnTo>
                    <a:pt x="893" y="1219"/>
                  </a:lnTo>
                  <a:lnTo>
                    <a:pt x="940" y="1266"/>
                  </a:lnTo>
                  <a:lnTo>
                    <a:pt x="984" y="1222"/>
                  </a:lnTo>
                  <a:lnTo>
                    <a:pt x="928" y="1166"/>
                  </a:lnTo>
                  <a:cubicBezTo>
                    <a:pt x="922" y="1160"/>
                    <a:pt x="914" y="1157"/>
                    <a:pt x="906" y="1157"/>
                  </a:cubicBezTo>
                  <a:lnTo>
                    <a:pt x="426" y="1157"/>
                  </a:lnTo>
                  <a:cubicBezTo>
                    <a:pt x="418" y="1157"/>
                    <a:pt x="410" y="1160"/>
                    <a:pt x="404" y="1166"/>
                  </a:cubicBezTo>
                  <a:lnTo>
                    <a:pt x="347" y="1222"/>
                  </a:lnTo>
                  <a:close/>
                  <a:moveTo>
                    <a:pt x="736" y="903"/>
                  </a:moveTo>
                  <a:lnTo>
                    <a:pt x="595" y="903"/>
                  </a:lnTo>
                  <a:lnTo>
                    <a:pt x="595" y="965"/>
                  </a:lnTo>
                  <a:lnTo>
                    <a:pt x="736" y="965"/>
                  </a:lnTo>
                  <a:lnTo>
                    <a:pt x="736" y="903"/>
                  </a:lnTo>
                  <a:close/>
                  <a:moveTo>
                    <a:pt x="656" y="480"/>
                  </a:moveTo>
                  <a:lnTo>
                    <a:pt x="648" y="520"/>
                  </a:lnTo>
                  <a:lnTo>
                    <a:pt x="679" y="520"/>
                  </a:lnTo>
                  <a:lnTo>
                    <a:pt x="679" y="697"/>
                  </a:lnTo>
                  <a:lnTo>
                    <a:pt x="727" y="697"/>
                  </a:lnTo>
                  <a:lnTo>
                    <a:pt x="727" y="480"/>
                  </a:lnTo>
                  <a:lnTo>
                    <a:pt x="656" y="480"/>
                  </a:lnTo>
                  <a:close/>
                  <a:moveTo>
                    <a:pt x="286" y="480"/>
                  </a:moveTo>
                  <a:lnTo>
                    <a:pt x="277" y="520"/>
                  </a:lnTo>
                  <a:lnTo>
                    <a:pt x="309" y="520"/>
                  </a:lnTo>
                  <a:lnTo>
                    <a:pt x="309" y="697"/>
                  </a:lnTo>
                  <a:lnTo>
                    <a:pt x="356" y="697"/>
                  </a:lnTo>
                  <a:lnTo>
                    <a:pt x="356" y="480"/>
                  </a:lnTo>
                  <a:lnTo>
                    <a:pt x="286" y="480"/>
                  </a:lnTo>
                  <a:close/>
                  <a:moveTo>
                    <a:pt x="373" y="351"/>
                  </a:moveTo>
                  <a:cubicBezTo>
                    <a:pt x="366" y="363"/>
                    <a:pt x="357" y="369"/>
                    <a:pt x="345" y="369"/>
                  </a:cubicBezTo>
                  <a:cubicBezTo>
                    <a:pt x="334" y="369"/>
                    <a:pt x="325" y="363"/>
                    <a:pt x="318" y="351"/>
                  </a:cubicBezTo>
                  <a:cubicBezTo>
                    <a:pt x="311" y="339"/>
                    <a:pt x="307" y="323"/>
                    <a:pt x="307" y="303"/>
                  </a:cubicBezTo>
                  <a:cubicBezTo>
                    <a:pt x="307" y="282"/>
                    <a:pt x="310" y="264"/>
                    <a:pt x="317" y="252"/>
                  </a:cubicBezTo>
                  <a:cubicBezTo>
                    <a:pt x="324" y="240"/>
                    <a:pt x="334" y="234"/>
                    <a:pt x="346" y="234"/>
                  </a:cubicBezTo>
                  <a:cubicBezTo>
                    <a:pt x="358" y="234"/>
                    <a:pt x="367" y="240"/>
                    <a:pt x="374" y="252"/>
                  </a:cubicBezTo>
                  <a:cubicBezTo>
                    <a:pt x="381" y="265"/>
                    <a:pt x="384" y="281"/>
                    <a:pt x="384" y="303"/>
                  </a:cubicBezTo>
                  <a:cubicBezTo>
                    <a:pt x="384" y="323"/>
                    <a:pt x="380" y="339"/>
                    <a:pt x="373" y="351"/>
                  </a:cubicBezTo>
                  <a:close/>
                  <a:moveTo>
                    <a:pt x="428" y="299"/>
                  </a:moveTo>
                  <a:cubicBezTo>
                    <a:pt x="428" y="267"/>
                    <a:pt x="421" y="241"/>
                    <a:pt x="406" y="222"/>
                  </a:cubicBezTo>
                  <a:cubicBezTo>
                    <a:pt x="391" y="203"/>
                    <a:pt x="371" y="193"/>
                    <a:pt x="346" y="193"/>
                  </a:cubicBezTo>
                  <a:lnTo>
                    <a:pt x="345" y="193"/>
                  </a:lnTo>
                  <a:cubicBezTo>
                    <a:pt x="320" y="193"/>
                    <a:pt x="300" y="203"/>
                    <a:pt x="285" y="223"/>
                  </a:cubicBezTo>
                  <a:cubicBezTo>
                    <a:pt x="270" y="244"/>
                    <a:pt x="263" y="271"/>
                    <a:pt x="263" y="304"/>
                  </a:cubicBezTo>
                  <a:cubicBezTo>
                    <a:pt x="263" y="336"/>
                    <a:pt x="270" y="361"/>
                    <a:pt x="286" y="380"/>
                  </a:cubicBezTo>
                  <a:cubicBezTo>
                    <a:pt x="301" y="400"/>
                    <a:pt x="321" y="409"/>
                    <a:pt x="346" y="409"/>
                  </a:cubicBezTo>
                  <a:cubicBezTo>
                    <a:pt x="368" y="409"/>
                    <a:pt x="387" y="400"/>
                    <a:pt x="403" y="382"/>
                  </a:cubicBezTo>
                  <a:cubicBezTo>
                    <a:pt x="420" y="364"/>
                    <a:pt x="428" y="336"/>
                    <a:pt x="428" y="299"/>
                  </a:cubicBezTo>
                  <a:close/>
                  <a:moveTo>
                    <a:pt x="502" y="407"/>
                  </a:moveTo>
                  <a:lnTo>
                    <a:pt x="548" y="407"/>
                  </a:lnTo>
                  <a:lnTo>
                    <a:pt x="548" y="196"/>
                  </a:lnTo>
                  <a:lnTo>
                    <a:pt x="480" y="196"/>
                  </a:lnTo>
                  <a:lnTo>
                    <a:pt x="472" y="235"/>
                  </a:lnTo>
                  <a:lnTo>
                    <a:pt x="502" y="235"/>
                  </a:lnTo>
                  <a:lnTo>
                    <a:pt x="502" y="407"/>
                  </a:lnTo>
                  <a:close/>
                  <a:moveTo>
                    <a:pt x="546" y="639"/>
                  </a:moveTo>
                  <a:cubicBezTo>
                    <a:pt x="539" y="652"/>
                    <a:pt x="530" y="658"/>
                    <a:pt x="518" y="658"/>
                  </a:cubicBezTo>
                  <a:cubicBezTo>
                    <a:pt x="506" y="658"/>
                    <a:pt x="496" y="652"/>
                    <a:pt x="489" y="639"/>
                  </a:cubicBezTo>
                  <a:cubicBezTo>
                    <a:pt x="482" y="627"/>
                    <a:pt x="478" y="611"/>
                    <a:pt x="478" y="590"/>
                  </a:cubicBezTo>
                  <a:cubicBezTo>
                    <a:pt x="478" y="568"/>
                    <a:pt x="482" y="550"/>
                    <a:pt x="489" y="538"/>
                  </a:cubicBezTo>
                  <a:cubicBezTo>
                    <a:pt x="496" y="525"/>
                    <a:pt x="506" y="519"/>
                    <a:pt x="518" y="519"/>
                  </a:cubicBezTo>
                  <a:cubicBezTo>
                    <a:pt x="530" y="519"/>
                    <a:pt x="540" y="525"/>
                    <a:pt x="547" y="538"/>
                  </a:cubicBezTo>
                  <a:cubicBezTo>
                    <a:pt x="554" y="550"/>
                    <a:pt x="557" y="568"/>
                    <a:pt x="557" y="590"/>
                  </a:cubicBezTo>
                  <a:cubicBezTo>
                    <a:pt x="557" y="611"/>
                    <a:pt x="554" y="627"/>
                    <a:pt x="546" y="639"/>
                  </a:cubicBezTo>
                  <a:close/>
                  <a:moveTo>
                    <a:pt x="603" y="586"/>
                  </a:moveTo>
                  <a:cubicBezTo>
                    <a:pt x="603" y="553"/>
                    <a:pt x="595" y="526"/>
                    <a:pt x="580" y="506"/>
                  </a:cubicBezTo>
                  <a:cubicBezTo>
                    <a:pt x="565" y="487"/>
                    <a:pt x="544" y="477"/>
                    <a:pt x="518" y="477"/>
                  </a:cubicBezTo>
                  <a:lnTo>
                    <a:pt x="517" y="477"/>
                  </a:lnTo>
                  <a:cubicBezTo>
                    <a:pt x="492" y="477"/>
                    <a:pt x="471" y="487"/>
                    <a:pt x="456" y="508"/>
                  </a:cubicBezTo>
                  <a:cubicBezTo>
                    <a:pt x="440" y="529"/>
                    <a:pt x="432" y="557"/>
                    <a:pt x="432" y="591"/>
                  </a:cubicBezTo>
                  <a:cubicBezTo>
                    <a:pt x="432" y="623"/>
                    <a:pt x="440" y="650"/>
                    <a:pt x="456" y="670"/>
                  </a:cubicBezTo>
                  <a:cubicBezTo>
                    <a:pt x="472" y="690"/>
                    <a:pt x="493" y="699"/>
                    <a:pt x="518" y="699"/>
                  </a:cubicBezTo>
                  <a:cubicBezTo>
                    <a:pt x="541" y="700"/>
                    <a:pt x="560" y="690"/>
                    <a:pt x="577" y="672"/>
                  </a:cubicBezTo>
                  <a:cubicBezTo>
                    <a:pt x="594" y="653"/>
                    <a:pt x="603" y="624"/>
                    <a:pt x="603" y="586"/>
                  </a:cubicBezTo>
                  <a:close/>
                  <a:moveTo>
                    <a:pt x="733" y="351"/>
                  </a:moveTo>
                  <a:cubicBezTo>
                    <a:pt x="726" y="363"/>
                    <a:pt x="717" y="369"/>
                    <a:pt x="705" y="369"/>
                  </a:cubicBezTo>
                  <a:cubicBezTo>
                    <a:pt x="693" y="369"/>
                    <a:pt x="684" y="363"/>
                    <a:pt x="677" y="351"/>
                  </a:cubicBezTo>
                  <a:cubicBezTo>
                    <a:pt x="670" y="339"/>
                    <a:pt x="667" y="323"/>
                    <a:pt x="667" y="303"/>
                  </a:cubicBezTo>
                  <a:cubicBezTo>
                    <a:pt x="667" y="282"/>
                    <a:pt x="670" y="264"/>
                    <a:pt x="677" y="252"/>
                  </a:cubicBezTo>
                  <a:cubicBezTo>
                    <a:pt x="684" y="240"/>
                    <a:pt x="693" y="234"/>
                    <a:pt x="706" y="234"/>
                  </a:cubicBezTo>
                  <a:cubicBezTo>
                    <a:pt x="717" y="234"/>
                    <a:pt x="726" y="240"/>
                    <a:pt x="733" y="252"/>
                  </a:cubicBezTo>
                  <a:cubicBezTo>
                    <a:pt x="740" y="265"/>
                    <a:pt x="743" y="281"/>
                    <a:pt x="743" y="303"/>
                  </a:cubicBezTo>
                  <a:cubicBezTo>
                    <a:pt x="743" y="323"/>
                    <a:pt x="740" y="339"/>
                    <a:pt x="733" y="351"/>
                  </a:cubicBezTo>
                  <a:close/>
                  <a:moveTo>
                    <a:pt x="788" y="299"/>
                  </a:moveTo>
                  <a:cubicBezTo>
                    <a:pt x="788" y="267"/>
                    <a:pt x="780" y="241"/>
                    <a:pt x="765" y="222"/>
                  </a:cubicBezTo>
                  <a:cubicBezTo>
                    <a:pt x="751" y="203"/>
                    <a:pt x="731" y="193"/>
                    <a:pt x="706" y="193"/>
                  </a:cubicBezTo>
                  <a:lnTo>
                    <a:pt x="704" y="193"/>
                  </a:lnTo>
                  <a:cubicBezTo>
                    <a:pt x="680" y="193"/>
                    <a:pt x="660" y="203"/>
                    <a:pt x="645" y="223"/>
                  </a:cubicBezTo>
                  <a:cubicBezTo>
                    <a:pt x="630" y="244"/>
                    <a:pt x="622" y="271"/>
                    <a:pt x="622" y="304"/>
                  </a:cubicBezTo>
                  <a:cubicBezTo>
                    <a:pt x="622" y="336"/>
                    <a:pt x="630" y="361"/>
                    <a:pt x="645" y="380"/>
                  </a:cubicBezTo>
                  <a:cubicBezTo>
                    <a:pt x="661" y="400"/>
                    <a:pt x="681" y="409"/>
                    <a:pt x="706" y="409"/>
                  </a:cubicBezTo>
                  <a:cubicBezTo>
                    <a:pt x="727" y="409"/>
                    <a:pt x="746" y="400"/>
                    <a:pt x="763" y="382"/>
                  </a:cubicBezTo>
                  <a:cubicBezTo>
                    <a:pt x="779" y="364"/>
                    <a:pt x="788" y="336"/>
                    <a:pt x="788" y="299"/>
                  </a:cubicBezTo>
                  <a:close/>
                  <a:moveTo>
                    <a:pt x="862" y="407"/>
                  </a:moveTo>
                  <a:lnTo>
                    <a:pt x="908" y="407"/>
                  </a:lnTo>
                  <a:lnTo>
                    <a:pt x="908" y="196"/>
                  </a:lnTo>
                  <a:lnTo>
                    <a:pt x="839" y="196"/>
                  </a:lnTo>
                  <a:lnTo>
                    <a:pt x="831" y="235"/>
                  </a:lnTo>
                  <a:lnTo>
                    <a:pt x="862" y="235"/>
                  </a:lnTo>
                  <a:lnTo>
                    <a:pt x="862" y="407"/>
                  </a:lnTo>
                  <a:close/>
                  <a:moveTo>
                    <a:pt x="917" y="639"/>
                  </a:moveTo>
                  <a:cubicBezTo>
                    <a:pt x="910" y="652"/>
                    <a:pt x="900" y="658"/>
                    <a:pt x="888" y="658"/>
                  </a:cubicBezTo>
                  <a:cubicBezTo>
                    <a:pt x="876" y="658"/>
                    <a:pt x="867" y="652"/>
                    <a:pt x="859" y="639"/>
                  </a:cubicBezTo>
                  <a:cubicBezTo>
                    <a:pt x="852" y="627"/>
                    <a:pt x="848" y="611"/>
                    <a:pt x="848" y="590"/>
                  </a:cubicBezTo>
                  <a:cubicBezTo>
                    <a:pt x="848" y="568"/>
                    <a:pt x="852" y="550"/>
                    <a:pt x="859" y="538"/>
                  </a:cubicBezTo>
                  <a:cubicBezTo>
                    <a:pt x="866" y="525"/>
                    <a:pt x="876" y="519"/>
                    <a:pt x="889" y="519"/>
                  </a:cubicBezTo>
                  <a:cubicBezTo>
                    <a:pt x="900" y="519"/>
                    <a:pt x="910" y="525"/>
                    <a:pt x="917" y="538"/>
                  </a:cubicBezTo>
                  <a:cubicBezTo>
                    <a:pt x="924" y="550"/>
                    <a:pt x="928" y="568"/>
                    <a:pt x="928" y="590"/>
                  </a:cubicBezTo>
                  <a:cubicBezTo>
                    <a:pt x="928" y="611"/>
                    <a:pt x="924" y="627"/>
                    <a:pt x="917" y="639"/>
                  </a:cubicBezTo>
                  <a:close/>
                  <a:moveTo>
                    <a:pt x="973" y="586"/>
                  </a:moveTo>
                  <a:cubicBezTo>
                    <a:pt x="973" y="553"/>
                    <a:pt x="966" y="526"/>
                    <a:pt x="950" y="506"/>
                  </a:cubicBezTo>
                  <a:cubicBezTo>
                    <a:pt x="935" y="487"/>
                    <a:pt x="914" y="477"/>
                    <a:pt x="889" y="477"/>
                  </a:cubicBezTo>
                  <a:lnTo>
                    <a:pt x="887" y="477"/>
                  </a:lnTo>
                  <a:cubicBezTo>
                    <a:pt x="862" y="477"/>
                    <a:pt x="841" y="487"/>
                    <a:pt x="826" y="508"/>
                  </a:cubicBezTo>
                  <a:cubicBezTo>
                    <a:pt x="810" y="529"/>
                    <a:pt x="803" y="557"/>
                    <a:pt x="803" y="591"/>
                  </a:cubicBezTo>
                  <a:cubicBezTo>
                    <a:pt x="803" y="623"/>
                    <a:pt x="810" y="650"/>
                    <a:pt x="826" y="670"/>
                  </a:cubicBezTo>
                  <a:cubicBezTo>
                    <a:pt x="841" y="690"/>
                    <a:pt x="863" y="699"/>
                    <a:pt x="889" y="699"/>
                  </a:cubicBezTo>
                  <a:cubicBezTo>
                    <a:pt x="911" y="700"/>
                    <a:pt x="931" y="690"/>
                    <a:pt x="948" y="672"/>
                  </a:cubicBezTo>
                  <a:cubicBezTo>
                    <a:pt x="965" y="653"/>
                    <a:pt x="973" y="624"/>
                    <a:pt x="973" y="586"/>
                  </a:cubicBezTo>
                  <a:close/>
                  <a:moveTo>
                    <a:pt x="1041" y="407"/>
                  </a:moveTo>
                  <a:lnTo>
                    <a:pt x="1088" y="407"/>
                  </a:lnTo>
                  <a:lnTo>
                    <a:pt x="1088" y="196"/>
                  </a:lnTo>
                  <a:lnTo>
                    <a:pt x="1019" y="196"/>
                  </a:lnTo>
                  <a:lnTo>
                    <a:pt x="1011" y="235"/>
                  </a:lnTo>
                  <a:lnTo>
                    <a:pt x="1041" y="235"/>
                  </a:lnTo>
                  <a:lnTo>
                    <a:pt x="1041" y="407"/>
                  </a:lnTo>
                  <a:close/>
                  <a:moveTo>
                    <a:pt x="1049" y="697"/>
                  </a:moveTo>
                  <a:lnTo>
                    <a:pt x="1097" y="697"/>
                  </a:lnTo>
                  <a:lnTo>
                    <a:pt x="1097" y="480"/>
                  </a:lnTo>
                  <a:lnTo>
                    <a:pt x="1026" y="480"/>
                  </a:lnTo>
                  <a:lnTo>
                    <a:pt x="1018" y="520"/>
                  </a:lnTo>
                  <a:lnTo>
                    <a:pt x="1049" y="520"/>
                  </a:lnTo>
                  <a:lnTo>
                    <a:pt x="1049" y="697"/>
                  </a:lnTo>
                  <a:close/>
                  <a:moveTo>
                    <a:pt x="1298" y="818"/>
                  </a:moveTo>
                  <a:lnTo>
                    <a:pt x="62" y="818"/>
                  </a:lnTo>
                  <a:lnTo>
                    <a:pt x="62" y="115"/>
                  </a:lnTo>
                  <a:cubicBezTo>
                    <a:pt x="62" y="86"/>
                    <a:pt x="86" y="62"/>
                    <a:pt x="115" y="62"/>
                  </a:cubicBezTo>
                  <a:lnTo>
                    <a:pt x="1244" y="62"/>
                  </a:lnTo>
                  <a:cubicBezTo>
                    <a:pt x="1274" y="62"/>
                    <a:pt x="1298" y="86"/>
                    <a:pt x="1298" y="115"/>
                  </a:cubicBezTo>
                  <a:lnTo>
                    <a:pt x="1298" y="818"/>
                  </a:lnTo>
                  <a:close/>
                  <a:moveTo>
                    <a:pt x="62" y="880"/>
                  </a:moveTo>
                  <a:lnTo>
                    <a:pt x="1298" y="880"/>
                  </a:lnTo>
                  <a:lnTo>
                    <a:pt x="1298" y="934"/>
                  </a:lnTo>
                  <a:cubicBezTo>
                    <a:pt x="1298" y="963"/>
                    <a:pt x="1274" y="987"/>
                    <a:pt x="1244" y="987"/>
                  </a:cubicBezTo>
                  <a:lnTo>
                    <a:pt x="821" y="987"/>
                  </a:lnTo>
                  <a:lnTo>
                    <a:pt x="510" y="987"/>
                  </a:lnTo>
                  <a:lnTo>
                    <a:pt x="115" y="987"/>
                  </a:lnTo>
                  <a:cubicBezTo>
                    <a:pt x="86" y="987"/>
                    <a:pt x="62" y="963"/>
                    <a:pt x="62" y="934"/>
                  </a:cubicBezTo>
                  <a:lnTo>
                    <a:pt x="62" y="880"/>
                  </a:lnTo>
                  <a:close/>
                  <a:moveTo>
                    <a:pt x="1360" y="115"/>
                  </a:moveTo>
                  <a:cubicBezTo>
                    <a:pt x="1360" y="52"/>
                    <a:pt x="1308" y="0"/>
                    <a:pt x="1244" y="0"/>
                  </a:cubicBezTo>
                  <a:lnTo>
                    <a:pt x="115" y="0"/>
                  </a:lnTo>
                  <a:cubicBezTo>
                    <a:pt x="52" y="0"/>
                    <a:pt x="0" y="52"/>
                    <a:pt x="0" y="115"/>
                  </a:cubicBezTo>
                  <a:lnTo>
                    <a:pt x="0" y="934"/>
                  </a:lnTo>
                  <a:cubicBezTo>
                    <a:pt x="0" y="998"/>
                    <a:pt x="52" y="1050"/>
                    <a:pt x="115" y="1050"/>
                  </a:cubicBezTo>
                  <a:lnTo>
                    <a:pt x="479" y="1050"/>
                  </a:lnTo>
                  <a:lnTo>
                    <a:pt x="479" y="1131"/>
                  </a:lnTo>
                  <a:lnTo>
                    <a:pt x="542" y="1131"/>
                  </a:lnTo>
                  <a:lnTo>
                    <a:pt x="542" y="1050"/>
                  </a:lnTo>
                  <a:lnTo>
                    <a:pt x="790" y="1050"/>
                  </a:lnTo>
                  <a:lnTo>
                    <a:pt x="790" y="1131"/>
                  </a:lnTo>
                  <a:lnTo>
                    <a:pt x="852" y="1131"/>
                  </a:lnTo>
                  <a:lnTo>
                    <a:pt x="852" y="1050"/>
                  </a:lnTo>
                  <a:lnTo>
                    <a:pt x="1244" y="1050"/>
                  </a:lnTo>
                  <a:cubicBezTo>
                    <a:pt x="1308" y="1050"/>
                    <a:pt x="1360" y="998"/>
                    <a:pt x="1360" y="934"/>
                  </a:cubicBezTo>
                  <a:lnTo>
                    <a:pt x="1360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F4E5F321-F439-8E4C-8434-CCB8B27F4B45}"/>
              </a:ext>
            </a:extLst>
          </p:cNvPr>
          <p:cNvGrpSpPr/>
          <p:nvPr userDrawn="1"/>
        </p:nvGrpSpPr>
        <p:grpSpPr>
          <a:xfrm>
            <a:off x="8435634" y="3030776"/>
            <a:ext cx="710291" cy="710292"/>
            <a:chOff x="6974094" y="2498626"/>
            <a:chExt cx="710291" cy="710292"/>
          </a:xfrm>
        </p:grpSpPr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id="{B86771CA-C7EA-C641-9C63-AE6B20926210}"/>
                </a:ext>
              </a:extLst>
            </p:cNvPr>
            <p:cNvSpPr/>
            <p:nvPr/>
          </p:nvSpPr>
          <p:spPr>
            <a:xfrm>
              <a:off x="6974094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15" name="Freeform 1">
              <a:extLst>
                <a:ext uri="{FF2B5EF4-FFF2-40B4-BE49-F238E27FC236}">
                  <a16:creationId xmlns:a16="http://schemas.microsoft.com/office/drawing/2014/main" id="{D23E7050-FA9A-2D47-8FA6-865C74986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352" y="2621997"/>
              <a:ext cx="485775" cy="463550"/>
            </a:xfrm>
            <a:custGeom>
              <a:avLst/>
              <a:gdLst>
                <a:gd name="T0" fmla="*/ 1007 w 1348"/>
                <a:gd name="T1" fmla="*/ 392 h 1288"/>
                <a:gd name="T2" fmla="*/ 734 w 1348"/>
                <a:gd name="T3" fmla="*/ 229 h 1288"/>
                <a:gd name="T4" fmla="*/ 946 w 1348"/>
                <a:gd name="T5" fmla="*/ 311 h 1288"/>
                <a:gd name="T6" fmla="*/ 672 w 1348"/>
                <a:gd name="T7" fmla="*/ 167 h 1288"/>
                <a:gd name="T8" fmla="*/ 480 w 1348"/>
                <a:gd name="T9" fmla="*/ 280 h 1288"/>
                <a:gd name="T10" fmla="*/ 784 w 1348"/>
                <a:gd name="T11" fmla="*/ 116 h 1288"/>
                <a:gd name="T12" fmla="*/ 574 w 1348"/>
                <a:gd name="T13" fmla="*/ 878 h 1288"/>
                <a:gd name="T14" fmla="*/ 758 w 1348"/>
                <a:gd name="T15" fmla="*/ 1028 h 1288"/>
                <a:gd name="T16" fmla="*/ 561 w 1348"/>
                <a:gd name="T17" fmla="*/ 972 h 1288"/>
                <a:gd name="T18" fmla="*/ 336 w 1348"/>
                <a:gd name="T19" fmla="*/ 972 h 1288"/>
                <a:gd name="T20" fmla="*/ 146 w 1348"/>
                <a:gd name="T21" fmla="*/ 1009 h 1288"/>
                <a:gd name="T22" fmla="*/ 352 w 1348"/>
                <a:gd name="T23" fmla="*/ 793 h 1288"/>
                <a:gd name="T24" fmla="*/ 439 w 1348"/>
                <a:gd name="T25" fmla="*/ 689 h 1288"/>
                <a:gd name="T26" fmla="*/ 1132 w 1348"/>
                <a:gd name="T27" fmla="*/ 454 h 1288"/>
                <a:gd name="T28" fmla="*/ 1132 w 1348"/>
                <a:gd name="T29" fmla="*/ 167 h 1288"/>
                <a:gd name="T30" fmla="*/ 847 w 1348"/>
                <a:gd name="T31" fmla="*/ 54 h 1288"/>
                <a:gd name="T32" fmla="*/ 480 w 1348"/>
                <a:gd name="T33" fmla="*/ 0 h 1288"/>
                <a:gd name="T34" fmla="*/ 418 w 1348"/>
                <a:gd name="T35" fmla="*/ 54 h 1288"/>
                <a:gd name="T36" fmla="*/ 418 w 1348"/>
                <a:gd name="T37" fmla="*/ 630 h 1288"/>
                <a:gd name="T38" fmla="*/ 319 w 1348"/>
                <a:gd name="T39" fmla="*/ 731 h 1288"/>
                <a:gd name="T40" fmla="*/ 0 w 1348"/>
                <a:gd name="T41" fmla="*/ 1111 h 1288"/>
                <a:gd name="T42" fmla="*/ 110 w 1348"/>
                <a:gd name="T43" fmla="*/ 1060 h 1288"/>
                <a:gd name="T44" fmla="*/ 336 w 1348"/>
                <a:gd name="T45" fmla="*/ 1060 h 1288"/>
                <a:gd name="T46" fmla="*/ 561 w 1348"/>
                <a:gd name="T47" fmla="*/ 1060 h 1288"/>
                <a:gd name="T48" fmla="*/ 792 w 1348"/>
                <a:gd name="T49" fmla="*/ 1079 h 1288"/>
                <a:gd name="T50" fmla="*/ 982 w 1348"/>
                <a:gd name="T51" fmla="*/ 1253 h 1288"/>
                <a:gd name="T52" fmla="*/ 606 w 1348"/>
                <a:gd name="T53" fmla="*/ 816 h 1288"/>
                <a:gd name="T54" fmla="*/ 480 w 1348"/>
                <a:gd name="T55" fmla="*/ 342 h 1288"/>
                <a:gd name="T56" fmla="*/ 672 w 1348"/>
                <a:gd name="T57" fmla="*/ 454 h 1288"/>
                <a:gd name="T58" fmla="*/ 1347 w 1348"/>
                <a:gd name="T59" fmla="*/ 1137 h 1288"/>
                <a:gd name="T60" fmla="*/ 1145 w 1348"/>
                <a:gd name="T61" fmla="*/ 957 h 1288"/>
                <a:gd name="T62" fmla="*/ 932 w 1348"/>
                <a:gd name="T63" fmla="*/ 689 h 1288"/>
                <a:gd name="T64" fmla="*/ 841 w 1348"/>
                <a:gd name="T65" fmla="*/ 921 h 1288"/>
                <a:gd name="T66" fmla="*/ 1007 w 1348"/>
                <a:gd name="T67" fmla="*/ 812 h 1288"/>
                <a:gd name="T68" fmla="*/ 1168 w 1348"/>
                <a:gd name="T69" fmla="*/ 1019 h 1288"/>
                <a:gd name="T70" fmla="*/ 1347 w 1348"/>
                <a:gd name="T71" fmla="*/ 1137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48" h="1288">
                  <a:moveTo>
                    <a:pt x="946" y="311"/>
                  </a:moveTo>
                  <a:lnTo>
                    <a:pt x="1007" y="392"/>
                  </a:lnTo>
                  <a:lnTo>
                    <a:pt x="734" y="392"/>
                  </a:lnTo>
                  <a:lnTo>
                    <a:pt x="734" y="229"/>
                  </a:lnTo>
                  <a:lnTo>
                    <a:pt x="1007" y="229"/>
                  </a:lnTo>
                  <a:lnTo>
                    <a:pt x="946" y="311"/>
                  </a:lnTo>
                  <a:close/>
                  <a:moveTo>
                    <a:pt x="784" y="167"/>
                  </a:moveTo>
                  <a:lnTo>
                    <a:pt x="672" y="167"/>
                  </a:lnTo>
                  <a:lnTo>
                    <a:pt x="672" y="280"/>
                  </a:lnTo>
                  <a:lnTo>
                    <a:pt x="480" y="280"/>
                  </a:lnTo>
                  <a:lnTo>
                    <a:pt x="480" y="116"/>
                  </a:lnTo>
                  <a:lnTo>
                    <a:pt x="784" y="116"/>
                  </a:lnTo>
                  <a:lnTo>
                    <a:pt x="784" y="167"/>
                  </a:lnTo>
                  <a:close/>
                  <a:moveTo>
                    <a:pt x="574" y="878"/>
                  </a:moveTo>
                  <a:lnTo>
                    <a:pt x="658" y="878"/>
                  </a:lnTo>
                  <a:lnTo>
                    <a:pt x="758" y="1028"/>
                  </a:lnTo>
                  <a:lnTo>
                    <a:pt x="677" y="1088"/>
                  </a:lnTo>
                  <a:lnTo>
                    <a:pt x="561" y="972"/>
                  </a:lnTo>
                  <a:lnTo>
                    <a:pt x="449" y="1085"/>
                  </a:lnTo>
                  <a:lnTo>
                    <a:pt x="336" y="972"/>
                  </a:lnTo>
                  <a:lnTo>
                    <a:pt x="223" y="1085"/>
                  </a:lnTo>
                  <a:lnTo>
                    <a:pt x="146" y="1009"/>
                  </a:lnTo>
                  <a:lnTo>
                    <a:pt x="296" y="793"/>
                  </a:lnTo>
                  <a:lnTo>
                    <a:pt x="352" y="793"/>
                  </a:lnTo>
                  <a:lnTo>
                    <a:pt x="413" y="701"/>
                  </a:lnTo>
                  <a:lnTo>
                    <a:pt x="439" y="689"/>
                  </a:lnTo>
                  <a:lnTo>
                    <a:pt x="574" y="878"/>
                  </a:lnTo>
                  <a:close/>
                  <a:moveTo>
                    <a:pt x="1132" y="454"/>
                  </a:moveTo>
                  <a:lnTo>
                    <a:pt x="1024" y="311"/>
                  </a:lnTo>
                  <a:lnTo>
                    <a:pt x="1132" y="167"/>
                  </a:lnTo>
                  <a:lnTo>
                    <a:pt x="847" y="167"/>
                  </a:lnTo>
                  <a:lnTo>
                    <a:pt x="847" y="54"/>
                  </a:lnTo>
                  <a:lnTo>
                    <a:pt x="480" y="54"/>
                  </a:lnTo>
                  <a:lnTo>
                    <a:pt x="480" y="0"/>
                  </a:lnTo>
                  <a:lnTo>
                    <a:pt x="418" y="0"/>
                  </a:lnTo>
                  <a:lnTo>
                    <a:pt x="418" y="54"/>
                  </a:lnTo>
                  <a:lnTo>
                    <a:pt x="418" y="342"/>
                  </a:lnTo>
                  <a:lnTo>
                    <a:pt x="418" y="630"/>
                  </a:lnTo>
                  <a:lnTo>
                    <a:pt x="371" y="653"/>
                  </a:lnTo>
                  <a:lnTo>
                    <a:pt x="319" y="731"/>
                  </a:lnTo>
                  <a:lnTo>
                    <a:pt x="263" y="731"/>
                  </a:lnTo>
                  <a:lnTo>
                    <a:pt x="0" y="1111"/>
                  </a:lnTo>
                  <a:lnTo>
                    <a:pt x="51" y="1147"/>
                  </a:lnTo>
                  <a:lnTo>
                    <a:pt x="110" y="1060"/>
                  </a:lnTo>
                  <a:lnTo>
                    <a:pt x="223" y="1173"/>
                  </a:lnTo>
                  <a:lnTo>
                    <a:pt x="336" y="1060"/>
                  </a:lnTo>
                  <a:lnTo>
                    <a:pt x="449" y="1173"/>
                  </a:lnTo>
                  <a:lnTo>
                    <a:pt x="561" y="1060"/>
                  </a:lnTo>
                  <a:lnTo>
                    <a:pt x="671" y="1170"/>
                  </a:lnTo>
                  <a:lnTo>
                    <a:pt x="792" y="1079"/>
                  </a:lnTo>
                  <a:lnTo>
                    <a:pt x="931" y="1287"/>
                  </a:lnTo>
                  <a:lnTo>
                    <a:pt x="982" y="1253"/>
                  </a:lnTo>
                  <a:lnTo>
                    <a:pt x="691" y="816"/>
                  </a:lnTo>
                  <a:lnTo>
                    <a:pt x="606" y="816"/>
                  </a:lnTo>
                  <a:lnTo>
                    <a:pt x="480" y="639"/>
                  </a:lnTo>
                  <a:lnTo>
                    <a:pt x="480" y="342"/>
                  </a:lnTo>
                  <a:lnTo>
                    <a:pt x="672" y="342"/>
                  </a:lnTo>
                  <a:lnTo>
                    <a:pt x="672" y="454"/>
                  </a:lnTo>
                  <a:lnTo>
                    <a:pt x="1132" y="454"/>
                  </a:lnTo>
                  <a:close/>
                  <a:moveTo>
                    <a:pt x="1347" y="1137"/>
                  </a:moveTo>
                  <a:lnTo>
                    <a:pt x="1197" y="957"/>
                  </a:lnTo>
                  <a:lnTo>
                    <a:pt x="1145" y="957"/>
                  </a:lnTo>
                  <a:lnTo>
                    <a:pt x="1055" y="770"/>
                  </a:lnTo>
                  <a:lnTo>
                    <a:pt x="932" y="689"/>
                  </a:lnTo>
                  <a:lnTo>
                    <a:pt x="790" y="885"/>
                  </a:lnTo>
                  <a:lnTo>
                    <a:pt x="841" y="921"/>
                  </a:lnTo>
                  <a:lnTo>
                    <a:pt x="947" y="773"/>
                  </a:lnTo>
                  <a:lnTo>
                    <a:pt x="1007" y="812"/>
                  </a:lnTo>
                  <a:lnTo>
                    <a:pt x="1106" y="1019"/>
                  </a:lnTo>
                  <a:lnTo>
                    <a:pt x="1168" y="1019"/>
                  </a:lnTo>
                  <a:lnTo>
                    <a:pt x="1300" y="1177"/>
                  </a:lnTo>
                  <a:lnTo>
                    <a:pt x="1347" y="1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6EBF41C4-07D4-014D-BF8A-946D424F0F59}"/>
              </a:ext>
            </a:extLst>
          </p:cNvPr>
          <p:cNvGrpSpPr/>
          <p:nvPr userDrawn="1"/>
        </p:nvGrpSpPr>
        <p:grpSpPr>
          <a:xfrm>
            <a:off x="6243699" y="2052486"/>
            <a:ext cx="710291" cy="710292"/>
            <a:chOff x="4782159" y="1520336"/>
            <a:chExt cx="710291" cy="710292"/>
          </a:xfrm>
        </p:grpSpPr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id="{4E69F756-EE45-6A48-BAC5-78DF247B645D}"/>
                </a:ext>
              </a:extLst>
            </p:cNvPr>
            <p:cNvSpPr/>
            <p:nvPr/>
          </p:nvSpPr>
          <p:spPr>
            <a:xfrm>
              <a:off x="4782159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18" name="Freeform 7">
              <a:extLst>
                <a:ext uri="{FF2B5EF4-FFF2-40B4-BE49-F238E27FC236}">
                  <a16:creationId xmlns:a16="http://schemas.microsoft.com/office/drawing/2014/main" id="{CC8295E4-D4A7-E34A-9870-17744027E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2354" y="1642913"/>
              <a:ext cx="469900" cy="465138"/>
            </a:xfrm>
            <a:custGeom>
              <a:avLst/>
              <a:gdLst>
                <a:gd name="T0" fmla="*/ 1044 w 1304"/>
                <a:gd name="T1" fmla="*/ 728 h 1294"/>
                <a:gd name="T2" fmla="*/ 1106 w 1304"/>
                <a:gd name="T3" fmla="*/ 785 h 1294"/>
                <a:gd name="T4" fmla="*/ 1106 w 1304"/>
                <a:gd name="T5" fmla="*/ 248 h 1294"/>
                <a:gd name="T6" fmla="*/ 1044 w 1304"/>
                <a:gd name="T7" fmla="*/ 672 h 1294"/>
                <a:gd name="T8" fmla="*/ 1106 w 1304"/>
                <a:gd name="T9" fmla="*/ 248 h 1294"/>
                <a:gd name="T10" fmla="*/ 621 w 1304"/>
                <a:gd name="T11" fmla="*/ 1123 h 1294"/>
                <a:gd name="T12" fmla="*/ 683 w 1304"/>
                <a:gd name="T13" fmla="*/ 1180 h 1294"/>
                <a:gd name="T14" fmla="*/ 683 w 1304"/>
                <a:gd name="T15" fmla="*/ 756 h 1294"/>
                <a:gd name="T16" fmla="*/ 621 w 1304"/>
                <a:gd name="T17" fmla="*/ 1067 h 1294"/>
                <a:gd name="T18" fmla="*/ 683 w 1304"/>
                <a:gd name="T19" fmla="*/ 756 h 1294"/>
                <a:gd name="T20" fmla="*/ 197 w 1304"/>
                <a:gd name="T21" fmla="*/ 1152 h 1294"/>
                <a:gd name="T22" fmla="*/ 259 w 1304"/>
                <a:gd name="T23" fmla="*/ 1208 h 1294"/>
                <a:gd name="T24" fmla="*/ 259 w 1304"/>
                <a:gd name="T25" fmla="*/ 898 h 1294"/>
                <a:gd name="T26" fmla="*/ 197 w 1304"/>
                <a:gd name="T27" fmla="*/ 1095 h 1294"/>
                <a:gd name="T28" fmla="*/ 259 w 1304"/>
                <a:gd name="T29" fmla="*/ 898 h 1294"/>
                <a:gd name="T30" fmla="*/ 228 w 1304"/>
                <a:gd name="T31" fmla="*/ 537 h 1294"/>
                <a:gd name="T32" fmla="*/ 0 w 1304"/>
                <a:gd name="T33" fmla="*/ 900 h 1294"/>
                <a:gd name="T34" fmla="*/ 84 w 1304"/>
                <a:gd name="T35" fmla="*/ 1293 h 1294"/>
                <a:gd name="T36" fmla="*/ 146 w 1304"/>
                <a:gd name="T37" fmla="*/ 838 h 1294"/>
                <a:gd name="T38" fmla="*/ 228 w 1304"/>
                <a:gd name="T39" fmla="*/ 638 h 1294"/>
                <a:gd name="T40" fmla="*/ 310 w 1304"/>
                <a:gd name="T41" fmla="*/ 838 h 1294"/>
                <a:gd name="T42" fmla="*/ 372 w 1304"/>
                <a:gd name="T43" fmla="*/ 1010 h 1294"/>
                <a:gd name="T44" fmla="*/ 457 w 1304"/>
                <a:gd name="T45" fmla="*/ 900 h 1294"/>
                <a:gd name="T46" fmla="*/ 880 w 1304"/>
                <a:gd name="T47" fmla="*/ 576 h 1294"/>
                <a:gd name="T48" fmla="*/ 423 w 1304"/>
                <a:gd name="T49" fmla="*/ 576 h 1294"/>
                <a:gd name="T50" fmla="*/ 508 w 1304"/>
                <a:gd name="T51" fmla="*/ 646 h 1294"/>
                <a:gd name="T52" fmla="*/ 570 w 1304"/>
                <a:gd name="T53" fmla="*/ 1293 h 1294"/>
                <a:gd name="T54" fmla="*/ 496 w 1304"/>
                <a:gd name="T55" fmla="*/ 584 h 1294"/>
                <a:gd name="T56" fmla="*/ 808 w 1304"/>
                <a:gd name="T57" fmla="*/ 584 h 1294"/>
                <a:gd name="T58" fmla="*/ 733 w 1304"/>
                <a:gd name="T59" fmla="*/ 926 h 1294"/>
                <a:gd name="T60" fmla="*/ 795 w 1304"/>
                <a:gd name="T61" fmla="*/ 646 h 1294"/>
                <a:gd name="T62" fmla="*/ 880 w 1304"/>
                <a:gd name="T63" fmla="*/ 576 h 1294"/>
                <a:gd name="T64" fmla="*/ 1303 w 1304"/>
                <a:gd name="T65" fmla="*/ 294 h 1294"/>
                <a:gd name="T66" fmla="*/ 846 w 1304"/>
                <a:gd name="T67" fmla="*/ 294 h 1294"/>
                <a:gd name="T68" fmla="*/ 931 w 1304"/>
                <a:gd name="T69" fmla="*/ 364 h 1294"/>
                <a:gd name="T70" fmla="*/ 993 w 1304"/>
                <a:gd name="T71" fmla="*/ 1293 h 1294"/>
                <a:gd name="T72" fmla="*/ 919 w 1304"/>
                <a:gd name="T73" fmla="*/ 302 h 1294"/>
                <a:gd name="T74" fmla="*/ 1231 w 1304"/>
                <a:gd name="T75" fmla="*/ 302 h 1294"/>
                <a:gd name="T76" fmla="*/ 1157 w 1304"/>
                <a:gd name="T77" fmla="*/ 898 h 1294"/>
                <a:gd name="T78" fmla="*/ 1219 w 1304"/>
                <a:gd name="T79" fmla="*/ 364 h 1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04" h="1294">
                  <a:moveTo>
                    <a:pt x="1106" y="728"/>
                  </a:moveTo>
                  <a:lnTo>
                    <a:pt x="1044" y="728"/>
                  </a:lnTo>
                  <a:lnTo>
                    <a:pt x="1044" y="785"/>
                  </a:lnTo>
                  <a:lnTo>
                    <a:pt x="1106" y="785"/>
                  </a:lnTo>
                  <a:lnTo>
                    <a:pt x="1106" y="728"/>
                  </a:lnTo>
                  <a:close/>
                  <a:moveTo>
                    <a:pt x="1106" y="248"/>
                  </a:moveTo>
                  <a:lnTo>
                    <a:pt x="1044" y="248"/>
                  </a:lnTo>
                  <a:lnTo>
                    <a:pt x="1044" y="672"/>
                  </a:lnTo>
                  <a:lnTo>
                    <a:pt x="1106" y="672"/>
                  </a:lnTo>
                  <a:lnTo>
                    <a:pt x="1106" y="248"/>
                  </a:lnTo>
                  <a:close/>
                  <a:moveTo>
                    <a:pt x="683" y="1123"/>
                  </a:moveTo>
                  <a:lnTo>
                    <a:pt x="621" y="1123"/>
                  </a:lnTo>
                  <a:lnTo>
                    <a:pt x="621" y="1180"/>
                  </a:lnTo>
                  <a:lnTo>
                    <a:pt x="683" y="1180"/>
                  </a:lnTo>
                  <a:lnTo>
                    <a:pt x="683" y="1123"/>
                  </a:lnTo>
                  <a:close/>
                  <a:moveTo>
                    <a:pt x="683" y="756"/>
                  </a:moveTo>
                  <a:lnTo>
                    <a:pt x="621" y="756"/>
                  </a:lnTo>
                  <a:lnTo>
                    <a:pt x="621" y="1067"/>
                  </a:lnTo>
                  <a:lnTo>
                    <a:pt x="683" y="1067"/>
                  </a:lnTo>
                  <a:lnTo>
                    <a:pt x="683" y="756"/>
                  </a:lnTo>
                  <a:close/>
                  <a:moveTo>
                    <a:pt x="259" y="1152"/>
                  </a:moveTo>
                  <a:lnTo>
                    <a:pt x="197" y="1152"/>
                  </a:lnTo>
                  <a:lnTo>
                    <a:pt x="197" y="1208"/>
                  </a:lnTo>
                  <a:lnTo>
                    <a:pt x="259" y="1208"/>
                  </a:lnTo>
                  <a:lnTo>
                    <a:pt x="259" y="1152"/>
                  </a:lnTo>
                  <a:close/>
                  <a:moveTo>
                    <a:pt x="259" y="898"/>
                  </a:moveTo>
                  <a:lnTo>
                    <a:pt x="197" y="898"/>
                  </a:lnTo>
                  <a:lnTo>
                    <a:pt x="197" y="1095"/>
                  </a:lnTo>
                  <a:lnTo>
                    <a:pt x="259" y="1095"/>
                  </a:lnTo>
                  <a:lnTo>
                    <a:pt x="259" y="898"/>
                  </a:lnTo>
                  <a:close/>
                  <a:moveTo>
                    <a:pt x="457" y="830"/>
                  </a:moveTo>
                  <a:lnTo>
                    <a:pt x="228" y="537"/>
                  </a:lnTo>
                  <a:lnTo>
                    <a:pt x="0" y="830"/>
                  </a:lnTo>
                  <a:lnTo>
                    <a:pt x="0" y="900"/>
                  </a:lnTo>
                  <a:lnTo>
                    <a:pt x="84" y="900"/>
                  </a:lnTo>
                  <a:lnTo>
                    <a:pt x="84" y="1293"/>
                  </a:lnTo>
                  <a:lnTo>
                    <a:pt x="146" y="1293"/>
                  </a:lnTo>
                  <a:lnTo>
                    <a:pt x="146" y="838"/>
                  </a:lnTo>
                  <a:lnTo>
                    <a:pt x="72" y="838"/>
                  </a:lnTo>
                  <a:lnTo>
                    <a:pt x="228" y="638"/>
                  </a:lnTo>
                  <a:lnTo>
                    <a:pt x="384" y="838"/>
                  </a:lnTo>
                  <a:lnTo>
                    <a:pt x="310" y="838"/>
                  </a:lnTo>
                  <a:lnTo>
                    <a:pt x="310" y="1010"/>
                  </a:lnTo>
                  <a:lnTo>
                    <a:pt x="372" y="1010"/>
                  </a:lnTo>
                  <a:lnTo>
                    <a:pt x="372" y="900"/>
                  </a:lnTo>
                  <a:lnTo>
                    <a:pt x="457" y="900"/>
                  </a:lnTo>
                  <a:lnTo>
                    <a:pt x="457" y="830"/>
                  </a:lnTo>
                  <a:close/>
                  <a:moveTo>
                    <a:pt x="880" y="576"/>
                  </a:moveTo>
                  <a:lnTo>
                    <a:pt x="652" y="283"/>
                  </a:lnTo>
                  <a:lnTo>
                    <a:pt x="423" y="576"/>
                  </a:lnTo>
                  <a:lnTo>
                    <a:pt x="423" y="646"/>
                  </a:lnTo>
                  <a:lnTo>
                    <a:pt x="508" y="646"/>
                  </a:lnTo>
                  <a:lnTo>
                    <a:pt x="508" y="1293"/>
                  </a:lnTo>
                  <a:lnTo>
                    <a:pt x="570" y="1293"/>
                  </a:lnTo>
                  <a:lnTo>
                    <a:pt x="570" y="584"/>
                  </a:lnTo>
                  <a:lnTo>
                    <a:pt x="496" y="584"/>
                  </a:lnTo>
                  <a:lnTo>
                    <a:pt x="652" y="384"/>
                  </a:lnTo>
                  <a:lnTo>
                    <a:pt x="808" y="584"/>
                  </a:lnTo>
                  <a:lnTo>
                    <a:pt x="733" y="584"/>
                  </a:lnTo>
                  <a:lnTo>
                    <a:pt x="733" y="926"/>
                  </a:lnTo>
                  <a:lnTo>
                    <a:pt x="795" y="926"/>
                  </a:lnTo>
                  <a:lnTo>
                    <a:pt x="795" y="646"/>
                  </a:lnTo>
                  <a:lnTo>
                    <a:pt x="880" y="646"/>
                  </a:lnTo>
                  <a:lnTo>
                    <a:pt x="880" y="576"/>
                  </a:lnTo>
                  <a:close/>
                  <a:moveTo>
                    <a:pt x="1303" y="364"/>
                  </a:moveTo>
                  <a:lnTo>
                    <a:pt x="1303" y="294"/>
                  </a:lnTo>
                  <a:lnTo>
                    <a:pt x="1075" y="0"/>
                  </a:lnTo>
                  <a:lnTo>
                    <a:pt x="846" y="294"/>
                  </a:lnTo>
                  <a:lnTo>
                    <a:pt x="846" y="364"/>
                  </a:lnTo>
                  <a:lnTo>
                    <a:pt x="931" y="364"/>
                  </a:lnTo>
                  <a:lnTo>
                    <a:pt x="931" y="1293"/>
                  </a:lnTo>
                  <a:lnTo>
                    <a:pt x="993" y="1293"/>
                  </a:lnTo>
                  <a:lnTo>
                    <a:pt x="993" y="302"/>
                  </a:lnTo>
                  <a:lnTo>
                    <a:pt x="919" y="302"/>
                  </a:lnTo>
                  <a:lnTo>
                    <a:pt x="1075" y="102"/>
                  </a:lnTo>
                  <a:lnTo>
                    <a:pt x="1231" y="302"/>
                  </a:lnTo>
                  <a:lnTo>
                    <a:pt x="1157" y="302"/>
                  </a:lnTo>
                  <a:lnTo>
                    <a:pt x="1157" y="898"/>
                  </a:lnTo>
                  <a:lnTo>
                    <a:pt x="1219" y="898"/>
                  </a:lnTo>
                  <a:lnTo>
                    <a:pt x="1219" y="364"/>
                  </a:lnTo>
                  <a:lnTo>
                    <a:pt x="1303" y="3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C8E006FD-D904-9746-80CA-106601E5E74F}"/>
              </a:ext>
            </a:extLst>
          </p:cNvPr>
          <p:cNvGrpSpPr/>
          <p:nvPr userDrawn="1"/>
        </p:nvGrpSpPr>
        <p:grpSpPr>
          <a:xfrm>
            <a:off x="7335940" y="3030776"/>
            <a:ext cx="710291" cy="710292"/>
            <a:chOff x="5874400" y="2498626"/>
            <a:chExt cx="710291" cy="710292"/>
          </a:xfrm>
        </p:grpSpPr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D304C805-17B2-5E48-AC40-8F04DCD40BFE}"/>
                </a:ext>
              </a:extLst>
            </p:cNvPr>
            <p:cNvSpPr/>
            <p:nvPr/>
          </p:nvSpPr>
          <p:spPr>
            <a:xfrm>
              <a:off x="5874400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21" name="Freeform 9">
              <a:extLst>
                <a:ext uri="{FF2B5EF4-FFF2-40B4-BE49-F238E27FC236}">
                  <a16:creationId xmlns:a16="http://schemas.microsoft.com/office/drawing/2014/main" id="{EBC82E80-4E45-0644-AD21-77F0F6BE6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4276" y="2660097"/>
              <a:ext cx="490538" cy="387350"/>
            </a:xfrm>
            <a:custGeom>
              <a:avLst/>
              <a:gdLst>
                <a:gd name="T0" fmla="*/ 993 w 1363"/>
                <a:gd name="T1" fmla="*/ 333 h 1076"/>
                <a:gd name="T2" fmla="*/ 1034 w 1363"/>
                <a:gd name="T3" fmla="*/ 338 h 1076"/>
                <a:gd name="T4" fmla="*/ 1049 w 1363"/>
                <a:gd name="T5" fmla="*/ 278 h 1076"/>
                <a:gd name="T6" fmla="*/ 993 w 1363"/>
                <a:gd name="T7" fmla="*/ 392 h 1076"/>
                <a:gd name="T8" fmla="*/ 842 w 1363"/>
                <a:gd name="T9" fmla="*/ 251 h 1076"/>
                <a:gd name="T10" fmla="*/ 711 w 1363"/>
                <a:gd name="T11" fmla="*/ 133 h 1076"/>
                <a:gd name="T12" fmla="*/ 987 w 1363"/>
                <a:gd name="T13" fmla="*/ 134 h 1076"/>
                <a:gd name="T14" fmla="*/ 1359 w 1363"/>
                <a:gd name="T15" fmla="*/ 331 h 1076"/>
                <a:gd name="T16" fmla="*/ 1049 w 1363"/>
                <a:gd name="T17" fmla="*/ 208 h 1076"/>
                <a:gd name="T18" fmla="*/ 1033 w 1363"/>
                <a:gd name="T19" fmla="*/ 86 h 1076"/>
                <a:gd name="T20" fmla="*/ 711 w 1363"/>
                <a:gd name="T21" fmla="*/ 69 h 1076"/>
                <a:gd name="T22" fmla="*/ 649 w 1363"/>
                <a:gd name="T23" fmla="*/ 0 h 1076"/>
                <a:gd name="T24" fmla="*/ 649 w 1363"/>
                <a:gd name="T25" fmla="*/ 311 h 1076"/>
                <a:gd name="T26" fmla="*/ 711 w 1363"/>
                <a:gd name="T27" fmla="*/ 536 h 1076"/>
                <a:gd name="T28" fmla="*/ 842 w 1363"/>
                <a:gd name="T29" fmla="*/ 313 h 1076"/>
                <a:gd name="T30" fmla="*/ 931 w 1363"/>
                <a:gd name="T31" fmla="*/ 423 h 1076"/>
                <a:gd name="T32" fmla="*/ 1350 w 1363"/>
                <a:gd name="T33" fmla="*/ 361 h 1076"/>
                <a:gd name="T34" fmla="*/ 1360 w 1363"/>
                <a:gd name="T35" fmla="*/ 847 h 1076"/>
                <a:gd name="T36" fmla="*/ 787 w 1363"/>
                <a:gd name="T37" fmla="*/ 543 h 1076"/>
                <a:gd name="T38" fmla="*/ 1271 w 1363"/>
                <a:gd name="T39" fmla="*/ 849 h 1076"/>
                <a:gd name="T40" fmla="*/ 1298 w 1363"/>
                <a:gd name="T41" fmla="*/ 903 h 1076"/>
                <a:gd name="T42" fmla="*/ 1106 w 1363"/>
                <a:gd name="T43" fmla="*/ 931 h 1076"/>
                <a:gd name="T44" fmla="*/ 1087 w 1363"/>
                <a:gd name="T45" fmla="*/ 847 h 1076"/>
                <a:gd name="T46" fmla="*/ 871 w 1363"/>
                <a:gd name="T47" fmla="*/ 740 h 1076"/>
                <a:gd name="T48" fmla="*/ 993 w 1363"/>
                <a:gd name="T49" fmla="*/ 877 h 1076"/>
                <a:gd name="T50" fmla="*/ 1044 w 1363"/>
                <a:gd name="T51" fmla="*/ 931 h 1076"/>
                <a:gd name="T52" fmla="*/ 852 w 1363"/>
                <a:gd name="T53" fmla="*/ 931 h 1076"/>
                <a:gd name="T54" fmla="*/ 845 w 1363"/>
                <a:gd name="T55" fmla="*/ 883 h 1076"/>
                <a:gd name="T56" fmla="*/ 767 w 1363"/>
                <a:gd name="T57" fmla="*/ 757 h 1076"/>
                <a:gd name="T58" fmla="*/ 783 w 1363"/>
                <a:gd name="T59" fmla="*/ 907 h 1076"/>
                <a:gd name="T60" fmla="*/ 790 w 1363"/>
                <a:gd name="T61" fmla="*/ 931 h 1076"/>
                <a:gd name="T62" fmla="*/ 570 w 1363"/>
                <a:gd name="T63" fmla="*/ 931 h 1076"/>
                <a:gd name="T64" fmla="*/ 577 w 1363"/>
                <a:gd name="T65" fmla="*/ 907 h 1076"/>
                <a:gd name="T66" fmla="*/ 593 w 1363"/>
                <a:gd name="T67" fmla="*/ 757 h 1076"/>
                <a:gd name="T68" fmla="*/ 515 w 1363"/>
                <a:gd name="T69" fmla="*/ 883 h 1076"/>
                <a:gd name="T70" fmla="*/ 508 w 1363"/>
                <a:gd name="T71" fmla="*/ 931 h 1076"/>
                <a:gd name="T72" fmla="*/ 316 w 1363"/>
                <a:gd name="T73" fmla="*/ 931 h 1076"/>
                <a:gd name="T74" fmla="*/ 367 w 1363"/>
                <a:gd name="T75" fmla="*/ 877 h 1076"/>
                <a:gd name="T76" fmla="*/ 488 w 1363"/>
                <a:gd name="T77" fmla="*/ 740 h 1076"/>
                <a:gd name="T78" fmla="*/ 272 w 1363"/>
                <a:gd name="T79" fmla="*/ 847 h 1076"/>
                <a:gd name="T80" fmla="*/ 254 w 1363"/>
                <a:gd name="T81" fmla="*/ 931 h 1076"/>
                <a:gd name="T82" fmla="*/ 62 w 1363"/>
                <a:gd name="T83" fmla="*/ 903 h 1076"/>
                <a:gd name="T84" fmla="*/ 89 w 1363"/>
                <a:gd name="T85" fmla="*/ 849 h 1076"/>
                <a:gd name="T86" fmla="*/ 573 w 1363"/>
                <a:gd name="T87" fmla="*/ 543 h 1076"/>
                <a:gd name="T88" fmla="*/ 0 w 1363"/>
                <a:gd name="T89" fmla="*/ 847 h 1076"/>
                <a:gd name="T90" fmla="*/ 144 w 1363"/>
                <a:gd name="T91" fmla="*/ 1075 h 1076"/>
                <a:gd name="T92" fmla="*/ 412 w 1363"/>
                <a:gd name="T93" fmla="*/ 1075 h 1076"/>
                <a:gd name="T94" fmla="*/ 680 w 1363"/>
                <a:gd name="T95" fmla="*/ 1075 h 1076"/>
                <a:gd name="T96" fmla="*/ 948 w 1363"/>
                <a:gd name="T97" fmla="*/ 1075 h 1076"/>
                <a:gd name="T98" fmla="*/ 1216 w 1363"/>
                <a:gd name="T99" fmla="*/ 1075 h 1076"/>
                <a:gd name="T100" fmla="*/ 1360 w 1363"/>
                <a:gd name="T101" fmla="*/ 847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63" h="1076">
                  <a:moveTo>
                    <a:pt x="993" y="392"/>
                  </a:moveTo>
                  <a:lnTo>
                    <a:pt x="993" y="333"/>
                  </a:lnTo>
                  <a:cubicBezTo>
                    <a:pt x="997" y="334"/>
                    <a:pt x="1000" y="336"/>
                    <a:pt x="1003" y="337"/>
                  </a:cubicBezTo>
                  <a:cubicBezTo>
                    <a:pt x="1012" y="343"/>
                    <a:pt x="1024" y="343"/>
                    <a:pt x="1034" y="338"/>
                  </a:cubicBezTo>
                  <a:cubicBezTo>
                    <a:pt x="1044" y="332"/>
                    <a:pt x="1049" y="322"/>
                    <a:pt x="1049" y="311"/>
                  </a:cubicBezTo>
                  <a:lnTo>
                    <a:pt x="1049" y="278"/>
                  </a:lnTo>
                  <a:cubicBezTo>
                    <a:pt x="1108" y="306"/>
                    <a:pt x="1188" y="332"/>
                    <a:pt x="1254" y="351"/>
                  </a:cubicBezTo>
                  <a:cubicBezTo>
                    <a:pt x="1207" y="372"/>
                    <a:pt x="1130" y="390"/>
                    <a:pt x="993" y="392"/>
                  </a:cubicBezTo>
                  <a:close/>
                  <a:moveTo>
                    <a:pt x="987" y="267"/>
                  </a:moveTo>
                  <a:cubicBezTo>
                    <a:pt x="945" y="256"/>
                    <a:pt x="889" y="251"/>
                    <a:pt x="842" y="251"/>
                  </a:cubicBezTo>
                  <a:cubicBezTo>
                    <a:pt x="809" y="251"/>
                    <a:pt x="757" y="253"/>
                    <a:pt x="711" y="266"/>
                  </a:cubicBezTo>
                  <a:lnTo>
                    <a:pt x="711" y="133"/>
                  </a:lnTo>
                  <a:cubicBezTo>
                    <a:pt x="741" y="122"/>
                    <a:pt x="787" y="116"/>
                    <a:pt x="840" y="116"/>
                  </a:cubicBezTo>
                  <a:cubicBezTo>
                    <a:pt x="903" y="116"/>
                    <a:pt x="957" y="125"/>
                    <a:pt x="987" y="134"/>
                  </a:cubicBezTo>
                  <a:lnTo>
                    <a:pt x="987" y="267"/>
                  </a:lnTo>
                  <a:close/>
                  <a:moveTo>
                    <a:pt x="1359" y="331"/>
                  </a:moveTo>
                  <a:cubicBezTo>
                    <a:pt x="1356" y="320"/>
                    <a:pt x="1347" y="311"/>
                    <a:pt x="1336" y="309"/>
                  </a:cubicBezTo>
                  <a:cubicBezTo>
                    <a:pt x="1239" y="285"/>
                    <a:pt x="1111" y="243"/>
                    <a:pt x="1049" y="208"/>
                  </a:cubicBezTo>
                  <a:lnTo>
                    <a:pt x="1049" y="113"/>
                  </a:lnTo>
                  <a:cubicBezTo>
                    <a:pt x="1049" y="102"/>
                    <a:pt x="1043" y="91"/>
                    <a:pt x="1033" y="86"/>
                  </a:cubicBezTo>
                  <a:cubicBezTo>
                    <a:pt x="992" y="64"/>
                    <a:pt x="907" y="54"/>
                    <a:pt x="840" y="54"/>
                  </a:cubicBezTo>
                  <a:cubicBezTo>
                    <a:pt x="808" y="54"/>
                    <a:pt x="757" y="56"/>
                    <a:pt x="711" y="69"/>
                  </a:cubicBezTo>
                  <a:lnTo>
                    <a:pt x="711" y="0"/>
                  </a:lnTo>
                  <a:lnTo>
                    <a:pt x="649" y="0"/>
                  </a:lnTo>
                  <a:lnTo>
                    <a:pt x="649" y="113"/>
                  </a:lnTo>
                  <a:lnTo>
                    <a:pt x="649" y="311"/>
                  </a:lnTo>
                  <a:lnTo>
                    <a:pt x="649" y="536"/>
                  </a:lnTo>
                  <a:lnTo>
                    <a:pt x="711" y="536"/>
                  </a:lnTo>
                  <a:lnTo>
                    <a:pt x="711" y="331"/>
                  </a:lnTo>
                  <a:cubicBezTo>
                    <a:pt x="741" y="320"/>
                    <a:pt x="787" y="313"/>
                    <a:pt x="842" y="313"/>
                  </a:cubicBezTo>
                  <a:cubicBezTo>
                    <a:pt x="874" y="313"/>
                    <a:pt x="905" y="316"/>
                    <a:pt x="931" y="319"/>
                  </a:cubicBezTo>
                  <a:lnTo>
                    <a:pt x="931" y="423"/>
                  </a:lnTo>
                  <a:cubicBezTo>
                    <a:pt x="931" y="441"/>
                    <a:pt x="945" y="454"/>
                    <a:pt x="962" y="454"/>
                  </a:cubicBezTo>
                  <a:cubicBezTo>
                    <a:pt x="1162" y="455"/>
                    <a:pt x="1281" y="426"/>
                    <a:pt x="1350" y="361"/>
                  </a:cubicBezTo>
                  <a:cubicBezTo>
                    <a:pt x="1358" y="354"/>
                    <a:pt x="1362" y="342"/>
                    <a:pt x="1359" y="331"/>
                  </a:cubicBezTo>
                  <a:close/>
                  <a:moveTo>
                    <a:pt x="1360" y="847"/>
                  </a:moveTo>
                  <a:cubicBezTo>
                    <a:pt x="1360" y="808"/>
                    <a:pt x="1328" y="800"/>
                    <a:pt x="1287" y="789"/>
                  </a:cubicBezTo>
                  <a:cubicBezTo>
                    <a:pt x="1052" y="726"/>
                    <a:pt x="884" y="643"/>
                    <a:pt x="787" y="543"/>
                  </a:cubicBezTo>
                  <a:lnTo>
                    <a:pt x="742" y="586"/>
                  </a:lnTo>
                  <a:cubicBezTo>
                    <a:pt x="847" y="694"/>
                    <a:pt x="1025" y="783"/>
                    <a:pt x="1271" y="849"/>
                  </a:cubicBezTo>
                  <a:cubicBezTo>
                    <a:pt x="1284" y="852"/>
                    <a:pt x="1293" y="855"/>
                    <a:pt x="1298" y="857"/>
                  </a:cubicBezTo>
                  <a:lnTo>
                    <a:pt x="1298" y="903"/>
                  </a:lnTo>
                  <a:cubicBezTo>
                    <a:pt x="1298" y="958"/>
                    <a:pt x="1270" y="1013"/>
                    <a:pt x="1216" y="1013"/>
                  </a:cubicBezTo>
                  <a:cubicBezTo>
                    <a:pt x="1159" y="1013"/>
                    <a:pt x="1106" y="973"/>
                    <a:pt x="1106" y="931"/>
                  </a:cubicBezTo>
                  <a:lnTo>
                    <a:pt x="1106" y="875"/>
                  </a:lnTo>
                  <a:cubicBezTo>
                    <a:pt x="1106" y="863"/>
                    <a:pt x="1099" y="852"/>
                    <a:pt x="1087" y="847"/>
                  </a:cubicBezTo>
                  <a:cubicBezTo>
                    <a:pt x="1062" y="835"/>
                    <a:pt x="1038" y="827"/>
                    <a:pt x="1014" y="818"/>
                  </a:cubicBezTo>
                  <a:cubicBezTo>
                    <a:pt x="959" y="798"/>
                    <a:pt x="911" y="781"/>
                    <a:pt x="871" y="740"/>
                  </a:cubicBezTo>
                  <a:lnTo>
                    <a:pt x="827" y="784"/>
                  </a:lnTo>
                  <a:cubicBezTo>
                    <a:pt x="877" y="835"/>
                    <a:pt x="933" y="855"/>
                    <a:pt x="993" y="877"/>
                  </a:cubicBezTo>
                  <a:cubicBezTo>
                    <a:pt x="1010" y="883"/>
                    <a:pt x="1027" y="889"/>
                    <a:pt x="1044" y="896"/>
                  </a:cubicBezTo>
                  <a:lnTo>
                    <a:pt x="1044" y="931"/>
                  </a:lnTo>
                  <a:cubicBezTo>
                    <a:pt x="1044" y="977"/>
                    <a:pt x="1001" y="1013"/>
                    <a:pt x="948" y="1013"/>
                  </a:cubicBezTo>
                  <a:cubicBezTo>
                    <a:pt x="895" y="1013"/>
                    <a:pt x="852" y="976"/>
                    <a:pt x="852" y="931"/>
                  </a:cubicBezTo>
                  <a:lnTo>
                    <a:pt x="852" y="903"/>
                  </a:lnTo>
                  <a:cubicBezTo>
                    <a:pt x="852" y="896"/>
                    <a:pt x="849" y="889"/>
                    <a:pt x="845" y="883"/>
                  </a:cubicBezTo>
                  <a:cubicBezTo>
                    <a:pt x="840" y="878"/>
                    <a:pt x="835" y="872"/>
                    <a:pt x="829" y="865"/>
                  </a:cubicBezTo>
                  <a:cubicBezTo>
                    <a:pt x="805" y="838"/>
                    <a:pt x="775" y="805"/>
                    <a:pt x="767" y="757"/>
                  </a:cubicBezTo>
                  <a:lnTo>
                    <a:pt x="706" y="767"/>
                  </a:lnTo>
                  <a:cubicBezTo>
                    <a:pt x="716" y="833"/>
                    <a:pt x="755" y="876"/>
                    <a:pt x="783" y="907"/>
                  </a:cubicBezTo>
                  <a:cubicBezTo>
                    <a:pt x="785" y="910"/>
                    <a:pt x="788" y="912"/>
                    <a:pt x="790" y="915"/>
                  </a:cubicBezTo>
                  <a:lnTo>
                    <a:pt x="790" y="931"/>
                  </a:lnTo>
                  <a:cubicBezTo>
                    <a:pt x="790" y="973"/>
                    <a:pt x="736" y="1013"/>
                    <a:pt x="680" y="1013"/>
                  </a:cubicBezTo>
                  <a:cubicBezTo>
                    <a:pt x="623" y="1013"/>
                    <a:pt x="570" y="973"/>
                    <a:pt x="570" y="931"/>
                  </a:cubicBezTo>
                  <a:lnTo>
                    <a:pt x="570" y="915"/>
                  </a:lnTo>
                  <a:cubicBezTo>
                    <a:pt x="572" y="912"/>
                    <a:pt x="574" y="910"/>
                    <a:pt x="577" y="907"/>
                  </a:cubicBezTo>
                  <a:cubicBezTo>
                    <a:pt x="605" y="876"/>
                    <a:pt x="643" y="833"/>
                    <a:pt x="654" y="767"/>
                  </a:cubicBezTo>
                  <a:lnTo>
                    <a:pt x="593" y="757"/>
                  </a:lnTo>
                  <a:cubicBezTo>
                    <a:pt x="585" y="805"/>
                    <a:pt x="555" y="838"/>
                    <a:pt x="531" y="865"/>
                  </a:cubicBezTo>
                  <a:cubicBezTo>
                    <a:pt x="525" y="872"/>
                    <a:pt x="520" y="878"/>
                    <a:pt x="515" y="883"/>
                  </a:cubicBezTo>
                  <a:cubicBezTo>
                    <a:pt x="510" y="889"/>
                    <a:pt x="508" y="896"/>
                    <a:pt x="508" y="903"/>
                  </a:cubicBezTo>
                  <a:lnTo>
                    <a:pt x="508" y="931"/>
                  </a:lnTo>
                  <a:cubicBezTo>
                    <a:pt x="508" y="977"/>
                    <a:pt x="465" y="1013"/>
                    <a:pt x="412" y="1013"/>
                  </a:cubicBezTo>
                  <a:cubicBezTo>
                    <a:pt x="359" y="1013"/>
                    <a:pt x="316" y="976"/>
                    <a:pt x="316" y="931"/>
                  </a:cubicBezTo>
                  <a:lnTo>
                    <a:pt x="316" y="896"/>
                  </a:lnTo>
                  <a:cubicBezTo>
                    <a:pt x="333" y="889"/>
                    <a:pt x="350" y="883"/>
                    <a:pt x="367" y="877"/>
                  </a:cubicBezTo>
                  <a:cubicBezTo>
                    <a:pt x="426" y="855"/>
                    <a:pt x="483" y="835"/>
                    <a:pt x="533" y="784"/>
                  </a:cubicBezTo>
                  <a:lnTo>
                    <a:pt x="488" y="740"/>
                  </a:lnTo>
                  <a:cubicBezTo>
                    <a:pt x="448" y="781"/>
                    <a:pt x="401" y="798"/>
                    <a:pt x="346" y="818"/>
                  </a:cubicBezTo>
                  <a:cubicBezTo>
                    <a:pt x="322" y="827"/>
                    <a:pt x="298" y="835"/>
                    <a:pt x="272" y="847"/>
                  </a:cubicBezTo>
                  <a:cubicBezTo>
                    <a:pt x="261" y="852"/>
                    <a:pt x="254" y="863"/>
                    <a:pt x="254" y="875"/>
                  </a:cubicBezTo>
                  <a:lnTo>
                    <a:pt x="254" y="931"/>
                  </a:lnTo>
                  <a:cubicBezTo>
                    <a:pt x="254" y="973"/>
                    <a:pt x="200" y="1013"/>
                    <a:pt x="144" y="1013"/>
                  </a:cubicBezTo>
                  <a:cubicBezTo>
                    <a:pt x="90" y="1013"/>
                    <a:pt x="62" y="958"/>
                    <a:pt x="62" y="903"/>
                  </a:cubicBezTo>
                  <a:lnTo>
                    <a:pt x="62" y="857"/>
                  </a:lnTo>
                  <a:cubicBezTo>
                    <a:pt x="67" y="855"/>
                    <a:pt x="75" y="852"/>
                    <a:pt x="89" y="849"/>
                  </a:cubicBezTo>
                  <a:cubicBezTo>
                    <a:pt x="335" y="783"/>
                    <a:pt x="513" y="694"/>
                    <a:pt x="617" y="586"/>
                  </a:cubicBezTo>
                  <a:lnTo>
                    <a:pt x="573" y="543"/>
                  </a:lnTo>
                  <a:cubicBezTo>
                    <a:pt x="476" y="643"/>
                    <a:pt x="308" y="726"/>
                    <a:pt x="73" y="789"/>
                  </a:cubicBezTo>
                  <a:cubicBezTo>
                    <a:pt x="32" y="800"/>
                    <a:pt x="0" y="808"/>
                    <a:pt x="0" y="847"/>
                  </a:cubicBezTo>
                  <a:lnTo>
                    <a:pt x="0" y="903"/>
                  </a:lnTo>
                  <a:cubicBezTo>
                    <a:pt x="0" y="1001"/>
                    <a:pt x="62" y="1075"/>
                    <a:pt x="144" y="1075"/>
                  </a:cubicBezTo>
                  <a:cubicBezTo>
                    <a:pt x="195" y="1075"/>
                    <a:pt x="249" y="1052"/>
                    <a:pt x="283" y="1014"/>
                  </a:cubicBezTo>
                  <a:cubicBezTo>
                    <a:pt x="312" y="1051"/>
                    <a:pt x="359" y="1075"/>
                    <a:pt x="412" y="1075"/>
                  </a:cubicBezTo>
                  <a:cubicBezTo>
                    <a:pt x="465" y="1075"/>
                    <a:pt x="512" y="1051"/>
                    <a:pt x="541" y="1014"/>
                  </a:cubicBezTo>
                  <a:cubicBezTo>
                    <a:pt x="574" y="1052"/>
                    <a:pt x="629" y="1075"/>
                    <a:pt x="680" y="1075"/>
                  </a:cubicBezTo>
                  <a:cubicBezTo>
                    <a:pt x="731" y="1075"/>
                    <a:pt x="785" y="1052"/>
                    <a:pt x="819" y="1014"/>
                  </a:cubicBezTo>
                  <a:cubicBezTo>
                    <a:pt x="848" y="1051"/>
                    <a:pt x="895" y="1075"/>
                    <a:pt x="948" y="1075"/>
                  </a:cubicBezTo>
                  <a:cubicBezTo>
                    <a:pt x="1001" y="1075"/>
                    <a:pt x="1048" y="1051"/>
                    <a:pt x="1077" y="1014"/>
                  </a:cubicBezTo>
                  <a:cubicBezTo>
                    <a:pt x="1111" y="1052"/>
                    <a:pt x="1165" y="1075"/>
                    <a:pt x="1216" y="1075"/>
                  </a:cubicBezTo>
                  <a:cubicBezTo>
                    <a:pt x="1298" y="1075"/>
                    <a:pt x="1360" y="1001"/>
                    <a:pt x="1360" y="903"/>
                  </a:cubicBezTo>
                  <a:lnTo>
                    <a:pt x="1360" y="8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B251C479-4209-0C45-9493-DE7920EF4A2D}"/>
              </a:ext>
            </a:extLst>
          </p:cNvPr>
          <p:cNvGrpSpPr/>
          <p:nvPr userDrawn="1"/>
        </p:nvGrpSpPr>
        <p:grpSpPr>
          <a:xfrm>
            <a:off x="4045729" y="5060728"/>
            <a:ext cx="710291" cy="710292"/>
            <a:chOff x="2584189" y="4528578"/>
            <a:chExt cx="710291" cy="710292"/>
          </a:xfrm>
        </p:grpSpPr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F13C4610-E015-CF41-9F49-2AD1E6283C74}"/>
                </a:ext>
              </a:extLst>
            </p:cNvPr>
            <p:cNvSpPr/>
            <p:nvPr/>
          </p:nvSpPr>
          <p:spPr>
            <a:xfrm>
              <a:off x="2584189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24" name="Freeform 11">
              <a:extLst>
                <a:ext uri="{FF2B5EF4-FFF2-40B4-BE49-F238E27FC236}">
                  <a16:creationId xmlns:a16="http://schemas.microsoft.com/office/drawing/2014/main" id="{F4666598-DA6E-2E4A-A779-AE4152496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941" y="4653537"/>
              <a:ext cx="458787" cy="460375"/>
            </a:xfrm>
            <a:custGeom>
              <a:avLst/>
              <a:gdLst>
                <a:gd name="T0" fmla="*/ 1160 w 1276"/>
                <a:gd name="T1" fmla="*/ 960 h 1277"/>
                <a:gd name="T2" fmla="*/ 1275 w 1276"/>
                <a:gd name="T3" fmla="*/ 906 h 1277"/>
                <a:gd name="T4" fmla="*/ 975 w 1276"/>
                <a:gd name="T5" fmla="*/ 875 h 1277"/>
                <a:gd name="T6" fmla="*/ 793 w 1276"/>
                <a:gd name="T7" fmla="*/ 734 h 1277"/>
                <a:gd name="T8" fmla="*/ 940 w 1276"/>
                <a:gd name="T9" fmla="*/ 928 h 1277"/>
                <a:gd name="T10" fmla="*/ 1160 w 1276"/>
                <a:gd name="T11" fmla="*/ 1022 h 1277"/>
                <a:gd name="T12" fmla="*/ 1044 w 1276"/>
                <a:gd name="T13" fmla="*/ 1160 h 1277"/>
                <a:gd name="T14" fmla="*/ 991 w 1276"/>
                <a:gd name="T15" fmla="*/ 1106 h 1277"/>
                <a:gd name="T16" fmla="*/ 875 w 1276"/>
                <a:gd name="T17" fmla="*/ 1160 h 1277"/>
                <a:gd name="T18" fmla="*/ 991 w 1276"/>
                <a:gd name="T19" fmla="*/ 1044 h 1277"/>
                <a:gd name="T20" fmla="*/ 765 w 1276"/>
                <a:gd name="T21" fmla="*/ 903 h 1277"/>
                <a:gd name="T22" fmla="*/ 596 w 1276"/>
                <a:gd name="T23" fmla="*/ 344 h 1277"/>
                <a:gd name="T24" fmla="*/ 596 w 1276"/>
                <a:gd name="T25" fmla="*/ 965 h 1277"/>
                <a:gd name="T26" fmla="*/ 680 w 1276"/>
                <a:gd name="T27" fmla="*/ 734 h 1277"/>
                <a:gd name="T28" fmla="*/ 737 w 1276"/>
                <a:gd name="T29" fmla="*/ 734 h 1277"/>
                <a:gd name="T30" fmla="*/ 737 w 1276"/>
                <a:gd name="T31" fmla="*/ 593 h 1277"/>
                <a:gd name="T32" fmla="*/ 677 w 1276"/>
                <a:gd name="T33" fmla="*/ 201 h 1277"/>
                <a:gd name="T34" fmla="*/ 708 w 1276"/>
                <a:gd name="T35" fmla="*/ 28 h 1277"/>
                <a:gd name="T36" fmla="*/ 452 w 1276"/>
                <a:gd name="T37" fmla="*/ 164 h 1277"/>
                <a:gd name="T38" fmla="*/ 276 w 1276"/>
                <a:gd name="T39" fmla="*/ 114 h 1277"/>
                <a:gd name="T40" fmla="*/ 86 w 1276"/>
                <a:gd name="T41" fmla="*/ 305 h 1277"/>
                <a:gd name="T42" fmla="*/ 135 w 1276"/>
                <a:gd name="T43" fmla="*/ 480 h 1277"/>
                <a:gd name="T44" fmla="*/ 0 w 1276"/>
                <a:gd name="T45" fmla="*/ 737 h 1277"/>
                <a:gd name="T46" fmla="*/ 168 w 1276"/>
                <a:gd name="T47" fmla="*/ 847 h 1277"/>
                <a:gd name="T48" fmla="*/ 95 w 1276"/>
                <a:gd name="T49" fmla="*/ 965 h 1277"/>
                <a:gd name="T50" fmla="*/ 372 w 1276"/>
                <a:gd name="T51" fmla="*/ 1051 h 1277"/>
                <a:gd name="T52" fmla="*/ 483 w 1276"/>
                <a:gd name="T53" fmla="*/ 1219 h 1277"/>
                <a:gd name="T54" fmla="*/ 739 w 1276"/>
                <a:gd name="T55" fmla="*/ 1047 h 1277"/>
                <a:gd name="T56" fmla="*/ 514 w 1276"/>
                <a:gd name="T57" fmla="*/ 1157 h 1277"/>
                <a:gd name="T58" fmla="*/ 382 w 1276"/>
                <a:gd name="T59" fmla="*/ 986 h 1277"/>
                <a:gd name="T60" fmla="*/ 160 w 1276"/>
                <a:gd name="T61" fmla="*/ 943 h 1277"/>
                <a:gd name="T62" fmla="*/ 189 w 1276"/>
                <a:gd name="T63" fmla="*/ 729 h 1277"/>
                <a:gd name="T64" fmla="*/ 62 w 1276"/>
                <a:gd name="T65" fmla="*/ 542 h 1277"/>
                <a:gd name="T66" fmla="*/ 234 w 1276"/>
                <a:gd name="T67" fmla="*/ 411 h 1277"/>
                <a:gd name="T68" fmla="*/ 276 w 1276"/>
                <a:gd name="T69" fmla="*/ 189 h 1277"/>
                <a:gd name="T70" fmla="*/ 490 w 1276"/>
                <a:gd name="T71" fmla="*/ 217 h 1277"/>
                <a:gd name="T72" fmla="*/ 677 w 1276"/>
                <a:gd name="T73" fmla="*/ 90 h 1277"/>
                <a:gd name="T74" fmla="*/ 652 w 1276"/>
                <a:gd name="T75" fmla="*/ 282 h 1277"/>
                <a:gd name="T76" fmla="*/ 708 w 1276"/>
                <a:gd name="T77" fmla="*/ 282 h 1277"/>
                <a:gd name="T78" fmla="*/ 991 w 1276"/>
                <a:gd name="T79" fmla="*/ 62 h 1277"/>
                <a:gd name="T80" fmla="*/ 991 w 1276"/>
                <a:gd name="T81" fmla="*/ 0 h 1277"/>
                <a:gd name="T82" fmla="*/ 780 w 1276"/>
                <a:gd name="T83" fmla="*/ 282 h 1277"/>
                <a:gd name="T84" fmla="*/ 793 w 1276"/>
                <a:gd name="T85" fmla="*/ 344 h 1277"/>
                <a:gd name="T86" fmla="*/ 991 w 1276"/>
                <a:gd name="T87" fmla="*/ 232 h 1277"/>
                <a:gd name="T88" fmla="*/ 1160 w 1276"/>
                <a:gd name="T89" fmla="*/ 423 h 1277"/>
                <a:gd name="T90" fmla="*/ 1213 w 1276"/>
                <a:gd name="T91" fmla="*/ 370 h 1277"/>
                <a:gd name="T92" fmla="*/ 1049 w 1276"/>
                <a:gd name="T93" fmla="*/ 339 h 1277"/>
                <a:gd name="T94" fmla="*/ 808 w 1276"/>
                <a:gd name="T95" fmla="*/ 452 h 1277"/>
                <a:gd name="T96" fmla="*/ 595 w 1276"/>
                <a:gd name="T97" fmla="*/ 796 h 1277"/>
                <a:gd name="T98" fmla="*/ 595 w 1276"/>
                <a:gd name="T99" fmla="*/ 734 h 1277"/>
                <a:gd name="T100" fmla="*/ 821 w 1276"/>
                <a:gd name="T101" fmla="*/ 514 h 1277"/>
                <a:gd name="T102" fmla="*/ 1049 w 1276"/>
                <a:gd name="T103" fmla="*/ 401 h 1277"/>
                <a:gd name="T104" fmla="*/ 1160 w 1276"/>
                <a:gd name="T105" fmla="*/ 254 h 1277"/>
                <a:gd name="T106" fmla="*/ 624 w 1276"/>
                <a:gd name="T107" fmla="*/ 593 h 1277"/>
                <a:gd name="T108" fmla="*/ 1160 w 1276"/>
                <a:gd name="T109" fmla="*/ 677 h 1277"/>
                <a:gd name="T110" fmla="*/ 1213 w 1276"/>
                <a:gd name="T111" fmla="*/ 624 h 1277"/>
                <a:gd name="T112" fmla="*/ 1047 w 1276"/>
                <a:gd name="T113" fmla="*/ 599 h 1277"/>
                <a:gd name="T114" fmla="*/ 793 w 1276"/>
                <a:gd name="T115" fmla="*/ 655 h 1277"/>
                <a:gd name="T116" fmla="*/ 1160 w 1276"/>
                <a:gd name="T117" fmla="*/ 74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76" h="1277">
                  <a:moveTo>
                    <a:pt x="1160" y="852"/>
                  </a:moveTo>
                  <a:cubicBezTo>
                    <a:pt x="1189" y="852"/>
                    <a:pt x="1213" y="876"/>
                    <a:pt x="1213" y="906"/>
                  </a:cubicBezTo>
                  <a:cubicBezTo>
                    <a:pt x="1213" y="936"/>
                    <a:pt x="1189" y="960"/>
                    <a:pt x="1160" y="960"/>
                  </a:cubicBezTo>
                  <a:cubicBezTo>
                    <a:pt x="1130" y="960"/>
                    <a:pt x="1106" y="936"/>
                    <a:pt x="1106" y="906"/>
                  </a:cubicBezTo>
                  <a:cubicBezTo>
                    <a:pt x="1106" y="876"/>
                    <a:pt x="1130" y="852"/>
                    <a:pt x="1160" y="852"/>
                  </a:cubicBezTo>
                  <a:close/>
                  <a:moveTo>
                    <a:pt x="1275" y="906"/>
                  </a:moveTo>
                  <a:cubicBezTo>
                    <a:pt x="1275" y="842"/>
                    <a:pt x="1223" y="790"/>
                    <a:pt x="1160" y="790"/>
                  </a:cubicBezTo>
                  <a:cubicBezTo>
                    <a:pt x="1107" y="790"/>
                    <a:pt x="1063" y="826"/>
                    <a:pt x="1049" y="875"/>
                  </a:cubicBezTo>
                  <a:lnTo>
                    <a:pt x="975" y="875"/>
                  </a:lnTo>
                  <a:lnTo>
                    <a:pt x="843" y="743"/>
                  </a:lnTo>
                  <a:cubicBezTo>
                    <a:pt x="837" y="737"/>
                    <a:pt x="830" y="734"/>
                    <a:pt x="821" y="734"/>
                  </a:cubicBezTo>
                  <a:lnTo>
                    <a:pt x="793" y="734"/>
                  </a:lnTo>
                  <a:lnTo>
                    <a:pt x="793" y="796"/>
                  </a:lnTo>
                  <a:lnTo>
                    <a:pt x="808" y="796"/>
                  </a:lnTo>
                  <a:lnTo>
                    <a:pt x="940" y="928"/>
                  </a:lnTo>
                  <a:cubicBezTo>
                    <a:pt x="946" y="934"/>
                    <a:pt x="954" y="937"/>
                    <a:pt x="962" y="937"/>
                  </a:cubicBezTo>
                  <a:lnTo>
                    <a:pt x="1049" y="937"/>
                  </a:lnTo>
                  <a:cubicBezTo>
                    <a:pt x="1063" y="986"/>
                    <a:pt x="1107" y="1022"/>
                    <a:pt x="1160" y="1022"/>
                  </a:cubicBezTo>
                  <a:cubicBezTo>
                    <a:pt x="1223" y="1022"/>
                    <a:pt x="1275" y="970"/>
                    <a:pt x="1275" y="906"/>
                  </a:cubicBezTo>
                  <a:close/>
                  <a:moveTo>
                    <a:pt x="991" y="1106"/>
                  </a:moveTo>
                  <a:cubicBezTo>
                    <a:pt x="1020" y="1106"/>
                    <a:pt x="1044" y="1130"/>
                    <a:pt x="1044" y="1160"/>
                  </a:cubicBezTo>
                  <a:cubicBezTo>
                    <a:pt x="1044" y="1190"/>
                    <a:pt x="1020" y="1214"/>
                    <a:pt x="991" y="1214"/>
                  </a:cubicBezTo>
                  <a:cubicBezTo>
                    <a:pt x="961" y="1214"/>
                    <a:pt x="937" y="1190"/>
                    <a:pt x="937" y="1160"/>
                  </a:cubicBezTo>
                  <a:cubicBezTo>
                    <a:pt x="937" y="1130"/>
                    <a:pt x="961" y="1106"/>
                    <a:pt x="991" y="1106"/>
                  </a:cubicBezTo>
                  <a:close/>
                  <a:moveTo>
                    <a:pt x="752" y="965"/>
                  </a:moveTo>
                  <a:lnTo>
                    <a:pt x="890" y="1104"/>
                  </a:lnTo>
                  <a:cubicBezTo>
                    <a:pt x="881" y="1120"/>
                    <a:pt x="875" y="1139"/>
                    <a:pt x="875" y="1160"/>
                  </a:cubicBezTo>
                  <a:cubicBezTo>
                    <a:pt x="875" y="1224"/>
                    <a:pt x="927" y="1276"/>
                    <a:pt x="991" y="1276"/>
                  </a:cubicBezTo>
                  <a:cubicBezTo>
                    <a:pt x="1054" y="1276"/>
                    <a:pt x="1106" y="1224"/>
                    <a:pt x="1106" y="1160"/>
                  </a:cubicBezTo>
                  <a:cubicBezTo>
                    <a:pt x="1106" y="1096"/>
                    <a:pt x="1054" y="1044"/>
                    <a:pt x="991" y="1044"/>
                  </a:cubicBezTo>
                  <a:cubicBezTo>
                    <a:pt x="970" y="1044"/>
                    <a:pt x="951" y="1050"/>
                    <a:pt x="934" y="1060"/>
                  </a:cubicBezTo>
                  <a:lnTo>
                    <a:pt x="787" y="912"/>
                  </a:lnTo>
                  <a:cubicBezTo>
                    <a:pt x="781" y="906"/>
                    <a:pt x="773" y="903"/>
                    <a:pt x="765" y="903"/>
                  </a:cubicBezTo>
                  <a:lnTo>
                    <a:pt x="596" y="903"/>
                  </a:lnTo>
                  <a:cubicBezTo>
                    <a:pt x="441" y="903"/>
                    <a:pt x="316" y="778"/>
                    <a:pt x="316" y="624"/>
                  </a:cubicBezTo>
                  <a:cubicBezTo>
                    <a:pt x="316" y="470"/>
                    <a:pt x="441" y="344"/>
                    <a:pt x="596" y="344"/>
                  </a:cubicBezTo>
                  <a:lnTo>
                    <a:pt x="596" y="282"/>
                  </a:lnTo>
                  <a:cubicBezTo>
                    <a:pt x="407" y="282"/>
                    <a:pt x="254" y="436"/>
                    <a:pt x="254" y="624"/>
                  </a:cubicBezTo>
                  <a:cubicBezTo>
                    <a:pt x="254" y="812"/>
                    <a:pt x="407" y="965"/>
                    <a:pt x="596" y="965"/>
                  </a:cubicBezTo>
                  <a:lnTo>
                    <a:pt x="752" y="965"/>
                  </a:lnTo>
                  <a:close/>
                  <a:moveTo>
                    <a:pt x="737" y="734"/>
                  </a:moveTo>
                  <a:lnTo>
                    <a:pt x="680" y="734"/>
                  </a:lnTo>
                  <a:lnTo>
                    <a:pt x="680" y="796"/>
                  </a:lnTo>
                  <a:lnTo>
                    <a:pt x="737" y="796"/>
                  </a:lnTo>
                  <a:lnTo>
                    <a:pt x="737" y="734"/>
                  </a:lnTo>
                  <a:close/>
                  <a:moveTo>
                    <a:pt x="680" y="655"/>
                  </a:moveTo>
                  <a:lnTo>
                    <a:pt x="737" y="655"/>
                  </a:lnTo>
                  <a:lnTo>
                    <a:pt x="737" y="593"/>
                  </a:lnTo>
                  <a:lnTo>
                    <a:pt x="680" y="593"/>
                  </a:lnTo>
                  <a:lnTo>
                    <a:pt x="680" y="655"/>
                  </a:lnTo>
                  <a:close/>
                  <a:moveTo>
                    <a:pt x="677" y="201"/>
                  </a:moveTo>
                  <a:lnTo>
                    <a:pt x="739" y="201"/>
                  </a:lnTo>
                  <a:lnTo>
                    <a:pt x="739" y="59"/>
                  </a:lnTo>
                  <a:cubicBezTo>
                    <a:pt x="739" y="42"/>
                    <a:pt x="726" y="28"/>
                    <a:pt x="708" y="28"/>
                  </a:cubicBezTo>
                  <a:lnTo>
                    <a:pt x="483" y="28"/>
                  </a:lnTo>
                  <a:cubicBezTo>
                    <a:pt x="466" y="28"/>
                    <a:pt x="452" y="42"/>
                    <a:pt x="452" y="59"/>
                  </a:cubicBezTo>
                  <a:lnTo>
                    <a:pt x="452" y="164"/>
                  </a:lnTo>
                  <a:cubicBezTo>
                    <a:pt x="424" y="172"/>
                    <a:pt x="397" y="183"/>
                    <a:pt x="372" y="197"/>
                  </a:cubicBezTo>
                  <a:lnTo>
                    <a:pt x="298" y="123"/>
                  </a:lnTo>
                  <a:cubicBezTo>
                    <a:pt x="292" y="117"/>
                    <a:pt x="284" y="114"/>
                    <a:pt x="276" y="114"/>
                  </a:cubicBezTo>
                  <a:cubicBezTo>
                    <a:pt x="267" y="114"/>
                    <a:pt x="260" y="117"/>
                    <a:pt x="254" y="123"/>
                  </a:cubicBezTo>
                  <a:lnTo>
                    <a:pt x="95" y="283"/>
                  </a:lnTo>
                  <a:cubicBezTo>
                    <a:pt x="89" y="288"/>
                    <a:pt x="86" y="296"/>
                    <a:pt x="86" y="305"/>
                  </a:cubicBezTo>
                  <a:cubicBezTo>
                    <a:pt x="86" y="313"/>
                    <a:pt x="89" y="321"/>
                    <a:pt x="95" y="326"/>
                  </a:cubicBezTo>
                  <a:lnTo>
                    <a:pt x="168" y="400"/>
                  </a:lnTo>
                  <a:cubicBezTo>
                    <a:pt x="155" y="426"/>
                    <a:pt x="144" y="452"/>
                    <a:pt x="135" y="480"/>
                  </a:cubicBezTo>
                  <a:lnTo>
                    <a:pt x="31" y="480"/>
                  </a:lnTo>
                  <a:cubicBezTo>
                    <a:pt x="14" y="480"/>
                    <a:pt x="0" y="494"/>
                    <a:pt x="0" y="511"/>
                  </a:cubicBezTo>
                  <a:lnTo>
                    <a:pt x="0" y="737"/>
                  </a:lnTo>
                  <a:cubicBezTo>
                    <a:pt x="0" y="754"/>
                    <a:pt x="14" y="768"/>
                    <a:pt x="31" y="768"/>
                  </a:cubicBezTo>
                  <a:lnTo>
                    <a:pt x="135" y="768"/>
                  </a:lnTo>
                  <a:cubicBezTo>
                    <a:pt x="144" y="795"/>
                    <a:pt x="155" y="822"/>
                    <a:pt x="168" y="847"/>
                  </a:cubicBezTo>
                  <a:lnTo>
                    <a:pt x="95" y="921"/>
                  </a:lnTo>
                  <a:cubicBezTo>
                    <a:pt x="89" y="927"/>
                    <a:pt x="86" y="935"/>
                    <a:pt x="86" y="943"/>
                  </a:cubicBezTo>
                  <a:cubicBezTo>
                    <a:pt x="86" y="951"/>
                    <a:pt x="89" y="959"/>
                    <a:pt x="95" y="965"/>
                  </a:cubicBezTo>
                  <a:lnTo>
                    <a:pt x="254" y="1125"/>
                  </a:lnTo>
                  <a:cubicBezTo>
                    <a:pt x="266" y="1136"/>
                    <a:pt x="287" y="1136"/>
                    <a:pt x="298" y="1125"/>
                  </a:cubicBezTo>
                  <a:lnTo>
                    <a:pt x="372" y="1051"/>
                  </a:lnTo>
                  <a:cubicBezTo>
                    <a:pt x="397" y="1064"/>
                    <a:pt x="424" y="1075"/>
                    <a:pt x="452" y="1084"/>
                  </a:cubicBezTo>
                  <a:lnTo>
                    <a:pt x="452" y="1188"/>
                  </a:lnTo>
                  <a:cubicBezTo>
                    <a:pt x="452" y="1205"/>
                    <a:pt x="466" y="1219"/>
                    <a:pt x="483" y="1219"/>
                  </a:cubicBezTo>
                  <a:lnTo>
                    <a:pt x="708" y="1219"/>
                  </a:lnTo>
                  <a:cubicBezTo>
                    <a:pt x="726" y="1219"/>
                    <a:pt x="739" y="1205"/>
                    <a:pt x="739" y="1188"/>
                  </a:cubicBezTo>
                  <a:lnTo>
                    <a:pt x="739" y="1047"/>
                  </a:lnTo>
                  <a:lnTo>
                    <a:pt x="677" y="1047"/>
                  </a:lnTo>
                  <a:lnTo>
                    <a:pt x="677" y="1157"/>
                  </a:lnTo>
                  <a:lnTo>
                    <a:pt x="514" y="1157"/>
                  </a:lnTo>
                  <a:lnTo>
                    <a:pt x="514" y="1061"/>
                  </a:lnTo>
                  <a:cubicBezTo>
                    <a:pt x="514" y="1046"/>
                    <a:pt x="504" y="1034"/>
                    <a:pt x="490" y="1030"/>
                  </a:cubicBezTo>
                  <a:cubicBezTo>
                    <a:pt x="452" y="1021"/>
                    <a:pt x="416" y="1006"/>
                    <a:pt x="382" y="986"/>
                  </a:cubicBezTo>
                  <a:cubicBezTo>
                    <a:pt x="370" y="979"/>
                    <a:pt x="355" y="980"/>
                    <a:pt x="345" y="991"/>
                  </a:cubicBezTo>
                  <a:lnTo>
                    <a:pt x="276" y="1059"/>
                  </a:lnTo>
                  <a:lnTo>
                    <a:pt x="160" y="943"/>
                  </a:lnTo>
                  <a:lnTo>
                    <a:pt x="229" y="875"/>
                  </a:lnTo>
                  <a:cubicBezTo>
                    <a:pt x="239" y="865"/>
                    <a:pt x="241" y="849"/>
                    <a:pt x="234" y="837"/>
                  </a:cubicBezTo>
                  <a:cubicBezTo>
                    <a:pt x="214" y="803"/>
                    <a:pt x="199" y="767"/>
                    <a:pt x="189" y="729"/>
                  </a:cubicBezTo>
                  <a:cubicBezTo>
                    <a:pt x="185" y="715"/>
                    <a:pt x="173" y="706"/>
                    <a:pt x="159" y="706"/>
                  </a:cubicBezTo>
                  <a:lnTo>
                    <a:pt x="62" y="706"/>
                  </a:lnTo>
                  <a:lnTo>
                    <a:pt x="62" y="542"/>
                  </a:lnTo>
                  <a:lnTo>
                    <a:pt x="159" y="542"/>
                  </a:lnTo>
                  <a:cubicBezTo>
                    <a:pt x="173" y="542"/>
                    <a:pt x="185" y="532"/>
                    <a:pt x="189" y="519"/>
                  </a:cubicBezTo>
                  <a:cubicBezTo>
                    <a:pt x="199" y="481"/>
                    <a:pt x="214" y="444"/>
                    <a:pt x="234" y="411"/>
                  </a:cubicBezTo>
                  <a:cubicBezTo>
                    <a:pt x="241" y="398"/>
                    <a:pt x="239" y="383"/>
                    <a:pt x="229" y="373"/>
                  </a:cubicBezTo>
                  <a:lnTo>
                    <a:pt x="160" y="305"/>
                  </a:lnTo>
                  <a:lnTo>
                    <a:pt x="276" y="189"/>
                  </a:lnTo>
                  <a:lnTo>
                    <a:pt x="345" y="257"/>
                  </a:lnTo>
                  <a:cubicBezTo>
                    <a:pt x="355" y="267"/>
                    <a:pt x="370" y="269"/>
                    <a:pt x="382" y="262"/>
                  </a:cubicBezTo>
                  <a:cubicBezTo>
                    <a:pt x="416" y="242"/>
                    <a:pt x="452" y="227"/>
                    <a:pt x="490" y="217"/>
                  </a:cubicBezTo>
                  <a:cubicBezTo>
                    <a:pt x="504" y="214"/>
                    <a:pt x="514" y="201"/>
                    <a:pt x="514" y="187"/>
                  </a:cubicBezTo>
                  <a:lnTo>
                    <a:pt x="514" y="90"/>
                  </a:lnTo>
                  <a:lnTo>
                    <a:pt x="677" y="90"/>
                  </a:lnTo>
                  <a:lnTo>
                    <a:pt x="677" y="201"/>
                  </a:lnTo>
                  <a:close/>
                  <a:moveTo>
                    <a:pt x="708" y="282"/>
                  </a:moveTo>
                  <a:lnTo>
                    <a:pt x="652" y="282"/>
                  </a:lnTo>
                  <a:lnTo>
                    <a:pt x="652" y="344"/>
                  </a:lnTo>
                  <a:lnTo>
                    <a:pt x="708" y="344"/>
                  </a:lnTo>
                  <a:lnTo>
                    <a:pt x="708" y="282"/>
                  </a:lnTo>
                  <a:close/>
                  <a:moveTo>
                    <a:pt x="991" y="169"/>
                  </a:moveTo>
                  <a:cubicBezTo>
                    <a:pt x="961" y="169"/>
                    <a:pt x="937" y="146"/>
                    <a:pt x="937" y="116"/>
                  </a:cubicBezTo>
                  <a:cubicBezTo>
                    <a:pt x="937" y="87"/>
                    <a:pt x="961" y="62"/>
                    <a:pt x="991" y="62"/>
                  </a:cubicBezTo>
                  <a:cubicBezTo>
                    <a:pt x="1020" y="62"/>
                    <a:pt x="1044" y="87"/>
                    <a:pt x="1044" y="116"/>
                  </a:cubicBezTo>
                  <a:cubicBezTo>
                    <a:pt x="1044" y="146"/>
                    <a:pt x="1020" y="169"/>
                    <a:pt x="991" y="169"/>
                  </a:cubicBezTo>
                  <a:close/>
                  <a:moveTo>
                    <a:pt x="991" y="0"/>
                  </a:moveTo>
                  <a:cubicBezTo>
                    <a:pt x="927" y="0"/>
                    <a:pt x="875" y="52"/>
                    <a:pt x="875" y="116"/>
                  </a:cubicBezTo>
                  <a:cubicBezTo>
                    <a:pt x="875" y="136"/>
                    <a:pt x="881" y="156"/>
                    <a:pt x="890" y="172"/>
                  </a:cubicBezTo>
                  <a:lnTo>
                    <a:pt x="780" y="282"/>
                  </a:lnTo>
                  <a:lnTo>
                    <a:pt x="765" y="282"/>
                  </a:lnTo>
                  <a:lnTo>
                    <a:pt x="765" y="344"/>
                  </a:lnTo>
                  <a:lnTo>
                    <a:pt x="793" y="344"/>
                  </a:lnTo>
                  <a:cubicBezTo>
                    <a:pt x="801" y="344"/>
                    <a:pt x="809" y="341"/>
                    <a:pt x="815" y="335"/>
                  </a:cubicBezTo>
                  <a:lnTo>
                    <a:pt x="934" y="216"/>
                  </a:lnTo>
                  <a:cubicBezTo>
                    <a:pt x="951" y="226"/>
                    <a:pt x="970" y="232"/>
                    <a:pt x="991" y="232"/>
                  </a:cubicBezTo>
                  <a:cubicBezTo>
                    <a:pt x="1054" y="232"/>
                    <a:pt x="1106" y="180"/>
                    <a:pt x="1106" y="116"/>
                  </a:cubicBezTo>
                  <a:cubicBezTo>
                    <a:pt x="1106" y="52"/>
                    <a:pt x="1054" y="0"/>
                    <a:pt x="991" y="0"/>
                  </a:cubicBezTo>
                  <a:close/>
                  <a:moveTo>
                    <a:pt x="1160" y="423"/>
                  </a:moveTo>
                  <a:cubicBezTo>
                    <a:pt x="1130" y="423"/>
                    <a:pt x="1106" y="400"/>
                    <a:pt x="1106" y="370"/>
                  </a:cubicBezTo>
                  <a:cubicBezTo>
                    <a:pt x="1106" y="341"/>
                    <a:pt x="1130" y="316"/>
                    <a:pt x="1160" y="316"/>
                  </a:cubicBezTo>
                  <a:cubicBezTo>
                    <a:pt x="1189" y="316"/>
                    <a:pt x="1213" y="341"/>
                    <a:pt x="1213" y="370"/>
                  </a:cubicBezTo>
                  <a:cubicBezTo>
                    <a:pt x="1213" y="400"/>
                    <a:pt x="1189" y="423"/>
                    <a:pt x="1160" y="423"/>
                  </a:cubicBezTo>
                  <a:close/>
                  <a:moveTo>
                    <a:pt x="1160" y="254"/>
                  </a:moveTo>
                  <a:cubicBezTo>
                    <a:pt x="1107" y="254"/>
                    <a:pt x="1063" y="290"/>
                    <a:pt x="1049" y="339"/>
                  </a:cubicBezTo>
                  <a:lnTo>
                    <a:pt x="934" y="339"/>
                  </a:lnTo>
                  <a:cubicBezTo>
                    <a:pt x="926" y="339"/>
                    <a:pt x="918" y="342"/>
                    <a:pt x="912" y="348"/>
                  </a:cubicBezTo>
                  <a:lnTo>
                    <a:pt x="808" y="452"/>
                  </a:lnTo>
                  <a:lnTo>
                    <a:pt x="595" y="452"/>
                  </a:lnTo>
                  <a:cubicBezTo>
                    <a:pt x="501" y="452"/>
                    <a:pt x="423" y="529"/>
                    <a:pt x="423" y="624"/>
                  </a:cubicBezTo>
                  <a:cubicBezTo>
                    <a:pt x="423" y="719"/>
                    <a:pt x="501" y="796"/>
                    <a:pt x="595" y="796"/>
                  </a:cubicBezTo>
                  <a:lnTo>
                    <a:pt x="624" y="796"/>
                  </a:lnTo>
                  <a:lnTo>
                    <a:pt x="624" y="734"/>
                  </a:lnTo>
                  <a:lnTo>
                    <a:pt x="595" y="734"/>
                  </a:lnTo>
                  <a:cubicBezTo>
                    <a:pt x="535" y="734"/>
                    <a:pt x="485" y="685"/>
                    <a:pt x="485" y="624"/>
                  </a:cubicBezTo>
                  <a:cubicBezTo>
                    <a:pt x="485" y="563"/>
                    <a:pt x="535" y="514"/>
                    <a:pt x="595" y="514"/>
                  </a:cubicBezTo>
                  <a:lnTo>
                    <a:pt x="821" y="514"/>
                  </a:lnTo>
                  <a:cubicBezTo>
                    <a:pt x="830" y="514"/>
                    <a:pt x="837" y="511"/>
                    <a:pt x="843" y="505"/>
                  </a:cubicBezTo>
                  <a:lnTo>
                    <a:pt x="947" y="401"/>
                  </a:lnTo>
                  <a:lnTo>
                    <a:pt x="1049" y="401"/>
                  </a:lnTo>
                  <a:cubicBezTo>
                    <a:pt x="1063" y="450"/>
                    <a:pt x="1107" y="486"/>
                    <a:pt x="1160" y="486"/>
                  </a:cubicBezTo>
                  <a:cubicBezTo>
                    <a:pt x="1223" y="486"/>
                    <a:pt x="1275" y="434"/>
                    <a:pt x="1275" y="370"/>
                  </a:cubicBezTo>
                  <a:cubicBezTo>
                    <a:pt x="1275" y="306"/>
                    <a:pt x="1223" y="254"/>
                    <a:pt x="1160" y="254"/>
                  </a:cubicBezTo>
                  <a:close/>
                  <a:moveTo>
                    <a:pt x="567" y="655"/>
                  </a:moveTo>
                  <a:lnTo>
                    <a:pt x="624" y="655"/>
                  </a:lnTo>
                  <a:lnTo>
                    <a:pt x="624" y="593"/>
                  </a:lnTo>
                  <a:lnTo>
                    <a:pt x="567" y="593"/>
                  </a:lnTo>
                  <a:lnTo>
                    <a:pt x="567" y="655"/>
                  </a:lnTo>
                  <a:close/>
                  <a:moveTo>
                    <a:pt x="1160" y="677"/>
                  </a:moveTo>
                  <a:cubicBezTo>
                    <a:pt x="1130" y="677"/>
                    <a:pt x="1106" y="654"/>
                    <a:pt x="1106" y="624"/>
                  </a:cubicBezTo>
                  <a:cubicBezTo>
                    <a:pt x="1106" y="595"/>
                    <a:pt x="1130" y="570"/>
                    <a:pt x="1160" y="570"/>
                  </a:cubicBezTo>
                  <a:cubicBezTo>
                    <a:pt x="1189" y="570"/>
                    <a:pt x="1213" y="595"/>
                    <a:pt x="1213" y="624"/>
                  </a:cubicBezTo>
                  <a:cubicBezTo>
                    <a:pt x="1213" y="654"/>
                    <a:pt x="1189" y="677"/>
                    <a:pt x="1160" y="677"/>
                  </a:cubicBezTo>
                  <a:close/>
                  <a:moveTo>
                    <a:pt x="1160" y="508"/>
                  </a:moveTo>
                  <a:cubicBezTo>
                    <a:pt x="1105" y="508"/>
                    <a:pt x="1058" y="547"/>
                    <a:pt x="1047" y="599"/>
                  </a:cubicBezTo>
                  <a:lnTo>
                    <a:pt x="1047" y="593"/>
                  </a:lnTo>
                  <a:lnTo>
                    <a:pt x="793" y="593"/>
                  </a:lnTo>
                  <a:lnTo>
                    <a:pt x="793" y="655"/>
                  </a:lnTo>
                  <a:lnTo>
                    <a:pt x="1047" y="655"/>
                  </a:lnTo>
                  <a:lnTo>
                    <a:pt x="1047" y="649"/>
                  </a:lnTo>
                  <a:cubicBezTo>
                    <a:pt x="1058" y="700"/>
                    <a:pt x="1105" y="740"/>
                    <a:pt x="1160" y="740"/>
                  </a:cubicBezTo>
                  <a:cubicBezTo>
                    <a:pt x="1223" y="740"/>
                    <a:pt x="1275" y="688"/>
                    <a:pt x="1275" y="624"/>
                  </a:cubicBezTo>
                  <a:cubicBezTo>
                    <a:pt x="1275" y="560"/>
                    <a:pt x="1223" y="508"/>
                    <a:pt x="1160" y="5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22CBBECD-FF39-4940-87EC-65068D19E6C6}"/>
              </a:ext>
            </a:extLst>
          </p:cNvPr>
          <p:cNvGrpSpPr/>
          <p:nvPr userDrawn="1"/>
        </p:nvGrpSpPr>
        <p:grpSpPr>
          <a:xfrm>
            <a:off x="1846335" y="5060728"/>
            <a:ext cx="710291" cy="710292"/>
            <a:chOff x="384795" y="4528578"/>
            <a:chExt cx="710291" cy="710292"/>
          </a:xfrm>
        </p:grpSpPr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85A60059-A3C8-6944-99BE-CBDEAA2188C7}"/>
                </a:ext>
              </a:extLst>
            </p:cNvPr>
            <p:cNvSpPr/>
            <p:nvPr/>
          </p:nvSpPr>
          <p:spPr>
            <a:xfrm>
              <a:off x="384795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27" name="Freeform 12">
              <a:extLst>
                <a:ext uri="{FF2B5EF4-FFF2-40B4-BE49-F238E27FC236}">
                  <a16:creationId xmlns:a16="http://schemas.microsoft.com/office/drawing/2014/main" id="{376DDC07-EBBC-C549-B681-1FFE45A13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465" y="4659887"/>
              <a:ext cx="488950" cy="447675"/>
            </a:xfrm>
            <a:custGeom>
              <a:avLst/>
              <a:gdLst>
                <a:gd name="T0" fmla="*/ 328 w 1360"/>
                <a:gd name="T1" fmla="*/ 991 h 1242"/>
                <a:gd name="T2" fmla="*/ 213 w 1360"/>
                <a:gd name="T3" fmla="*/ 976 h 1242"/>
                <a:gd name="T4" fmla="*/ 376 w 1360"/>
                <a:gd name="T5" fmla="*/ 813 h 1242"/>
                <a:gd name="T6" fmla="*/ 88 w 1360"/>
                <a:gd name="T7" fmla="*/ 848 h 1242"/>
                <a:gd name="T8" fmla="*/ 232 w 1360"/>
                <a:gd name="T9" fmla="*/ 742 h 1242"/>
                <a:gd name="T10" fmla="*/ 358 w 1360"/>
                <a:gd name="T11" fmla="*/ 748 h 1242"/>
                <a:gd name="T12" fmla="*/ 435 w 1360"/>
                <a:gd name="T13" fmla="*/ 779 h 1242"/>
                <a:gd name="T14" fmla="*/ 528 w 1360"/>
                <a:gd name="T15" fmla="*/ 865 h 1242"/>
                <a:gd name="T16" fmla="*/ 555 w 1360"/>
                <a:gd name="T17" fmla="*/ 1041 h 1242"/>
                <a:gd name="T18" fmla="*/ 441 w 1360"/>
                <a:gd name="T19" fmla="*/ 1155 h 1242"/>
                <a:gd name="T20" fmla="*/ 298 w 1360"/>
                <a:gd name="T21" fmla="*/ 1109 h 1242"/>
                <a:gd name="T22" fmla="*/ 222 w 1360"/>
                <a:gd name="T23" fmla="*/ 1077 h 1242"/>
                <a:gd name="T24" fmla="*/ 129 w 1360"/>
                <a:gd name="T25" fmla="*/ 992 h 1242"/>
                <a:gd name="T26" fmla="*/ 73 w 1360"/>
                <a:gd name="T27" fmla="*/ 1110 h 1242"/>
                <a:gd name="T28" fmla="*/ 163 w 1360"/>
                <a:gd name="T29" fmla="*/ 1200 h 1242"/>
                <a:gd name="T30" fmla="*/ 344 w 1360"/>
                <a:gd name="T31" fmla="*/ 1173 h 1242"/>
                <a:gd name="T32" fmla="*/ 510 w 1360"/>
                <a:gd name="T33" fmla="*/ 1160 h 1242"/>
                <a:gd name="T34" fmla="*/ 638 w 1360"/>
                <a:gd name="T35" fmla="*/ 1004 h 1242"/>
                <a:gd name="T36" fmla="*/ 638 w 1360"/>
                <a:gd name="T37" fmla="*/ 853 h 1242"/>
                <a:gd name="T38" fmla="*/ 510 w 1360"/>
                <a:gd name="T39" fmla="*/ 697 h 1242"/>
                <a:gd name="T40" fmla="*/ 313 w 1360"/>
                <a:gd name="T41" fmla="*/ 684 h 1242"/>
                <a:gd name="T42" fmla="*/ 146 w 1360"/>
                <a:gd name="T43" fmla="*/ 697 h 1242"/>
                <a:gd name="T44" fmla="*/ 19 w 1360"/>
                <a:gd name="T45" fmla="*/ 853 h 1242"/>
                <a:gd name="T46" fmla="*/ 36 w 1360"/>
                <a:gd name="T47" fmla="*/ 963 h 1242"/>
                <a:gd name="T48" fmla="*/ 335 w 1360"/>
                <a:gd name="T49" fmla="*/ 391 h 1242"/>
                <a:gd name="T50" fmla="*/ 196 w 1360"/>
                <a:gd name="T51" fmla="*/ 401 h 1242"/>
                <a:gd name="T52" fmla="*/ 253 w 1360"/>
                <a:gd name="T53" fmla="*/ 425 h 1242"/>
                <a:gd name="T54" fmla="*/ 328 w 1360"/>
                <a:gd name="T55" fmla="*/ 157 h 1242"/>
                <a:gd name="T56" fmla="*/ 218 w 1360"/>
                <a:gd name="T57" fmla="*/ 147 h 1242"/>
                <a:gd name="T58" fmla="*/ 121 w 1360"/>
                <a:gd name="T59" fmla="*/ 297 h 1242"/>
                <a:gd name="T60" fmla="*/ 22 w 1360"/>
                <a:gd name="T61" fmla="*/ 430 h 1242"/>
                <a:gd name="T62" fmla="*/ 11 w 1360"/>
                <a:gd name="T63" fmla="*/ 539 h 1242"/>
                <a:gd name="T64" fmla="*/ 161 w 1360"/>
                <a:gd name="T65" fmla="*/ 607 h 1242"/>
                <a:gd name="T66" fmla="*/ 136 w 1360"/>
                <a:gd name="T67" fmla="*/ 486 h 1242"/>
                <a:gd name="T68" fmla="*/ 122 w 1360"/>
                <a:gd name="T69" fmla="*/ 364 h 1242"/>
                <a:gd name="T70" fmla="*/ 217 w 1360"/>
                <a:gd name="T71" fmla="*/ 216 h 1242"/>
                <a:gd name="T72" fmla="*/ 376 w 1360"/>
                <a:gd name="T73" fmla="*/ 207 h 1242"/>
                <a:gd name="T74" fmla="*/ 914 w 1360"/>
                <a:gd name="T75" fmla="*/ 549 h 1242"/>
                <a:gd name="T76" fmla="*/ 954 w 1360"/>
                <a:gd name="T77" fmla="*/ 541 h 1242"/>
                <a:gd name="T78" fmla="*/ 914 w 1360"/>
                <a:gd name="T79" fmla="*/ 612 h 1242"/>
                <a:gd name="T80" fmla="*/ 1235 w 1360"/>
                <a:gd name="T81" fmla="*/ 361 h 1242"/>
                <a:gd name="T82" fmla="*/ 1252 w 1360"/>
                <a:gd name="T83" fmla="*/ 630 h 1242"/>
                <a:gd name="T84" fmla="*/ 1099 w 1360"/>
                <a:gd name="T85" fmla="*/ 783 h 1242"/>
                <a:gd name="T86" fmla="*/ 863 w 1360"/>
                <a:gd name="T87" fmla="*/ 749 h 1242"/>
                <a:gd name="T88" fmla="*/ 734 w 1360"/>
                <a:gd name="T89" fmla="*/ 696 h 1242"/>
                <a:gd name="T90" fmla="*/ 593 w 1360"/>
                <a:gd name="T91" fmla="*/ 528 h 1242"/>
                <a:gd name="T92" fmla="*/ 576 w 1360"/>
                <a:gd name="T93" fmla="*/ 259 h 1242"/>
                <a:gd name="T94" fmla="*/ 728 w 1360"/>
                <a:gd name="T95" fmla="*/ 106 h 1242"/>
                <a:gd name="T96" fmla="*/ 997 w 1360"/>
                <a:gd name="T97" fmla="*/ 124 h 1242"/>
                <a:gd name="T98" fmla="*/ 1165 w 1360"/>
                <a:gd name="T99" fmla="*/ 265 h 1242"/>
                <a:gd name="T100" fmla="*/ 1260 w 1360"/>
                <a:gd name="T101" fmla="*/ 191 h 1242"/>
                <a:gd name="T102" fmla="*/ 1019 w 1360"/>
                <a:gd name="T103" fmla="*/ 6 h 1242"/>
                <a:gd name="T104" fmla="*/ 809 w 1360"/>
                <a:gd name="T105" fmla="*/ 6 h 1242"/>
                <a:gd name="T106" fmla="*/ 568 w 1360"/>
                <a:gd name="T107" fmla="*/ 191 h 1242"/>
                <a:gd name="T108" fmla="*/ 545 w 1360"/>
                <a:gd name="T109" fmla="*/ 483 h 1242"/>
                <a:gd name="T110" fmla="*/ 626 w 1360"/>
                <a:gd name="T111" fmla="*/ 679 h 1242"/>
                <a:gd name="T112" fmla="*/ 848 w 1360"/>
                <a:gd name="T113" fmla="*/ 869 h 1242"/>
                <a:gd name="T114" fmla="*/ 1019 w 1360"/>
                <a:gd name="T115" fmla="*/ 883 h 1242"/>
                <a:gd name="T116" fmla="*/ 1260 w 1360"/>
                <a:gd name="T117" fmla="*/ 698 h 1242"/>
                <a:gd name="T118" fmla="*/ 1283 w 1360"/>
                <a:gd name="T119" fmla="*/ 407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60" h="1242">
                  <a:moveTo>
                    <a:pt x="328" y="865"/>
                  </a:moveTo>
                  <a:cubicBezTo>
                    <a:pt x="337" y="865"/>
                    <a:pt x="345" y="867"/>
                    <a:pt x="352" y="870"/>
                  </a:cubicBezTo>
                  <a:cubicBezTo>
                    <a:pt x="368" y="877"/>
                    <a:pt x="380" y="889"/>
                    <a:pt x="387" y="904"/>
                  </a:cubicBezTo>
                  <a:cubicBezTo>
                    <a:pt x="393" y="920"/>
                    <a:pt x="393" y="937"/>
                    <a:pt x="387" y="952"/>
                  </a:cubicBezTo>
                  <a:cubicBezTo>
                    <a:pt x="377" y="976"/>
                    <a:pt x="354" y="991"/>
                    <a:pt x="328" y="991"/>
                  </a:cubicBezTo>
                  <a:cubicBezTo>
                    <a:pt x="320" y="991"/>
                    <a:pt x="312" y="990"/>
                    <a:pt x="304" y="987"/>
                  </a:cubicBezTo>
                  <a:cubicBezTo>
                    <a:pt x="289" y="980"/>
                    <a:pt x="277" y="968"/>
                    <a:pt x="270" y="952"/>
                  </a:cubicBezTo>
                  <a:cubicBezTo>
                    <a:pt x="264" y="937"/>
                    <a:pt x="264" y="920"/>
                    <a:pt x="270" y="904"/>
                  </a:cubicBezTo>
                  <a:cubicBezTo>
                    <a:pt x="280" y="881"/>
                    <a:pt x="303" y="865"/>
                    <a:pt x="328" y="865"/>
                  </a:cubicBezTo>
                  <a:close/>
                  <a:moveTo>
                    <a:pt x="213" y="976"/>
                  </a:moveTo>
                  <a:cubicBezTo>
                    <a:pt x="226" y="1007"/>
                    <a:pt x="250" y="1031"/>
                    <a:pt x="281" y="1044"/>
                  </a:cubicBezTo>
                  <a:cubicBezTo>
                    <a:pt x="296" y="1050"/>
                    <a:pt x="312" y="1053"/>
                    <a:pt x="328" y="1053"/>
                  </a:cubicBezTo>
                  <a:cubicBezTo>
                    <a:pt x="379" y="1053"/>
                    <a:pt x="425" y="1023"/>
                    <a:pt x="444" y="976"/>
                  </a:cubicBezTo>
                  <a:cubicBezTo>
                    <a:pt x="457" y="945"/>
                    <a:pt x="457" y="911"/>
                    <a:pt x="444" y="880"/>
                  </a:cubicBezTo>
                  <a:cubicBezTo>
                    <a:pt x="431" y="850"/>
                    <a:pt x="407" y="826"/>
                    <a:pt x="376" y="813"/>
                  </a:cubicBezTo>
                  <a:cubicBezTo>
                    <a:pt x="361" y="806"/>
                    <a:pt x="345" y="803"/>
                    <a:pt x="328" y="803"/>
                  </a:cubicBezTo>
                  <a:cubicBezTo>
                    <a:pt x="278" y="803"/>
                    <a:pt x="232" y="833"/>
                    <a:pt x="213" y="880"/>
                  </a:cubicBezTo>
                  <a:cubicBezTo>
                    <a:pt x="200" y="911"/>
                    <a:pt x="200" y="945"/>
                    <a:pt x="213" y="976"/>
                  </a:cubicBezTo>
                  <a:close/>
                  <a:moveTo>
                    <a:pt x="129" y="864"/>
                  </a:moveTo>
                  <a:lnTo>
                    <a:pt x="88" y="848"/>
                  </a:lnTo>
                  <a:lnTo>
                    <a:pt x="102" y="816"/>
                  </a:lnTo>
                  <a:lnTo>
                    <a:pt x="142" y="832"/>
                  </a:lnTo>
                  <a:cubicBezTo>
                    <a:pt x="156" y="838"/>
                    <a:pt x="171" y="834"/>
                    <a:pt x="179" y="822"/>
                  </a:cubicBezTo>
                  <a:cubicBezTo>
                    <a:pt x="191" y="805"/>
                    <a:pt x="205" y="791"/>
                    <a:pt x="222" y="779"/>
                  </a:cubicBezTo>
                  <a:cubicBezTo>
                    <a:pt x="234" y="771"/>
                    <a:pt x="238" y="755"/>
                    <a:pt x="232" y="742"/>
                  </a:cubicBezTo>
                  <a:lnTo>
                    <a:pt x="216" y="702"/>
                  </a:lnTo>
                  <a:lnTo>
                    <a:pt x="248" y="688"/>
                  </a:lnTo>
                  <a:lnTo>
                    <a:pt x="265" y="729"/>
                  </a:lnTo>
                  <a:cubicBezTo>
                    <a:pt x="270" y="742"/>
                    <a:pt x="284" y="750"/>
                    <a:pt x="298" y="748"/>
                  </a:cubicBezTo>
                  <a:cubicBezTo>
                    <a:pt x="318" y="744"/>
                    <a:pt x="339" y="744"/>
                    <a:pt x="358" y="748"/>
                  </a:cubicBezTo>
                  <a:cubicBezTo>
                    <a:pt x="372" y="750"/>
                    <a:pt x="387" y="742"/>
                    <a:pt x="392" y="729"/>
                  </a:cubicBezTo>
                  <a:lnTo>
                    <a:pt x="409" y="688"/>
                  </a:lnTo>
                  <a:lnTo>
                    <a:pt x="441" y="702"/>
                  </a:lnTo>
                  <a:lnTo>
                    <a:pt x="424" y="742"/>
                  </a:lnTo>
                  <a:cubicBezTo>
                    <a:pt x="419" y="755"/>
                    <a:pt x="423" y="771"/>
                    <a:pt x="435" y="779"/>
                  </a:cubicBezTo>
                  <a:cubicBezTo>
                    <a:pt x="451" y="791"/>
                    <a:pt x="466" y="805"/>
                    <a:pt x="477" y="822"/>
                  </a:cubicBezTo>
                  <a:cubicBezTo>
                    <a:pt x="486" y="834"/>
                    <a:pt x="501" y="838"/>
                    <a:pt x="515" y="832"/>
                  </a:cubicBezTo>
                  <a:lnTo>
                    <a:pt x="555" y="816"/>
                  </a:lnTo>
                  <a:lnTo>
                    <a:pt x="568" y="848"/>
                  </a:lnTo>
                  <a:lnTo>
                    <a:pt x="528" y="865"/>
                  </a:lnTo>
                  <a:cubicBezTo>
                    <a:pt x="514" y="870"/>
                    <a:pt x="507" y="884"/>
                    <a:pt x="509" y="898"/>
                  </a:cubicBezTo>
                  <a:cubicBezTo>
                    <a:pt x="512" y="918"/>
                    <a:pt x="512" y="939"/>
                    <a:pt x="509" y="958"/>
                  </a:cubicBezTo>
                  <a:cubicBezTo>
                    <a:pt x="507" y="973"/>
                    <a:pt x="515" y="987"/>
                    <a:pt x="528" y="992"/>
                  </a:cubicBezTo>
                  <a:lnTo>
                    <a:pt x="568" y="1009"/>
                  </a:lnTo>
                  <a:lnTo>
                    <a:pt x="555" y="1041"/>
                  </a:lnTo>
                  <a:lnTo>
                    <a:pt x="515" y="1024"/>
                  </a:lnTo>
                  <a:cubicBezTo>
                    <a:pt x="501" y="1019"/>
                    <a:pt x="486" y="1023"/>
                    <a:pt x="477" y="1035"/>
                  </a:cubicBezTo>
                  <a:cubicBezTo>
                    <a:pt x="466" y="1051"/>
                    <a:pt x="451" y="1066"/>
                    <a:pt x="435" y="1077"/>
                  </a:cubicBezTo>
                  <a:cubicBezTo>
                    <a:pt x="423" y="1086"/>
                    <a:pt x="419" y="1101"/>
                    <a:pt x="424" y="1114"/>
                  </a:cubicBezTo>
                  <a:lnTo>
                    <a:pt x="441" y="1155"/>
                  </a:lnTo>
                  <a:lnTo>
                    <a:pt x="409" y="1168"/>
                  </a:lnTo>
                  <a:lnTo>
                    <a:pt x="392" y="1128"/>
                  </a:lnTo>
                  <a:cubicBezTo>
                    <a:pt x="387" y="1116"/>
                    <a:pt x="376" y="1109"/>
                    <a:pt x="364" y="1109"/>
                  </a:cubicBezTo>
                  <a:cubicBezTo>
                    <a:pt x="362" y="1109"/>
                    <a:pt x="360" y="1109"/>
                    <a:pt x="358" y="1109"/>
                  </a:cubicBezTo>
                  <a:cubicBezTo>
                    <a:pt x="339" y="1112"/>
                    <a:pt x="318" y="1112"/>
                    <a:pt x="298" y="1109"/>
                  </a:cubicBezTo>
                  <a:cubicBezTo>
                    <a:pt x="284" y="1107"/>
                    <a:pt x="270" y="1114"/>
                    <a:pt x="265" y="1128"/>
                  </a:cubicBezTo>
                  <a:lnTo>
                    <a:pt x="248" y="1168"/>
                  </a:lnTo>
                  <a:lnTo>
                    <a:pt x="216" y="1155"/>
                  </a:lnTo>
                  <a:lnTo>
                    <a:pt x="232" y="1115"/>
                  </a:lnTo>
                  <a:cubicBezTo>
                    <a:pt x="238" y="1101"/>
                    <a:pt x="234" y="1086"/>
                    <a:pt x="222" y="1077"/>
                  </a:cubicBezTo>
                  <a:cubicBezTo>
                    <a:pt x="205" y="1066"/>
                    <a:pt x="191" y="1051"/>
                    <a:pt x="179" y="1035"/>
                  </a:cubicBezTo>
                  <a:cubicBezTo>
                    <a:pt x="171" y="1023"/>
                    <a:pt x="156" y="1019"/>
                    <a:pt x="142" y="1024"/>
                  </a:cubicBezTo>
                  <a:lnTo>
                    <a:pt x="102" y="1041"/>
                  </a:lnTo>
                  <a:lnTo>
                    <a:pt x="88" y="1009"/>
                  </a:lnTo>
                  <a:lnTo>
                    <a:pt x="129" y="992"/>
                  </a:lnTo>
                  <a:cubicBezTo>
                    <a:pt x="142" y="987"/>
                    <a:pt x="150" y="973"/>
                    <a:pt x="148" y="958"/>
                  </a:cubicBezTo>
                  <a:cubicBezTo>
                    <a:pt x="144" y="938"/>
                    <a:pt x="144" y="918"/>
                    <a:pt x="148" y="898"/>
                  </a:cubicBezTo>
                  <a:cubicBezTo>
                    <a:pt x="150" y="884"/>
                    <a:pt x="142" y="870"/>
                    <a:pt x="129" y="864"/>
                  </a:cubicBezTo>
                  <a:close/>
                  <a:moveTo>
                    <a:pt x="56" y="1093"/>
                  </a:moveTo>
                  <a:cubicBezTo>
                    <a:pt x="59" y="1101"/>
                    <a:pt x="65" y="1107"/>
                    <a:pt x="73" y="1110"/>
                  </a:cubicBezTo>
                  <a:cubicBezTo>
                    <a:pt x="81" y="1113"/>
                    <a:pt x="89" y="1113"/>
                    <a:pt x="97" y="1110"/>
                  </a:cubicBezTo>
                  <a:lnTo>
                    <a:pt x="144" y="1091"/>
                  </a:lnTo>
                  <a:cubicBezTo>
                    <a:pt x="151" y="1098"/>
                    <a:pt x="158" y="1106"/>
                    <a:pt x="166" y="1112"/>
                  </a:cubicBezTo>
                  <a:lnTo>
                    <a:pt x="146" y="1160"/>
                  </a:lnTo>
                  <a:cubicBezTo>
                    <a:pt x="140" y="1176"/>
                    <a:pt x="147" y="1194"/>
                    <a:pt x="163" y="1200"/>
                  </a:cubicBezTo>
                  <a:lnTo>
                    <a:pt x="253" y="1238"/>
                  </a:lnTo>
                  <a:cubicBezTo>
                    <a:pt x="260" y="1241"/>
                    <a:pt x="269" y="1241"/>
                    <a:pt x="276" y="1238"/>
                  </a:cubicBezTo>
                  <a:cubicBezTo>
                    <a:pt x="284" y="1234"/>
                    <a:pt x="290" y="1228"/>
                    <a:pt x="293" y="1221"/>
                  </a:cubicBezTo>
                  <a:lnTo>
                    <a:pt x="313" y="1173"/>
                  </a:lnTo>
                  <a:cubicBezTo>
                    <a:pt x="323" y="1174"/>
                    <a:pt x="334" y="1174"/>
                    <a:pt x="344" y="1173"/>
                  </a:cubicBezTo>
                  <a:lnTo>
                    <a:pt x="364" y="1221"/>
                  </a:lnTo>
                  <a:cubicBezTo>
                    <a:pt x="368" y="1233"/>
                    <a:pt x="380" y="1240"/>
                    <a:pt x="392" y="1240"/>
                  </a:cubicBezTo>
                  <a:cubicBezTo>
                    <a:pt x="396" y="1240"/>
                    <a:pt x="400" y="1239"/>
                    <a:pt x="404" y="1238"/>
                  </a:cubicBezTo>
                  <a:lnTo>
                    <a:pt x="494" y="1200"/>
                  </a:lnTo>
                  <a:cubicBezTo>
                    <a:pt x="509" y="1194"/>
                    <a:pt x="517" y="1176"/>
                    <a:pt x="510" y="1160"/>
                  </a:cubicBezTo>
                  <a:lnTo>
                    <a:pt x="491" y="1112"/>
                  </a:lnTo>
                  <a:cubicBezTo>
                    <a:pt x="498" y="1106"/>
                    <a:pt x="506" y="1098"/>
                    <a:pt x="512" y="1091"/>
                  </a:cubicBezTo>
                  <a:lnTo>
                    <a:pt x="560" y="1110"/>
                  </a:lnTo>
                  <a:cubicBezTo>
                    <a:pt x="576" y="1117"/>
                    <a:pt x="594" y="1109"/>
                    <a:pt x="601" y="1093"/>
                  </a:cubicBezTo>
                  <a:lnTo>
                    <a:pt x="638" y="1004"/>
                  </a:lnTo>
                  <a:cubicBezTo>
                    <a:pt x="644" y="988"/>
                    <a:pt x="637" y="970"/>
                    <a:pt x="621" y="963"/>
                  </a:cubicBezTo>
                  <a:lnTo>
                    <a:pt x="573" y="944"/>
                  </a:lnTo>
                  <a:cubicBezTo>
                    <a:pt x="574" y="933"/>
                    <a:pt x="574" y="923"/>
                    <a:pt x="573" y="913"/>
                  </a:cubicBezTo>
                  <a:lnTo>
                    <a:pt x="621" y="893"/>
                  </a:lnTo>
                  <a:cubicBezTo>
                    <a:pt x="637" y="887"/>
                    <a:pt x="644" y="868"/>
                    <a:pt x="638" y="853"/>
                  </a:cubicBezTo>
                  <a:lnTo>
                    <a:pt x="601" y="763"/>
                  </a:lnTo>
                  <a:cubicBezTo>
                    <a:pt x="594" y="747"/>
                    <a:pt x="576" y="740"/>
                    <a:pt x="560" y="746"/>
                  </a:cubicBezTo>
                  <a:lnTo>
                    <a:pt x="512" y="766"/>
                  </a:lnTo>
                  <a:cubicBezTo>
                    <a:pt x="506" y="758"/>
                    <a:pt x="498" y="751"/>
                    <a:pt x="491" y="744"/>
                  </a:cubicBezTo>
                  <a:lnTo>
                    <a:pt x="510" y="697"/>
                  </a:lnTo>
                  <a:cubicBezTo>
                    <a:pt x="517" y="681"/>
                    <a:pt x="509" y="663"/>
                    <a:pt x="494" y="656"/>
                  </a:cubicBezTo>
                  <a:lnTo>
                    <a:pt x="404" y="619"/>
                  </a:lnTo>
                  <a:cubicBezTo>
                    <a:pt x="388" y="613"/>
                    <a:pt x="370" y="620"/>
                    <a:pt x="364" y="636"/>
                  </a:cubicBezTo>
                  <a:lnTo>
                    <a:pt x="344" y="684"/>
                  </a:lnTo>
                  <a:cubicBezTo>
                    <a:pt x="334" y="683"/>
                    <a:pt x="323" y="683"/>
                    <a:pt x="313" y="684"/>
                  </a:cubicBezTo>
                  <a:lnTo>
                    <a:pt x="293" y="636"/>
                  </a:lnTo>
                  <a:cubicBezTo>
                    <a:pt x="290" y="628"/>
                    <a:pt x="284" y="622"/>
                    <a:pt x="276" y="619"/>
                  </a:cubicBezTo>
                  <a:cubicBezTo>
                    <a:pt x="269" y="616"/>
                    <a:pt x="260" y="616"/>
                    <a:pt x="253" y="619"/>
                  </a:cubicBezTo>
                  <a:lnTo>
                    <a:pt x="163" y="656"/>
                  </a:lnTo>
                  <a:cubicBezTo>
                    <a:pt x="147" y="663"/>
                    <a:pt x="140" y="681"/>
                    <a:pt x="146" y="697"/>
                  </a:cubicBezTo>
                  <a:lnTo>
                    <a:pt x="166" y="744"/>
                  </a:lnTo>
                  <a:cubicBezTo>
                    <a:pt x="158" y="751"/>
                    <a:pt x="151" y="758"/>
                    <a:pt x="144" y="766"/>
                  </a:cubicBezTo>
                  <a:lnTo>
                    <a:pt x="97" y="746"/>
                  </a:lnTo>
                  <a:cubicBezTo>
                    <a:pt x="81" y="740"/>
                    <a:pt x="63" y="747"/>
                    <a:pt x="56" y="763"/>
                  </a:cubicBezTo>
                  <a:lnTo>
                    <a:pt x="19" y="853"/>
                  </a:lnTo>
                  <a:cubicBezTo>
                    <a:pt x="16" y="860"/>
                    <a:pt x="16" y="869"/>
                    <a:pt x="19" y="876"/>
                  </a:cubicBezTo>
                  <a:cubicBezTo>
                    <a:pt x="22" y="884"/>
                    <a:pt x="28" y="890"/>
                    <a:pt x="36" y="893"/>
                  </a:cubicBezTo>
                  <a:lnTo>
                    <a:pt x="84" y="913"/>
                  </a:lnTo>
                  <a:cubicBezTo>
                    <a:pt x="83" y="923"/>
                    <a:pt x="83" y="933"/>
                    <a:pt x="84" y="944"/>
                  </a:cubicBezTo>
                  <a:lnTo>
                    <a:pt x="36" y="963"/>
                  </a:lnTo>
                  <a:cubicBezTo>
                    <a:pt x="20" y="970"/>
                    <a:pt x="13" y="988"/>
                    <a:pt x="19" y="1004"/>
                  </a:cubicBezTo>
                  <a:lnTo>
                    <a:pt x="56" y="1093"/>
                  </a:lnTo>
                  <a:close/>
                  <a:moveTo>
                    <a:pt x="253" y="425"/>
                  </a:moveTo>
                  <a:cubicBezTo>
                    <a:pt x="259" y="410"/>
                    <a:pt x="271" y="397"/>
                    <a:pt x="287" y="391"/>
                  </a:cubicBezTo>
                  <a:cubicBezTo>
                    <a:pt x="302" y="384"/>
                    <a:pt x="319" y="384"/>
                    <a:pt x="335" y="391"/>
                  </a:cubicBezTo>
                  <a:cubicBezTo>
                    <a:pt x="350" y="397"/>
                    <a:pt x="362" y="409"/>
                    <a:pt x="369" y="425"/>
                  </a:cubicBezTo>
                  <a:lnTo>
                    <a:pt x="426" y="401"/>
                  </a:lnTo>
                  <a:cubicBezTo>
                    <a:pt x="413" y="370"/>
                    <a:pt x="389" y="346"/>
                    <a:pt x="359" y="333"/>
                  </a:cubicBezTo>
                  <a:cubicBezTo>
                    <a:pt x="328" y="321"/>
                    <a:pt x="294" y="321"/>
                    <a:pt x="263" y="333"/>
                  </a:cubicBezTo>
                  <a:cubicBezTo>
                    <a:pt x="232" y="346"/>
                    <a:pt x="208" y="370"/>
                    <a:pt x="196" y="401"/>
                  </a:cubicBezTo>
                  <a:cubicBezTo>
                    <a:pt x="183" y="432"/>
                    <a:pt x="183" y="465"/>
                    <a:pt x="196" y="496"/>
                  </a:cubicBezTo>
                  <a:cubicBezTo>
                    <a:pt x="206" y="522"/>
                    <a:pt x="225" y="543"/>
                    <a:pt x="249" y="556"/>
                  </a:cubicBezTo>
                  <a:lnTo>
                    <a:pt x="280" y="503"/>
                  </a:lnTo>
                  <a:cubicBezTo>
                    <a:pt x="268" y="496"/>
                    <a:pt x="258" y="485"/>
                    <a:pt x="253" y="472"/>
                  </a:cubicBezTo>
                  <a:cubicBezTo>
                    <a:pt x="247" y="457"/>
                    <a:pt x="247" y="441"/>
                    <a:pt x="253" y="425"/>
                  </a:cubicBezTo>
                  <a:close/>
                  <a:moveTo>
                    <a:pt x="476" y="208"/>
                  </a:moveTo>
                  <a:cubicBezTo>
                    <a:pt x="482" y="192"/>
                    <a:pt x="473" y="175"/>
                    <a:pt x="457" y="169"/>
                  </a:cubicBezTo>
                  <a:lnTo>
                    <a:pt x="367" y="138"/>
                  </a:lnTo>
                  <a:cubicBezTo>
                    <a:pt x="359" y="135"/>
                    <a:pt x="351" y="136"/>
                    <a:pt x="343" y="139"/>
                  </a:cubicBezTo>
                  <a:cubicBezTo>
                    <a:pt x="336" y="143"/>
                    <a:pt x="330" y="149"/>
                    <a:pt x="328" y="157"/>
                  </a:cubicBezTo>
                  <a:lnTo>
                    <a:pt x="311" y="205"/>
                  </a:lnTo>
                  <a:lnTo>
                    <a:pt x="311" y="205"/>
                  </a:lnTo>
                  <a:cubicBezTo>
                    <a:pt x="301" y="205"/>
                    <a:pt x="291" y="205"/>
                    <a:pt x="282" y="206"/>
                  </a:cubicBezTo>
                  <a:lnTo>
                    <a:pt x="260" y="161"/>
                  </a:lnTo>
                  <a:cubicBezTo>
                    <a:pt x="252" y="146"/>
                    <a:pt x="234" y="139"/>
                    <a:pt x="218" y="147"/>
                  </a:cubicBezTo>
                  <a:lnTo>
                    <a:pt x="133" y="188"/>
                  </a:lnTo>
                  <a:cubicBezTo>
                    <a:pt x="125" y="192"/>
                    <a:pt x="120" y="198"/>
                    <a:pt x="117" y="206"/>
                  </a:cubicBezTo>
                  <a:cubicBezTo>
                    <a:pt x="114" y="214"/>
                    <a:pt x="115" y="223"/>
                    <a:pt x="118" y="230"/>
                  </a:cubicBezTo>
                  <a:lnTo>
                    <a:pt x="140" y="275"/>
                  </a:lnTo>
                  <a:cubicBezTo>
                    <a:pt x="133" y="282"/>
                    <a:pt x="127" y="290"/>
                    <a:pt x="121" y="297"/>
                  </a:cubicBezTo>
                  <a:lnTo>
                    <a:pt x="73" y="281"/>
                  </a:lnTo>
                  <a:cubicBezTo>
                    <a:pt x="57" y="275"/>
                    <a:pt x="39" y="284"/>
                    <a:pt x="34" y="300"/>
                  </a:cubicBezTo>
                  <a:lnTo>
                    <a:pt x="3" y="390"/>
                  </a:lnTo>
                  <a:cubicBezTo>
                    <a:pt x="0" y="398"/>
                    <a:pt x="0" y="406"/>
                    <a:pt x="4" y="414"/>
                  </a:cubicBezTo>
                  <a:cubicBezTo>
                    <a:pt x="8" y="421"/>
                    <a:pt x="14" y="427"/>
                    <a:pt x="22" y="430"/>
                  </a:cubicBezTo>
                  <a:lnTo>
                    <a:pt x="69" y="446"/>
                  </a:lnTo>
                  <a:cubicBezTo>
                    <a:pt x="69" y="456"/>
                    <a:pt x="70" y="466"/>
                    <a:pt x="71" y="476"/>
                  </a:cubicBezTo>
                  <a:lnTo>
                    <a:pt x="26" y="498"/>
                  </a:lnTo>
                  <a:cubicBezTo>
                    <a:pt x="18" y="501"/>
                    <a:pt x="13" y="508"/>
                    <a:pt x="10" y="515"/>
                  </a:cubicBezTo>
                  <a:cubicBezTo>
                    <a:pt x="7" y="523"/>
                    <a:pt x="8" y="532"/>
                    <a:pt x="11" y="539"/>
                  </a:cubicBezTo>
                  <a:lnTo>
                    <a:pt x="53" y="625"/>
                  </a:lnTo>
                  <a:cubicBezTo>
                    <a:pt x="57" y="632"/>
                    <a:pt x="63" y="638"/>
                    <a:pt x="71" y="640"/>
                  </a:cubicBezTo>
                  <a:cubicBezTo>
                    <a:pt x="74" y="642"/>
                    <a:pt x="78" y="642"/>
                    <a:pt x="81" y="642"/>
                  </a:cubicBezTo>
                  <a:cubicBezTo>
                    <a:pt x="86" y="642"/>
                    <a:pt x="90" y="641"/>
                    <a:pt x="95" y="639"/>
                  </a:cubicBezTo>
                  <a:lnTo>
                    <a:pt x="161" y="607"/>
                  </a:lnTo>
                  <a:lnTo>
                    <a:pt x="134" y="551"/>
                  </a:lnTo>
                  <a:lnTo>
                    <a:pt x="95" y="570"/>
                  </a:lnTo>
                  <a:lnTo>
                    <a:pt x="81" y="540"/>
                  </a:lnTo>
                  <a:lnTo>
                    <a:pt x="119" y="521"/>
                  </a:lnTo>
                  <a:cubicBezTo>
                    <a:pt x="132" y="515"/>
                    <a:pt x="139" y="500"/>
                    <a:pt x="136" y="486"/>
                  </a:cubicBezTo>
                  <a:cubicBezTo>
                    <a:pt x="131" y="467"/>
                    <a:pt x="130" y="447"/>
                    <a:pt x="132" y="428"/>
                  </a:cubicBezTo>
                  <a:cubicBezTo>
                    <a:pt x="134" y="413"/>
                    <a:pt x="125" y="400"/>
                    <a:pt x="112" y="395"/>
                  </a:cubicBezTo>
                  <a:lnTo>
                    <a:pt x="71" y="381"/>
                  </a:lnTo>
                  <a:lnTo>
                    <a:pt x="82" y="350"/>
                  </a:lnTo>
                  <a:lnTo>
                    <a:pt x="122" y="364"/>
                  </a:lnTo>
                  <a:cubicBezTo>
                    <a:pt x="136" y="368"/>
                    <a:pt x="151" y="363"/>
                    <a:pt x="159" y="351"/>
                  </a:cubicBezTo>
                  <a:cubicBezTo>
                    <a:pt x="169" y="334"/>
                    <a:pt x="182" y="319"/>
                    <a:pt x="198" y="307"/>
                  </a:cubicBezTo>
                  <a:cubicBezTo>
                    <a:pt x="209" y="298"/>
                    <a:pt x="213" y="282"/>
                    <a:pt x="206" y="269"/>
                  </a:cubicBezTo>
                  <a:lnTo>
                    <a:pt x="188" y="231"/>
                  </a:lnTo>
                  <a:lnTo>
                    <a:pt x="217" y="216"/>
                  </a:lnTo>
                  <a:lnTo>
                    <a:pt x="236" y="255"/>
                  </a:lnTo>
                  <a:cubicBezTo>
                    <a:pt x="242" y="268"/>
                    <a:pt x="257" y="274"/>
                    <a:pt x="271" y="271"/>
                  </a:cubicBezTo>
                  <a:cubicBezTo>
                    <a:pt x="290" y="267"/>
                    <a:pt x="310" y="266"/>
                    <a:pt x="330" y="268"/>
                  </a:cubicBezTo>
                  <a:cubicBezTo>
                    <a:pt x="344" y="269"/>
                    <a:pt x="358" y="261"/>
                    <a:pt x="362" y="247"/>
                  </a:cubicBezTo>
                  <a:lnTo>
                    <a:pt x="376" y="207"/>
                  </a:lnTo>
                  <a:lnTo>
                    <a:pt x="408" y="218"/>
                  </a:lnTo>
                  <a:lnTo>
                    <a:pt x="394" y="258"/>
                  </a:lnTo>
                  <a:lnTo>
                    <a:pt x="452" y="278"/>
                  </a:lnTo>
                  <a:lnTo>
                    <a:pt x="476" y="208"/>
                  </a:lnTo>
                  <a:close/>
                  <a:moveTo>
                    <a:pt x="914" y="549"/>
                  </a:moveTo>
                  <a:cubicBezTo>
                    <a:pt x="871" y="549"/>
                    <a:pt x="833" y="524"/>
                    <a:pt x="817" y="485"/>
                  </a:cubicBezTo>
                  <a:cubicBezTo>
                    <a:pt x="795" y="431"/>
                    <a:pt x="820" y="370"/>
                    <a:pt x="874" y="348"/>
                  </a:cubicBezTo>
                  <a:cubicBezTo>
                    <a:pt x="887" y="343"/>
                    <a:pt x="900" y="340"/>
                    <a:pt x="914" y="340"/>
                  </a:cubicBezTo>
                  <a:cubicBezTo>
                    <a:pt x="956" y="340"/>
                    <a:pt x="994" y="365"/>
                    <a:pt x="1011" y="405"/>
                  </a:cubicBezTo>
                  <a:cubicBezTo>
                    <a:pt x="1033" y="458"/>
                    <a:pt x="1007" y="519"/>
                    <a:pt x="954" y="541"/>
                  </a:cubicBezTo>
                  <a:cubicBezTo>
                    <a:pt x="941" y="547"/>
                    <a:pt x="928" y="549"/>
                    <a:pt x="914" y="549"/>
                  </a:cubicBezTo>
                  <a:close/>
                  <a:moveTo>
                    <a:pt x="914" y="278"/>
                  </a:moveTo>
                  <a:cubicBezTo>
                    <a:pt x="892" y="278"/>
                    <a:pt x="870" y="282"/>
                    <a:pt x="850" y="291"/>
                  </a:cubicBezTo>
                  <a:cubicBezTo>
                    <a:pt x="765" y="326"/>
                    <a:pt x="724" y="424"/>
                    <a:pt x="760" y="509"/>
                  </a:cubicBezTo>
                  <a:cubicBezTo>
                    <a:pt x="786" y="571"/>
                    <a:pt x="846" y="612"/>
                    <a:pt x="914" y="612"/>
                  </a:cubicBezTo>
                  <a:cubicBezTo>
                    <a:pt x="936" y="612"/>
                    <a:pt x="957" y="607"/>
                    <a:pt x="978" y="599"/>
                  </a:cubicBezTo>
                  <a:cubicBezTo>
                    <a:pt x="1063" y="564"/>
                    <a:pt x="1103" y="466"/>
                    <a:pt x="1068" y="381"/>
                  </a:cubicBezTo>
                  <a:cubicBezTo>
                    <a:pt x="1042" y="318"/>
                    <a:pt x="982" y="278"/>
                    <a:pt x="914" y="278"/>
                  </a:cubicBezTo>
                  <a:close/>
                  <a:moveTo>
                    <a:pt x="1284" y="337"/>
                  </a:moveTo>
                  <a:lnTo>
                    <a:pt x="1235" y="361"/>
                  </a:lnTo>
                  <a:cubicBezTo>
                    <a:pt x="1223" y="367"/>
                    <a:pt x="1216" y="381"/>
                    <a:pt x="1218" y="394"/>
                  </a:cubicBezTo>
                  <a:cubicBezTo>
                    <a:pt x="1224" y="428"/>
                    <a:pt x="1224" y="462"/>
                    <a:pt x="1218" y="495"/>
                  </a:cubicBezTo>
                  <a:cubicBezTo>
                    <a:pt x="1216" y="509"/>
                    <a:pt x="1223" y="522"/>
                    <a:pt x="1235" y="528"/>
                  </a:cubicBezTo>
                  <a:lnTo>
                    <a:pt x="1284" y="553"/>
                  </a:lnTo>
                  <a:lnTo>
                    <a:pt x="1252" y="630"/>
                  </a:lnTo>
                  <a:lnTo>
                    <a:pt x="1200" y="613"/>
                  </a:lnTo>
                  <a:cubicBezTo>
                    <a:pt x="1187" y="608"/>
                    <a:pt x="1173" y="613"/>
                    <a:pt x="1165" y="624"/>
                  </a:cubicBezTo>
                  <a:cubicBezTo>
                    <a:pt x="1145" y="652"/>
                    <a:pt x="1121" y="676"/>
                    <a:pt x="1093" y="696"/>
                  </a:cubicBezTo>
                  <a:cubicBezTo>
                    <a:pt x="1082" y="704"/>
                    <a:pt x="1078" y="718"/>
                    <a:pt x="1082" y="731"/>
                  </a:cubicBezTo>
                  <a:lnTo>
                    <a:pt x="1099" y="783"/>
                  </a:lnTo>
                  <a:lnTo>
                    <a:pt x="1022" y="815"/>
                  </a:lnTo>
                  <a:lnTo>
                    <a:pt x="997" y="766"/>
                  </a:lnTo>
                  <a:cubicBezTo>
                    <a:pt x="992" y="755"/>
                    <a:pt x="981" y="749"/>
                    <a:pt x="969" y="749"/>
                  </a:cubicBezTo>
                  <a:cubicBezTo>
                    <a:pt x="968" y="749"/>
                    <a:pt x="966" y="749"/>
                    <a:pt x="964" y="749"/>
                  </a:cubicBezTo>
                  <a:cubicBezTo>
                    <a:pt x="931" y="755"/>
                    <a:pt x="896" y="755"/>
                    <a:pt x="863" y="749"/>
                  </a:cubicBezTo>
                  <a:cubicBezTo>
                    <a:pt x="850" y="747"/>
                    <a:pt x="836" y="754"/>
                    <a:pt x="830" y="766"/>
                  </a:cubicBezTo>
                  <a:lnTo>
                    <a:pt x="806" y="815"/>
                  </a:lnTo>
                  <a:lnTo>
                    <a:pt x="728" y="783"/>
                  </a:lnTo>
                  <a:lnTo>
                    <a:pt x="746" y="731"/>
                  </a:lnTo>
                  <a:cubicBezTo>
                    <a:pt x="750" y="718"/>
                    <a:pt x="745" y="704"/>
                    <a:pt x="734" y="696"/>
                  </a:cubicBezTo>
                  <a:cubicBezTo>
                    <a:pt x="707" y="676"/>
                    <a:pt x="683" y="652"/>
                    <a:pt x="663" y="624"/>
                  </a:cubicBezTo>
                  <a:cubicBezTo>
                    <a:pt x="655" y="613"/>
                    <a:pt x="641" y="608"/>
                    <a:pt x="628" y="613"/>
                  </a:cubicBezTo>
                  <a:lnTo>
                    <a:pt x="576" y="630"/>
                  </a:lnTo>
                  <a:lnTo>
                    <a:pt x="543" y="553"/>
                  </a:lnTo>
                  <a:lnTo>
                    <a:pt x="593" y="528"/>
                  </a:lnTo>
                  <a:cubicBezTo>
                    <a:pt x="605" y="522"/>
                    <a:pt x="612" y="509"/>
                    <a:pt x="609" y="495"/>
                  </a:cubicBezTo>
                  <a:cubicBezTo>
                    <a:pt x="604" y="462"/>
                    <a:pt x="604" y="428"/>
                    <a:pt x="609" y="394"/>
                  </a:cubicBezTo>
                  <a:cubicBezTo>
                    <a:pt x="612" y="381"/>
                    <a:pt x="605" y="367"/>
                    <a:pt x="593" y="361"/>
                  </a:cubicBezTo>
                  <a:lnTo>
                    <a:pt x="543" y="337"/>
                  </a:lnTo>
                  <a:lnTo>
                    <a:pt x="576" y="259"/>
                  </a:lnTo>
                  <a:lnTo>
                    <a:pt x="628" y="277"/>
                  </a:lnTo>
                  <a:cubicBezTo>
                    <a:pt x="641" y="281"/>
                    <a:pt x="655" y="276"/>
                    <a:pt x="663" y="265"/>
                  </a:cubicBezTo>
                  <a:cubicBezTo>
                    <a:pt x="682" y="238"/>
                    <a:pt x="707" y="214"/>
                    <a:pt x="734" y="194"/>
                  </a:cubicBezTo>
                  <a:cubicBezTo>
                    <a:pt x="745" y="186"/>
                    <a:pt x="750" y="172"/>
                    <a:pt x="746" y="159"/>
                  </a:cubicBezTo>
                  <a:lnTo>
                    <a:pt x="728" y="106"/>
                  </a:lnTo>
                  <a:lnTo>
                    <a:pt x="806" y="74"/>
                  </a:lnTo>
                  <a:lnTo>
                    <a:pt x="830" y="124"/>
                  </a:lnTo>
                  <a:cubicBezTo>
                    <a:pt x="836" y="136"/>
                    <a:pt x="850" y="143"/>
                    <a:pt x="863" y="140"/>
                  </a:cubicBezTo>
                  <a:cubicBezTo>
                    <a:pt x="897" y="135"/>
                    <a:pt x="931" y="135"/>
                    <a:pt x="964" y="140"/>
                  </a:cubicBezTo>
                  <a:cubicBezTo>
                    <a:pt x="978" y="142"/>
                    <a:pt x="991" y="136"/>
                    <a:pt x="997" y="124"/>
                  </a:cubicBezTo>
                  <a:lnTo>
                    <a:pt x="1022" y="74"/>
                  </a:lnTo>
                  <a:lnTo>
                    <a:pt x="1099" y="106"/>
                  </a:lnTo>
                  <a:lnTo>
                    <a:pt x="1082" y="159"/>
                  </a:lnTo>
                  <a:cubicBezTo>
                    <a:pt x="1078" y="172"/>
                    <a:pt x="1082" y="186"/>
                    <a:pt x="1093" y="194"/>
                  </a:cubicBezTo>
                  <a:cubicBezTo>
                    <a:pt x="1121" y="213"/>
                    <a:pt x="1145" y="237"/>
                    <a:pt x="1165" y="265"/>
                  </a:cubicBezTo>
                  <a:cubicBezTo>
                    <a:pt x="1173" y="276"/>
                    <a:pt x="1187" y="281"/>
                    <a:pt x="1200" y="277"/>
                  </a:cubicBezTo>
                  <a:lnTo>
                    <a:pt x="1252" y="259"/>
                  </a:lnTo>
                  <a:lnTo>
                    <a:pt x="1284" y="337"/>
                  </a:lnTo>
                  <a:close/>
                  <a:moveTo>
                    <a:pt x="1298" y="209"/>
                  </a:moveTo>
                  <a:cubicBezTo>
                    <a:pt x="1292" y="194"/>
                    <a:pt x="1275" y="186"/>
                    <a:pt x="1260" y="191"/>
                  </a:cubicBezTo>
                  <a:lnTo>
                    <a:pt x="1201" y="211"/>
                  </a:lnTo>
                  <a:cubicBezTo>
                    <a:pt x="1185" y="191"/>
                    <a:pt x="1167" y="173"/>
                    <a:pt x="1148" y="157"/>
                  </a:cubicBezTo>
                  <a:lnTo>
                    <a:pt x="1167" y="99"/>
                  </a:lnTo>
                  <a:cubicBezTo>
                    <a:pt x="1172" y="83"/>
                    <a:pt x="1165" y="66"/>
                    <a:pt x="1150" y="60"/>
                  </a:cubicBezTo>
                  <a:lnTo>
                    <a:pt x="1019" y="6"/>
                  </a:lnTo>
                  <a:cubicBezTo>
                    <a:pt x="1004" y="0"/>
                    <a:pt x="987" y="6"/>
                    <a:pt x="979" y="21"/>
                  </a:cubicBezTo>
                  <a:lnTo>
                    <a:pt x="952" y="76"/>
                  </a:lnTo>
                  <a:cubicBezTo>
                    <a:pt x="927" y="73"/>
                    <a:pt x="901" y="73"/>
                    <a:pt x="876" y="76"/>
                  </a:cubicBezTo>
                  <a:lnTo>
                    <a:pt x="848" y="21"/>
                  </a:lnTo>
                  <a:cubicBezTo>
                    <a:pt x="841" y="6"/>
                    <a:pt x="824" y="0"/>
                    <a:pt x="809" y="6"/>
                  </a:cubicBezTo>
                  <a:lnTo>
                    <a:pt x="678" y="60"/>
                  </a:lnTo>
                  <a:cubicBezTo>
                    <a:pt x="663" y="66"/>
                    <a:pt x="655" y="83"/>
                    <a:pt x="660" y="99"/>
                  </a:cubicBezTo>
                  <a:lnTo>
                    <a:pt x="680" y="157"/>
                  </a:lnTo>
                  <a:cubicBezTo>
                    <a:pt x="660" y="173"/>
                    <a:pt x="642" y="191"/>
                    <a:pt x="626" y="211"/>
                  </a:cubicBezTo>
                  <a:lnTo>
                    <a:pt x="568" y="191"/>
                  </a:lnTo>
                  <a:cubicBezTo>
                    <a:pt x="552" y="186"/>
                    <a:pt x="535" y="194"/>
                    <a:pt x="529" y="209"/>
                  </a:cubicBezTo>
                  <a:lnTo>
                    <a:pt x="475" y="340"/>
                  </a:lnTo>
                  <a:cubicBezTo>
                    <a:pt x="469" y="355"/>
                    <a:pt x="475" y="372"/>
                    <a:pt x="490" y="379"/>
                  </a:cubicBezTo>
                  <a:lnTo>
                    <a:pt x="545" y="407"/>
                  </a:lnTo>
                  <a:cubicBezTo>
                    <a:pt x="542" y="432"/>
                    <a:pt x="543" y="457"/>
                    <a:pt x="545" y="483"/>
                  </a:cubicBezTo>
                  <a:lnTo>
                    <a:pt x="490" y="510"/>
                  </a:lnTo>
                  <a:cubicBezTo>
                    <a:pt x="475" y="517"/>
                    <a:pt x="469" y="535"/>
                    <a:pt x="475" y="550"/>
                  </a:cubicBezTo>
                  <a:lnTo>
                    <a:pt x="529" y="681"/>
                  </a:lnTo>
                  <a:cubicBezTo>
                    <a:pt x="535" y="696"/>
                    <a:pt x="552" y="703"/>
                    <a:pt x="568" y="698"/>
                  </a:cubicBezTo>
                  <a:lnTo>
                    <a:pt x="626" y="679"/>
                  </a:lnTo>
                  <a:cubicBezTo>
                    <a:pt x="642" y="698"/>
                    <a:pt x="660" y="716"/>
                    <a:pt x="680" y="732"/>
                  </a:cubicBezTo>
                  <a:lnTo>
                    <a:pt x="660" y="791"/>
                  </a:lnTo>
                  <a:cubicBezTo>
                    <a:pt x="655" y="806"/>
                    <a:pt x="663" y="823"/>
                    <a:pt x="678" y="829"/>
                  </a:cubicBezTo>
                  <a:lnTo>
                    <a:pt x="809" y="883"/>
                  </a:lnTo>
                  <a:cubicBezTo>
                    <a:pt x="824" y="890"/>
                    <a:pt x="841" y="883"/>
                    <a:pt x="848" y="869"/>
                  </a:cubicBezTo>
                  <a:lnTo>
                    <a:pt x="876" y="813"/>
                  </a:lnTo>
                  <a:cubicBezTo>
                    <a:pt x="901" y="816"/>
                    <a:pt x="926" y="816"/>
                    <a:pt x="952" y="813"/>
                  </a:cubicBezTo>
                  <a:lnTo>
                    <a:pt x="979" y="869"/>
                  </a:lnTo>
                  <a:cubicBezTo>
                    <a:pt x="985" y="879"/>
                    <a:pt x="996" y="886"/>
                    <a:pt x="1007" y="886"/>
                  </a:cubicBezTo>
                  <a:cubicBezTo>
                    <a:pt x="1011" y="886"/>
                    <a:pt x="1015" y="885"/>
                    <a:pt x="1019" y="883"/>
                  </a:cubicBezTo>
                  <a:lnTo>
                    <a:pt x="1150" y="829"/>
                  </a:lnTo>
                  <a:cubicBezTo>
                    <a:pt x="1165" y="823"/>
                    <a:pt x="1172" y="806"/>
                    <a:pt x="1167" y="791"/>
                  </a:cubicBezTo>
                  <a:lnTo>
                    <a:pt x="1148" y="732"/>
                  </a:lnTo>
                  <a:cubicBezTo>
                    <a:pt x="1167" y="716"/>
                    <a:pt x="1185" y="698"/>
                    <a:pt x="1201" y="679"/>
                  </a:cubicBezTo>
                  <a:lnTo>
                    <a:pt x="1260" y="698"/>
                  </a:lnTo>
                  <a:cubicBezTo>
                    <a:pt x="1275" y="703"/>
                    <a:pt x="1292" y="696"/>
                    <a:pt x="1298" y="681"/>
                  </a:cubicBezTo>
                  <a:lnTo>
                    <a:pt x="1353" y="550"/>
                  </a:lnTo>
                  <a:cubicBezTo>
                    <a:pt x="1359" y="535"/>
                    <a:pt x="1352" y="517"/>
                    <a:pt x="1338" y="510"/>
                  </a:cubicBezTo>
                  <a:lnTo>
                    <a:pt x="1283" y="483"/>
                  </a:lnTo>
                  <a:cubicBezTo>
                    <a:pt x="1285" y="457"/>
                    <a:pt x="1285" y="432"/>
                    <a:pt x="1283" y="407"/>
                  </a:cubicBezTo>
                  <a:lnTo>
                    <a:pt x="1338" y="379"/>
                  </a:lnTo>
                  <a:cubicBezTo>
                    <a:pt x="1352" y="372"/>
                    <a:pt x="1359" y="355"/>
                    <a:pt x="1353" y="340"/>
                  </a:cubicBezTo>
                  <a:lnTo>
                    <a:pt x="1298" y="2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5706B840-6995-7246-BCF4-23C324E81E00}"/>
              </a:ext>
            </a:extLst>
          </p:cNvPr>
          <p:cNvGrpSpPr/>
          <p:nvPr userDrawn="1"/>
        </p:nvGrpSpPr>
        <p:grpSpPr>
          <a:xfrm>
            <a:off x="2944608" y="2052486"/>
            <a:ext cx="710291" cy="710292"/>
            <a:chOff x="1483068" y="1520336"/>
            <a:chExt cx="710291" cy="710292"/>
          </a:xfrm>
        </p:grpSpPr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CC2EF977-8762-6B4B-94FA-2F772C86EE13}"/>
                </a:ext>
              </a:extLst>
            </p:cNvPr>
            <p:cNvSpPr/>
            <p:nvPr/>
          </p:nvSpPr>
          <p:spPr>
            <a:xfrm>
              <a:off x="1483068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30" name="Freeform 1">
              <a:extLst>
                <a:ext uri="{FF2B5EF4-FFF2-40B4-BE49-F238E27FC236}">
                  <a16:creationId xmlns:a16="http://schemas.microsoft.com/office/drawing/2014/main" id="{EC7F452B-C48F-AF40-BD7E-09271EBE9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563" y="1655613"/>
              <a:ext cx="495300" cy="439738"/>
            </a:xfrm>
            <a:custGeom>
              <a:avLst/>
              <a:gdLst>
                <a:gd name="T0" fmla="*/ 608 w 1380"/>
                <a:gd name="T1" fmla="*/ 941 h 1226"/>
                <a:gd name="T2" fmla="*/ 660 w 1380"/>
                <a:gd name="T3" fmla="*/ 941 h 1226"/>
                <a:gd name="T4" fmla="*/ 774 w 1380"/>
                <a:gd name="T5" fmla="*/ 922 h 1226"/>
                <a:gd name="T6" fmla="*/ 634 w 1380"/>
                <a:gd name="T7" fmla="*/ 1150 h 1226"/>
                <a:gd name="T8" fmla="*/ 493 w 1380"/>
                <a:gd name="T9" fmla="*/ 922 h 1226"/>
                <a:gd name="T10" fmla="*/ 617 w 1380"/>
                <a:gd name="T11" fmla="*/ 1214 h 1226"/>
                <a:gd name="T12" fmla="*/ 651 w 1380"/>
                <a:gd name="T13" fmla="*/ 1214 h 1226"/>
                <a:gd name="T14" fmla="*/ 810 w 1380"/>
                <a:gd name="T15" fmla="*/ 871 h 1226"/>
                <a:gd name="T16" fmla="*/ 634 w 1380"/>
                <a:gd name="T17" fmla="*/ 878 h 1226"/>
                <a:gd name="T18" fmla="*/ 458 w 1380"/>
                <a:gd name="T19" fmla="*/ 871 h 1226"/>
                <a:gd name="T20" fmla="*/ 617 w 1380"/>
                <a:gd name="T21" fmla="*/ 1214 h 1226"/>
                <a:gd name="T22" fmla="*/ 80 w 1380"/>
                <a:gd name="T23" fmla="*/ 347 h 1226"/>
                <a:gd name="T24" fmla="*/ 313 w 1380"/>
                <a:gd name="T25" fmla="*/ 854 h 1226"/>
                <a:gd name="T26" fmla="*/ 349 w 1380"/>
                <a:gd name="T27" fmla="*/ 854 h 1226"/>
                <a:gd name="T28" fmla="*/ 500 w 1380"/>
                <a:gd name="T29" fmla="*/ 658 h 1226"/>
                <a:gd name="T30" fmla="*/ 74 w 1380"/>
                <a:gd name="T31" fmla="*/ 522 h 1226"/>
                <a:gd name="T32" fmla="*/ 219 w 1380"/>
                <a:gd name="T33" fmla="*/ 374 h 1226"/>
                <a:gd name="T34" fmla="*/ 690 w 1380"/>
                <a:gd name="T35" fmla="*/ 670 h 1226"/>
                <a:gd name="T36" fmla="*/ 384 w 1380"/>
                <a:gd name="T37" fmla="*/ 98 h 1226"/>
                <a:gd name="T38" fmla="*/ 664 w 1380"/>
                <a:gd name="T39" fmla="*/ 148 h 1226"/>
                <a:gd name="T40" fmla="*/ 717 w 1380"/>
                <a:gd name="T41" fmla="*/ 148 h 1226"/>
                <a:gd name="T42" fmla="*/ 997 w 1380"/>
                <a:gd name="T43" fmla="*/ 98 h 1226"/>
                <a:gd name="T44" fmla="*/ 690 w 1380"/>
                <a:gd name="T45" fmla="*/ 670 h 1226"/>
                <a:gd name="T46" fmla="*/ 880 w 1380"/>
                <a:gd name="T47" fmla="*/ 0 h 1226"/>
                <a:gd name="T48" fmla="*/ 501 w 1380"/>
                <a:gd name="T49" fmla="*/ 0 h 1226"/>
                <a:gd name="T50" fmla="*/ 258 w 1380"/>
                <a:gd name="T51" fmla="*/ 294 h 1226"/>
                <a:gd name="T52" fmla="*/ 690 w 1380"/>
                <a:gd name="T53" fmla="*/ 746 h 1226"/>
                <a:gd name="T54" fmla="*/ 1123 w 1380"/>
                <a:gd name="T55" fmla="*/ 294 h 1226"/>
                <a:gd name="T56" fmla="*/ 1170 w 1380"/>
                <a:gd name="T57" fmla="*/ 511 h 1226"/>
                <a:gd name="T58" fmla="*/ 1007 w 1380"/>
                <a:gd name="T59" fmla="*/ 512 h 1226"/>
                <a:gd name="T60" fmla="*/ 1059 w 1380"/>
                <a:gd name="T61" fmla="*/ 618 h 1226"/>
                <a:gd name="T62" fmla="*/ 1112 w 1380"/>
                <a:gd name="T63" fmla="*/ 618 h 1226"/>
                <a:gd name="T64" fmla="*/ 1270 w 1380"/>
                <a:gd name="T65" fmla="*/ 590 h 1226"/>
                <a:gd name="T66" fmla="*/ 1085 w 1380"/>
                <a:gd name="T67" fmla="*/ 924 h 1226"/>
                <a:gd name="T68" fmla="*/ 803 w 1380"/>
                <a:gd name="T69" fmla="*/ 705 h 1226"/>
                <a:gd name="T70" fmla="*/ 1085 w 1380"/>
                <a:gd name="T71" fmla="*/ 1000 h 1226"/>
                <a:gd name="T72" fmla="*/ 1368 w 1380"/>
                <a:gd name="T73" fmla="*/ 705 h 1226"/>
                <a:gd name="T74" fmla="*/ 1170 w 1380"/>
                <a:gd name="T75" fmla="*/ 511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80" h="1226">
                  <a:moveTo>
                    <a:pt x="542" y="909"/>
                  </a:moveTo>
                  <a:cubicBezTo>
                    <a:pt x="555" y="909"/>
                    <a:pt x="589" y="912"/>
                    <a:pt x="608" y="941"/>
                  </a:cubicBezTo>
                  <a:lnTo>
                    <a:pt x="634" y="979"/>
                  </a:lnTo>
                  <a:lnTo>
                    <a:pt x="660" y="941"/>
                  </a:lnTo>
                  <a:cubicBezTo>
                    <a:pt x="679" y="912"/>
                    <a:pt x="713" y="909"/>
                    <a:pt x="726" y="909"/>
                  </a:cubicBezTo>
                  <a:cubicBezTo>
                    <a:pt x="744" y="909"/>
                    <a:pt x="762" y="914"/>
                    <a:pt x="774" y="922"/>
                  </a:cubicBezTo>
                  <a:cubicBezTo>
                    <a:pt x="804" y="943"/>
                    <a:pt x="801" y="980"/>
                    <a:pt x="799" y="991"/>
                  </a:cubicBezTo>
                  <a:cubicBezTo>
                    <a:pt x="792" y="1035"/>
                    <a:pt x="749" y="1073"/>
                    <a:pt x="634" y="1150"/>
                  </a:cubicBezTo>
                  <a:cubicBezTo>
                    <a:pt x="519" y="1073"/>
                    <a:pt x="476" y="1035"/>
                    <a:pt x="469" y="991"/>
                  </a:cubicBezTo>
                  <a:cubicBezTo>
                    <a:pt x="467" y="980"/>
                    <a:pt x="463" y="943"/>
                    <a:pt x="493" y="922"/>
                  </a:cubicBezTo>
                  <a:cubicBezTo>
                    <a:pt x="505" y="914"/>
                    <a:pt x="524" y="909"/>
                    <a:pt x="542" y="909"/>
                  </a:cubicBezTo>
                  <a:close/>
                  <a:moveTo>
                    <a:pt x="617" y="1214"/>
                  </a:moveTo>
                  <a:lnTo>
                    <a:pt x="634" y="1225"/>
                  </a:lnTo>
                  <a:lnTo>
                    <a:pt x="651" y="1214"/>
                  </a:lnTo>
                  <a:cubicBezTo>
                    <a:pt x="787" y="1122"/>
                    <a:pt x="848" y="1075"/>
                    <a:pt x="860" y="1001"/>
                  </a:cubicBezTo>
                  <a:cubicBezTo>
                    <a:pt x="869" y="948"/>
                    <a:pt x="850" y="900"/>
                    <a:pt x="810" y="871"/>
                  </a:cubicBezTo>
                  <a:cubicBezTo>
                    <a:pt x="788" y="856"/>
                    <a:pt x="757" y="846"/>
                    <a:pt x="726" y="846"/>
                  </a:cubicBezTo>
                  <a:cubicBezTo>
                    <a:pt x="691" y="846"/>
                    <a:pt x="659" y="858"/>
                    <a:pt x="634" y="878"/>
                  </a:cubicBezTo>
                  <a:cubicBezTo>
                    <a:pt x="609" y="858"/>
                    <a:pt x="577" y="846"/>
                    <a:pt x="542" y="846"/>
                  </a:cubicBezTo>
                  <a:cubicBezTo>
                    <a:pt x="511" y="846"/>
                    <a:pt x="480" y="856"/>
                    <a:pt x="458" y="871"/>
                  </a:cubicBezTo>
                  <a:cubicBezTo>
                    <a:pt x="417" y="900"/>
                    <a:pt x="399" y="948"/>
                    <a:pt x="407" y="1001"/>
                  </a:cubicBezTo>
                  <a:cubicBezTo>
                    <a:pt x="420" y="1075"/>
                    <a:pt x="481" y="1122"/>
                    <a:pt x="617" y="1214"/>
                  </a:cubicBezTo>
                  <a:close/>
                  <a:moveTo>
                    <a:pt x="229" y="313"/>
                  </a:moveTo>
                  <a:cubicBezTo>
                    <a:pt x="175" y="304"/>
                    <a:pt x="120" y="317"/>
                    <a:pt x="80" y="347"/>
                  </a:cubicBezTo>
                  <a:cubicBezTo>
                    <a:pt x="0" y="407"/>
                    <a:pt x="9" y="504"/>
                    <a:pt x="13" y="532"/>
                  </a:cubicBezTo>
                  <a:cubicBezTo>
                    <a:pt x="30" y="641"/>
                    <a:pt x="117" y="713"/>
                    <a:pt x="313" y="854"/>
                  </a:cubicBezTo>
                  <a:lnTo>
                    <a:pt x="331" y="867"/>
                  </a:lnTo>
                  <a:lnTo>
                    <a:pt x="349" y="854"/>
                  </a:lnTo>
                  <a:cubicBezTo>
                    <a:pt x="431" y="795"/>
                    <a:pt x="495" y="746"/>
                    <a:pt x="542" y="704"/>
                  </a:cubicBezTo>
                  <a:lnTo>
                    <a:pt x="500" y="658"/>
                  </a:lnTo>
                  <a:cubicBezTo>
                    <a:pt x="459" y="696"/>
                    <a:pt x="403" y="738"/>
                    <a:pt x="331" y="790"/>
                  </a:cubicBezTo>
                  <a:cubicBezTo>
                    <a:pt x="150" y="660"/>
                    <a:pt x="86" y="601"/>
                    <a:pt x="74" y="522"/>
                  </a:cubicBezTo>
                  <a:cubicBezTo>
                    <a:pt x="71" y="503"/>
                    <a:pt x="65" y="436"/>
                    <a:pt x="117" y="396"/>
                  </a:cubicBezTo>
                  <a:cubicBezTo>
                    <a:pt x="143" y="377"/>
                    <a:pt x="182" y="368"/>
                    <a:pt x="219" y="374"/>
                  </a:cubicBezTo>
                  <a:lnTo>
                    <a:pt x="229" y="313"/>
                  </a:lnTo>
                  <a:close/>
                  <a:moveTo>
                    <a:pt x="690" y="670"/>
                  </a:moveTo>
                  <a:cubicBezTo>
                    <a:pt x="428" y="482"/>
                    <a:pt x="337" y="398"/>
                    <a:pt x="319" y="284"/>
                  </a:cubicBezTo>
                  <a:cubicBezTo>
                    <a:pt x="314" y="255"/>
                    <a:pt x="306" y="157"/>
                    <a:pt x="384" y="98"/>
                  </a:cubicBezTo>
                  <a:cubicBezTo>
                    <a:pt x="414" y="75"/>
                    <a:pt x="457" y="62"/>
                    <a:pt x="501" y="62"/>
                  </a:cubicBezTo>
                  <a:cubicBezTo>
                    <a:pt x="570" y="62"/>
                    <a:pt x="630" y="93"/>
                    <a:pt x="664" y="148"/>
                  </a:cubicBezTo>
                  <a:lnTo>
                    <a:pt x="690" y="190"/>
                  </a:lnTo>
                  <a:lnTo>
                    <a:pt x="717" y="148"/>
                  </a:lnTo>
                  <a:cubicBezTo>
                    <a:pt x="751" y="93"/>
                    <a:pt x="811" y="62"/>
                    <a:pt x="880" y="62"/>
                  </a:cubicBezTo>
                  <a:cubicBezTo>
                    <a:pt x="924" y="62"/>
                    <a:pt x="966" y="75"/>
                    <a:pt x="997" y="98"/>
                  </a:cubicBezTo>
                  <a:cubicBezTo>
                    <a:pt x="1075" y="157"/>
                    <a:pt x="1066" y="255"/>
                    <a:pt x="1062" y="284"/>
                  </a:cubicBezTo>
                  <a:cubicBezTo>
                    <a:pt x="1044" y="398"/>
                    <a:pt x="953" y="482"/>
                    <a:pt x="690" y="670"/>
                  </a:cubicBezTo>
                  <a:close/>
                  <a:moveTo>
                    <a:pt x="1034" y="48"/>
                  </a:moveTo>
                  <a:cubicBezTo>
                    <a:pt x="993" y="17"/>
                    <a:pt x="937" y="0"/>
                    <a:pt x="880" y="0"/>
                  </a:cubicBezTo>
                  <a:cubicBezTo>
                    <a:pt x="804" y="0"/>
                    <a:pt x="737" y="29"/>
                    <a:pt x="690" y="80"/>
                  </a:cubicBezTo>
                  <a:cubicBezTo>
                    <a:pt x="643" y="29"/>
                    <a:pt x="576" y="0"/>
                    <a:pt x="501" y="0"/>
                  </a:cubicBezTo>
                  <a:cubicBezTo>
                    <a:pt x="444" y="0"/>
                    <a:pt x="387" y="17"/>
                    <a:pt x="347" y="48"/>
                  </a:cubicBezTo>
                  <a:cubicBezTo>
                    <a:pt x="241" y="128"/>
                    <a:pt x="252" y="256"/>
                    <a:pt x="258" y="294"/>
                  </a:cubicBezTo>
                  <a:cubicBezTo>
                    <a:pt x="281" y="441"/>
                    <a:pt x="402" y="541"/>
                    <a:pt x="672" y="733"/>
                  </a:cubicBezTo>
                  <a:lnTo>
                    <a:pt x="690" y="746"/>
                  </a:lnTo>
                  <a:lnTo>
                    <a:pt x="708" y="733"/>
                  </a:lnTo>
                  <a:cubicBezTo>
                    <a:pt x="979" y="541"/>
                    <a:pt x="1100" y="441"/>
                    <a:pt x="1123" y="294"/>
                  </a:cubicBezTo>
                  <a:cubicBezTo>
                    <a:pt x="1129" y="256"/>
                    <a:pt x="1140" y="128"/>
                    <a:pt x="1034" y="48"/>
                  </a:cubicBezTo>
                  <a:close/>
                  <a:moveTo>
                    <a:pt x="1170" y="511"/>
                  </a:moveTo>
                  <a:cubicBezTo>
                    <a:pt x="1138" y="517"/>
                    <a:pt x="1109" y="531"/>
                    <a:pt x="1086" y="553"/>
                  </a:cubicBezTo>
                  <a:cubicBezTo>
                    <a:pt x="1064" y="533"/>
                    <a:pt x="1038" y="519"/>
                    <a:pt x="1007" y="512"/>
                  </a:cubicBezTo>
                  <a:lnTo>
                    <a:pt x="994" y="573"/>
                  </a:lnTo>
                  <a:cubicBezTo>
                    <a:pt x="1013" y="577"/>
                    <a:pt x="1040" y="589"/>
                    <a:pt x="1059" y="618"/>
                  </a:cubicBezTo>
                  <a:lnTo>
                    <a:pt x="1085" y="660"/>
                  </a:lnTo>
                  <a:lnTo>
                    <a:pt x="1112" y="618"/>
                  </a:lnTo>
                  <a:cubicBezTo>
                    <a:pt x="1132" y="587"/>
                    <a:pt x="1161" y="576"/>
                    <a:pt x="1182" y="572"/>
                  </a:cubicBezTo>
                  <a:cubicBezTo>
                    <a:pt x="1213" y="566"/>
                    <a:pt x="1248" y="573"/>
                    <a:pt x="1270" y="590"/>
                  </a:cubicBezTo>
                  <a:cubicBezTo>
                    <a:pt x="1314" y="623"/>
                    <a:pt x="1309" y="679"/>
                    <a:pt x="1307" y="695"/>
                  </a:cubicBezTo>
                  <a:cubicBezTo>
                    <a:pt x="1296" y="762"/>
                    <a:pt x="1242" y="812"/>
                    <a:pt x="1085" y="924"/>
                  </a:cubicBezTo>
                  <a:cubicBezTo>
                    <a:pt x="929" y="812"/>
                    <a:pt x="875" y="762"/>
                    <a:pt x="864" y="695"/>
                  </a:cubicBezTo>
                  <a:lnTo>
                    <a:pt x="803" y="705"/>
                  </a:lnTo>
                  <a:cubicBezTo>
                    <a:pt x="818" y="801"/>
                    <a:pt x="895" y="865"/>
                    <a:pt x="1067" y="987"/>
                  </a:cubicBezTo>
                  <a:lnTo>
                    <a:pt x="1085" y="1000"/>
                  </a:lnTo>
                  <a:lnTo>
                    <a:pt x="1103" y="987"/>
                  </a:lnTo>
                  <a:cubicBezTo>
                    <a:pt x="1276" y="865"/>
                    <a:pt x="1353" y="801"/>
                    <a:pt x="1368" y="705"/>
                  </a:cubicBezTo>
                  <a:cubicBezTo>
                    <a:pt x="1379" y="638"/>
                    <a:pt x="1356" y="577"/>
                    <a:pt x="1308" y="540"/>
                  </a:cubicBezTo>
                  <a:cubicBezTo>
                    <a:pt x="1272" y="513"/>
                    <a:pt x="1219" y="502"/>
                    <a:pt x="1170" y="5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B9C9635D-FBE9-374F-B7E0-695EDA9ADAAB}"/>
              </a:ext>
            </a:extLst>
          </p:cNvPr>
          <p:cNvGrpSpPr/>
          <p:nvPr userDrawn="1"/>
        </p:nvGrpSpPr>
        <p:grpSpPr>
          <a:xfrm>
            <a:off x="9521951" y="4062353"/>
            <a:ext cx="710291" cy="710292"/>
            <a:chOff x="8060411" y="3530203"/>
            <a:chExt cx="710291" cy="710292"/>
          </a:xfrm>
        </p:grpSpPr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3E1BC3FB-F447-8246-8A8C-9972FAB9723C}"/>
                </a:ext>
              </a:extLst>
            </p:cNvPr>
            <p:cNvSpPr/>
            <p:nvPr/>
          </p:nvSpPr>
          <p:spPr>
            <a:xfrm>
              <a:off x="8060411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33" name="Freeform 1">
              <a:extLst>
                <a:ext uri="{FF2B5EF4-FFF2-40B4-BE49-F238E27FC236}">
                  <a16:creationId xmlns:a16="http://schemas.microsoft.com/office/drawing/2014/main" id="{F136CFDC-2618-7D4E-A9AC-40F16445B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0287" y="3667862"/>
              <a:ext cx="490538" cy="434975"/>
            </a:xfrm>
            <a:custGeom>
              <a:avLst/>
              <a:gdLst>
                <a:gd name="T0" fmla="*/ 454 w 1361"/>
                <a:gd name="T1" fmla="*/ 254 h 1207"/>
                <a:gd name="T2" fmla="*/ 0 w 1361"/>
                <a:gd name="T3" fmla="*/ 398 h 1207"/>
                <a:gd name="T4" fmla="*/ 141 w 1361"/>
                <a:gd name="T5" fmla="*/ 993 h 1207"/>
                <a:gd name="T6" fmla="*/ 178 w 1361"/>
                <a:gd name="T7" fmla="*/ 1201 h 1207"/>
                <a:gd name="T8" fmla="*/ 243 w 1361"/>
                <a:gd name="T9" fmla="*/ 1187 h 1207"/>
                <a:gd name="T10" fmla="*/ 680 w 1361"/>
                <a:gd name="T11" fmla="*/ 993 h 1207"/>
                <a:gd name="T12" fmla="*/ 824 w 1361"/>
                <a:gd name="T13" fmla="*/ 793 h 1207"/>
                <a:gd name="T14" fmla="*/ 762 w 1361"/>
                <a:gd name="T15" fmla="*/ 849 h 1207"/>
                <a:gd name="T16" fmla="*/ 417 w 1361"/>
                <a:gd name="T17" fmla="*/ 931 h 1207"/>
                <a:gd name="T18" fmla="*/ 203 w 1361"/>
                <a:gd name="T19" fmla="*/ 1139 h 1207"/>
                <a:gd name="T20" fmla="*/ 172 w 1361"/>
                <a:gd name="T21" fmla="*/ 931 h 1207"/>
                <a:gd name="T22" fmla="*/ 62 w 1361"/>
                <a:gd name="T23" fmla="*/ 849 h 1207"/>
                <a:gd name="T24" fmla="*/ 144 w 1361"/>
                <a:gd name="T25" fmla="*/ 316 h 1207"/>
                <a:gd name="T26" fmla="*/ 906 w 1361"/>
                <a:gd name="T27" fmla="*/ 480 h 1207"/>
                <a:gd name="T28" fmla="*/ 680 w 1361"/>
                <a:gd name="T29" fmla="*/ 542 h 1207"/>
                <a:gd name="T30" fmla="*/ 906 w 1361"/>
                <a:gd name="T31" fmla="*/ 480 h 1207"/>
                <a:gd name="T32" fmla="*/ 1160 w 1361"/>
                <a:gd name="T33" fmla="*/ 259 h 1207"/>
                <a:gd name="T34" fmla="*/ 680 w 1361"/>
                <a:gd name="T35" fmla="*/ 197 h 1207"/>
                <a:gd name="T36" fmla="*/ 680 w 1361"/>
                <a:gd name="T37" fmla="*/ 401 h 1207"/>
                <a:gd name="T38" fmla="*/ 1160 w 1361"/>
                <a:gd name="T39" fmla="*/ 338 h 1207"/>
                <a:gd name="T40" fmla="*/ 680 w 1361"/>
                <a:gd name="T41" fmla="*/ 401 h 1207"/>
                <a:gd name="T42" fmla="*/ 1216 w 1361"/>
                <a:gd name="T43" fmla="*/ 705 h 1207"/>
                <a:gd name="T44" fmla="*/ 1157 w 1361"/>
                <a:gd name="T45" fmla="*/ 736 h 1207"/>
                <a:gd name="T46" fmla="*/ 965 w 1361"/>
                <a:gd name="T47" fmla="*/ 715 h 1207"/>
                <a:gd name="T48" fmla="*/ 623 w 1361"/>
                <a:gd name="T49" fmla="*/ 705 h 1207"/>
                <a:gd name="T50" fmla="*/ 542 w 1361"/>
                <a:gd name="T51" fmla="*/ 144 h 1207"/>
                <a:gd name="T52" fmla="*/ 1216 w 1361"/>
                <a:gd name="T53" fmla="*/ 62 h 1207"/>
                <a:gd name="T54" fmla="*/ 1298 w 1361"/>
                <a:gd name="T55" fmla="*/ 623 h 1207"/>
                <a:gd name="T56" fmla="*/ 1216 w 1361"/>
                <a:gd name="T57" fmla="*/ 0 h 1207"/>
                <a:gd name="T58" fmla="*/ 479 w 1361"/>
                <a:gd name="T59" fmla="*/ 144 h 1207"/>
                <a:gd name="T60" fmla="*/ 623 w 1361"/>
                <a:gd name="T61" fmla="*/ 767 h 1207"/>
                <a:gd name="T62" fmla="*/ 1117 w 1361"/>
                <a:gd name="T63" fmla="*/ 962 h 1207"/>
                <a:gd name="T64" fmla="*/ 1219 w 1361"/>
                <a:gd name="T65" fmla="*/ 920 h 1207"/>
                <a:gd name="T66" fmla="*/ 1360 w 1361"/>
                <a:gd name="T67" fmla="*/ 623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61" h="1207">
                  <a:moveTo>
                    <a:pt x="454" y="316"/>
                  </a:moveTo>
                  <a:lnTo>
                    <a:pt x="454" y="254"/>
                  </a:lnTo>
                  <a:lnTo>
                    <a:pt x="144" y="254"/>
                  </a:lnTo>
                  <a:cubicBezTo>
                    <a:pt x="64" y="254"/>
                    <a:pt x="0" y="318"/>
                    <a:pt x="0" y="398"/>
                  </a:cubicBezTo>
                  <a:lnTo>
                    <a:pt x="0" y="849"/>
                  </a:lnTo>
                  <a:cubicBezTo>
                    <a:pt x="0" y="928"/>
                    <a:pt x="63" y="992"/>
                    <a:pt x="141" y="993"/>
                  </a:cubicBezTo>
                  <a:lnTo>
                    <a:pt x="141" y="1146"/>
                  </a:lnTo>
                  <a:cubicBezTo>
                    <a:pt x="141" y="1171"/>
                    <a:pt x="155" y="1192"/>
                    <a:pt x="178" y="1201"/>
                  </a:cubicBezTo>
                  <a:cubicBezTo>
                    <a:pt x="185" y="1204"/>
                    <a:pt x="193" y="1206"/>
                    <a:pt x="200" y="1206"/>
                  </a:cubicBezTo>
                  <a:cubicBezTo>
                    <a:pt x="216" y="1206"/>
                    <a:pt x="231" y="1199"/>
                    <a:pt x="243" y="1187"/>
                  </a:cubicBezTo>
                  <a:lnTo>
                    <a:pt x="430" y="993"/>
                  </a:lnTo>
                  <a:lnTo>
                    <a:pt x="680" y="993"/>
                  </a:lnTo>
                  <a:cubicBezTo>
                    <a:pt x="759" y="993"/>
                    <a:pt x="824" y="929"/>
                    <a:pt x="824" y="849"/>
                  </a:cubicBezTo>
                  <a:lnTo>
                    <a:pt x="824" y="793"/>
                  </a:lnTo>
                  <a:lnTo>
                    <a:pt x="762" y="793"/>
                  </a:lnTo>
                  <a:lnTo>
                    <a:pt x="762" y="849"/>
                  </a:lnTo>
                  <a:cubicBezTo>
                    <a:pt x="762" y="894"/>
                    <a:pt x="725" y="931"/>
                    <a:pt x="680" y="931"/>
                  </a:cubicBezTo>
                  <a:lnTo>
                    <a:pt x="417" y="931"/>
                  </a:lnTo>
                  <a:cubicBezTo>
                    <a:pt x="409" y="931"/>
                    <a:pt x="401" y="934"/>
                    <a:pt x="395" y="940"/>
                  </a:cubicBezTo>
                  <a:lnTo>
                    <a:pt x="203" y="1139"/>
                  </a:lnTo>
                  <a:lnTo>
                    <a:pt x="203" y="962"/>
                  </a:lnTo>
                  <a:cubicBezTo>
                    <a:pt x="203" y="945"/>
                    <a:pt x="189" y="931"/>
                    <a:pt x="172" y="931"/>
                  </a:cubicBezTo>
                  <a:lnTo>
                    <a:pt x="144" y="931"/>
                  </a:lnTo>
                  <a:cubicBezTo>
                    <a:pt x="98" y="931"/>
                    <a:pt x="62" y="894"/>
                    <a:pt x="62" y="849"/>
                  </a:cubicBezTo>
                  <a:lnTo>
                    <a:pt x="62" y="398"/>
                  </a:lnTo>
                  <a:cubicBezTo>
                    <a:pt x="62" y="353"/>
                    <a:pt x="99" y="316"/>
                    <a:pt x="144" y="316"/>
                  </a:cubicBezTo>
                  <a:lnTo>
                    <a:pt x="454" y="316"/>
                  </a:lnTo>
                  <a:close/>
                  <a:moveTo>
                    <a:pt x="906" y="480"/>
                  </a:moveTo>
                  <a:lnTo>
                    <a:pt x="680" y="480"/>
                  </a:lnTo>
                  <a:lnTo>
                    <a:pt x="680" y="542"/>
                  </a:lnTo>
                  <a:lnTo>
                    <a:pt x="906" y="542"/>
                  </a:lnTo>
                  <a:lnTo>
                    <a:pt x="906" y="480"/>
                  </a:lnTo>
                  <a:close/>
                  <a:moveTo>
                    <a:pt x="680" y="259"/>
                  </a:moveTo>
                  <a:lnTo>
                    <a:pt x="1160" y="259"/>
                  </a:lnTo>
                  <a:lnTo>
                    <a:pt x="1160" y="197"/>
                  </a:lnTo>
                  <a:lnTo>
                    <a:pt x="680" y="197"/>
                  </a:lnTo>
                  <a:lnTo>
                    <a:pt x="680" y="259"/>
                  </a:lnTo>
                  <a:close/>
                  <a:moveTo>
                    <a:pt x="680" y="401"/>
                  </a:moveTo>
                  <a:lnTo>
                    <a:pt x="1160" y="401"/>
                  </a:lnTo>
                  <a:lnTo>
                    <a:pt x="1160" y="338"/>
                  </a:lnTo>
                  <a:lnTo>
                    <a:pt x="680" y="338"/>
                  </a:lnTo>
                  <a:lnTo>
                    <a:pt x="680" y="401"/>
                  </a:lnTo>
                  <a:close/>
                  <a:moveTo>
                    <a:pt x="1298" y="623"/>
                  </a:moveTo>
                  <a:cubicBezTo>
                    <a:pt x="1298" y="669"/>
                    <a:pt x="1261" y="705"/>
                    <a:pt x="1216" y="705"/>
                  </a:cubicBezTo>
                  <a:lnTo>
                    <a:pt x="1188" y="705"/>
                  </a:lnTo>
                  <a:cubicBezTo>
                    <a:pt x="1171" y="705"/>
                    <a:pt x="1157" y="719"/>
                    <a:pt x="1157" y="736"/>
                  </a:cubicBezTo>
                  <a:lnTo>
                    <a:pt x="1157" y="914"/>
                  </a:lnTo>
                  <a:lnTo>
                    <a:pt x="965" y="715"/>
                  </a:lnTo>
                  <a:cubicBezTo>
                    <a:pt x="959" y="709"/>
                    <a:pt x="951" y="705"/>
                    <a:pt x="942" y="705"/>
                  </a:cubicBezTo>
                  <a:lnTo>
                    <a:pt x="623" y="705"/>
                  </a:lnTo>
                  <a:cubicBezTo>
                    <a:pt x="578" y="705"/>
                    <a:pt x="542" y="669"/>
                    <a:pt x="542" y="623"/>
                  </a:cubicBezTo>
                  <a:lnTo>
                    <a:pt x="542" y="144"/>
                  </a:lnTo>
                  <a:cubicBezTo>
                    <a:pt x="542" y="99"/>
                    <a:pt x="578" y="62"/>
                    <a:pt x="623" y="62"/>
                  </a:cubicBezTo>
                  <a:lnTo>
                    <a:pt x="1216" y="62"/>
                  </a:lnTo>
                  <a:cubicBezTo>
                    <a:pt x="1261" y="62"/>
                    <a:pt x="1298" y="99"/>
                    <a:pt x="1298" y="144"/>
                  </a:cubicBezTo>
                  <a:lnTo>
                    <a:pt x="1298" y="623"/>
                  </a:lnTo>
                  <a:close/>
                  <a:moveTo>
                    <a:pt x="1360" y="144"/>
                  </a:moveTo>
                  <a:cubicBezTo>
                    <a:pt x="1360" y="64"/>
                    <a:pt x="1295" y="0"/>
                    <a:pt x="1216" y="0"/>
                  </a:cubicBezTo>
                  <a:lnTo>
                    <a:pt x="623" y="0"/>
                  </a:lnTo>
                  <a:cubicBezTo>
                    <a:pt x="544" y="0"/>
                    <a:pt x="479" y="64"/>
                    <a:pt x="479" y="144"/>
                  </a:cubicBezTo>
                  <a:lnTo>
                    <a:pt x="479" y="623"/>
                  </a:lnTo>
                  <a:cubicBezTo>
                    <a:pt x="479" y="703"/>
                    <a:pt x="544" y="767"/>
                    <a:pt x="623" y="767"/>
                  </a:cubicBezTo>
                  <a:lnTo>
                    <a:pt x="929" y="767"/>
                  </a:lnTo>
                  <a:lnTo>
                    <a:pt x="1117" y="962"/>
                  </a:lnTo>
                  <a:cubicBezTo>
                    <a:pt x="1128" y="973"/>
                    <a:pt x="1143" y="980"/>
                    <a:pt x="1159" y="980"/>
                  </a:cubicBezTo>
                  <a:cubicBezTo>
                    <a:pt x="1192" y="980"/>
                    <a:pt x="1219" y="953"/>
                    <a:pt x="1219" y="920"/>
                  </a:cubicBezTo>
                  <a:lnTo>
                    <a:pt x="1219" y="767"/>
                  </a:lnTo>
                  <a:cubicBezTo>
                    <a:pt x="1297" y="766"/>
                    <a:pt x="1360" y="702"/>
                    <a:pt x="1360" y="623"/>
                  </a:cubicBezTo>
                  <a:lnTo>
                    <a:pt x="1360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77BB5E65-99E3-8E4F-B752-052870452C60}"/>
              </a:ext>
            </a:extLst>
          </p:cNvPr>
          <p:cNvGrpSpPr/>
          <p:nvPr userDrawn="1"/>
        </p:nvGrpSpPr>
        <p:grpSpPr>
          <a:xfrm>
            <a:off x="1837455" y="1154120"/>
            <a:ext cx="710291" cy="710292"/>
            <a:chOff x="375915" y="621970"/>
            <a:chExt cx="710291" cy="710292"/>
          </a:xfrm>
        </p:grpSpPr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E20744B8-7044-F041-993B-79999B352B00}"/>
                </a:ext>
              </a:extLst>
            </p:cNvPr>
            <p:cNvSpPr/>
            <p:nvPr/>
          </p:nvSpPr>
          <p:spPr>
            <a:xfrm>
              <a:off x="375915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36" name="Freeform 2">
              <a:extLst>
                <a:ext uri="{FF2B5EF4-FFF2-40B4-BE49-F238E27FC236}">
                  <a16:creationId xmlns:a16="http://schemas.microsoft.com/office/drawing/2014/main" id="{15F98971-5DE1-2A41-888F-D03B472BD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791" y="823923"/>
              <a:ext cx="490538" cy="306387"/>
            </a:xfrm>
            <a:custGeom>
              <a:avLst/>
              <a:gdLst>
                <a:gd name="T0" fmla="*/ 1075 w 1361"/>
                <a:gd name="T1" fmla="*/ 786 h 849"/>
                <a:gd name="T2" fmla="*/ 852 w 1361"/>
                <a:gd name="T3" fmla="*/ 563 h 849"/>
                <a:gd name="T4" fmla="*/ 955 w 1361"/>
                <a:gd name="T5" fmla="*/ 376 h 849"/>
                <a:gd name="T6" fmla="*/ 1047 w 1361"/>
                <a:gd name="T7" fmla="*/ 576 h 849"/>
                <a:gd name="T8" fmla="*/ 1103 w 1361"/>
                <a:gd name="T9" fmla="*/ 550 h 849"/>
                <a:gd name="T10" fmla="*/ 1011 w 1361"/>
                <a:gd name="T11" fmla="*/ 351 h 849"/>
                <a:gd name="T12" fmla="*/ 1075 w 1361"/>
                <a:gd name="T13" fmla="*/ 340 h 849"/>
                <a:gd name="T14" fmla="*/ 1298 w 1361"/>
                <a:gd name="T15" fmla="*/ 563 h 849"/>
                <a:gd name="T16" fmla="*/ 1075 w 1361"/>
                <a:gd name="T17" fmla="*/ 786 h 849"/>
                <a:gd name="T18" fmla="*/ 334 w 1361"/>
                <a:gd name="T19" fmla="*/ 532 h 849"/>
                <a:gd name="T20" fmla="*/ 406 w 1361"/>
                <a:gd name="T21" fmla="*/ 376 h 849"/>
                <a:gd name="T22" fmla="*/ 505 w 1361"/>
                <a:gd name="T23" fmla="*/ 532 h 849"/>
                <a:gd name="T24" fmla="*/ 334 w 1361"/>
                <a:gd name="T25" fmla="*/ 532 h 849"/>
                <a:gd name="T26" fmla="*/ 257 w 1361"/>
                <a:gd name="T27" fmla="*/ 550 h 849"/>
                <a:gd name="T28" fmla="*/ 259 w 1361"/>
                <a:gd name="T29" fmla="*/ 580 h 849"/>
                <a:gd name="T30" fmla="*/ 285 w 1361"/>
                <a:gd name="T31" fmla="*/ 594 h 849"/>
                <a:gd name="T32" fmla="*/ 505 w 1361"/>
                <a:gd name="T33" fmla="*/ 594 h 849"/>
                <a:gd name="T34" fmla="*/ 285 w 1361"/>
                <a:gd name="T35" fmla="*/ 786 h 849"/>
                <a:gd name="T36" fmla="*/ 62 w 1361"/>
                <a:gd name="T37" fmla="*/ 563 h 849"/>
                <a:gd name="T38" fmla="*/ 285 w 1361"/>
                <a:gd name="T39" fmla="*/ 340 h 849"/>
                <a:gd name="T40" fmla="*/ 349 w 1361"/>
                <a:gd name="T41" fmla="*/ 351 h 849"/>
                <a:gd name="T42" fmla="*/ 257 w 1361"/>
                <a:gd name="T43" fmla="*/ 550 h 849"/>
                <a:gd name="T44" fmla="*/ 1075 w 1361"/>
                <a:gd name="T45" fmla="*/ 278 h 849"/>
                <a:gd name="T46" fmla="*/ 985 w 1361"/>
                <a:gd name="T47" fmla="*/ 293 h 849"/>
                <a:gd name="T48" fmla="*/ 941 w 1361"/>
                <a:gd name="T49" fmla="*/ 199 h 849"/>
                <a:gd name="T50" fmla="*/ 988 w 1361"/>
                <a:gd name="T51" fmla="*/ 129 h 849"/>
                <a:gd name="T52" fmla="*/ 993 w 1361"/>
                <a:gd name="T53" fmla="*/ 105 h 849"/>
                <a:gd name="T54" fmla="*/ 978 w 1361"/>
                <a:gd name="T55" fmla="*/ 85 h 849"/>
                <a:gd name="T56" fmla="*/ 837 w 1361"/>
                <a:gd name="T57" fmla="*/ 0 h 849"/>
                <a:gd name="T58" fmla="*/ 805 w 1361"/>
                <a:gd name="T59" fmla="*/ 54 h 849"/>
                <a:gd name="T60" fmla="*/ 918 w 1361"/>
                <a:gd name="T61" fmla="*/ 122 h 849"/>
                <a:gd name="T62" fmla="*/ 889 w 1361"/>
                <a:gd name="T63" fmla="*/ 165 h 849"/>
                <a:gd name="T64" fmla="*/ 485 w 1361"/>
                <a:gd name="T65" fmla="*/ 165 h 849"/>
                <a:gd name="T66" fmla="*/ 485 w 1361"/>
                <a:gd name="T67" fmla="*/ 143 h 849"/>
                <a:gd name="T68" fmla="*/ 539 w 1361"/>
                <a:gd name="T69" fmla="*/ 143 h 849"/>
                <a:gd name="T70" fmla="*/ 539 w 1361"/>
                <a:gd name="T71" fmla="*/ 81 h 849"/>
                <a:gd name="T72" fmla="*/ 370 w 1361"/>
                <a:gd name="T73" fmla="*/ 81 h 849"/>
                <a:gd name="T74" fmla="*/ 370 w 1361"/>
                <a:gd name="T75" fmla="*/ 143 h 849"/>
                <a:gd name="T76" fmla="*/ 423 w 1361"/>
                <a:gd name="T77" fmla="*/ 143 h 849"/>
                <a:gd name="T78" fmla="*/ 423 w 1361"/>
                <a:gd name="T79" fmla="*/ 190 h 849"/>
                <a:gd name="T80" fmla="*/ 375 w 1361"/>
                <a:gd name="T81" fmla="*/ 293 h 849"/>
                <a:gd name="T82" fmla="*/ 285 w 1361"/>
                <a:gd name="T83" fmla="*/ 278 h 849"/>
                <a:gd name="T84" fmla="*/ 0 w 1361"/>
                <a:gd name="T85" fmla="*/ 563 h 849"/>
                <a:gd name="T86" fmla="*/ 285 w 1361"/>
                <a:gd name="T87" fmla="*/ 848 h 849"/>
                <a:gd name="T88" fmla="*/ 568 w 1361"/>
                <a:gd name="T89" fmla="*/ 594 h 849"/>
                <a:gd name="T90" fmla="*/ 678 w 1361"/>
                <a:gd name="T91" fmla="*/ 594 h 849"/>
                <a:gd name="T92" fmla="*/ 705 w 1361"/>
                <a:gd name="T93" fmla="*/ 578 h 849"/>
                <a:gd name="T94" fmla="*/ 855 w 1361"/>
                <a:gd name="T95" fmla="*/ 296 h 849"/>
                <a:gd name="T96" fmla="*/ 800 w 1361"/>
                <a:gd name="T97" fmla="*/ 267 h 849"/>
                <a:gd name="T98" fmla="*/ 659 w 1361"/>
                <a:gd name="T99" fmla="*/ 532 h 849"/>
                <a:gd name="T100" fmla="*/ 568 w 1361"/>
                <a:gd name="T101" fmla="*/ 532 h 849"/>
                <a:gd name="T102" fmla="*/ 432 w 1361"/>
                <a:gd name="T103" fmla="*/ 319 h 849"/>
                <a:gd name="T104" fmla="*/ 474 w 1361"/>
                <a:gd name="T105" fmla="*/ 227 h 849"/>
                <a:gd name="T106" fmla="*/ 886 w 1361"/>
                <a:gd name="T107" fmla="*/ 227 h 849"/>
                <a:gd name="T108" fmla="*/ 928 w 1361"/>
                <a:gd name="T109" fmla="*/ 319 h 849"/>
                <a:gd name="T110" fmla="*/ 790 w 1361"/>
                <a:gd name="T111" fmla="*/ 563 h 849"/>
                <a:gd name="T112" fmla="*/ 1075 w 1361"/>
                <a:gd name="T113" fmla="*/ 848 h 849"/>
                <a:gd name="T114" fmla="*/ 1360 w 1361"/>
                <a:gd name="T115" fmla="*/ 563 h 849"/>
                <a:gd name="T116" fmla="*/ 1075 w 1361"/>
                <a:gd name="T117" fmla="*/ 278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61" h="849">
                  <a:moveTo>
                    <a:pt x="1075" y="786"/>
                  </a:moveTo>
                  <a:cubicBezTo>
                    <a:pt x="952" y="786"/>
                    <a:pt x="852" y="686"/>
                    <a:pt x="852" y="563"/>
                  </a:cubicBezTo>
                  <a:cubicBezTo>
                    <a:pt x="852" y="485"/>
                    <a:pt x="893" y="416"/>
                    <a:pt x="955" y="376"/>
                  </a:cubicBezTo>
                  <a:lnTo>
                    <a:pt x="1047" y="576"/>
                  </a:lnTo>
                  <a:lnTo>
                    <a:pt x="1103" y="550"/>
                  </a:lnTo>
                  <a:lnTo>
                    <a:pt x="1011" y="351"/>
                  </a:lnTo>
                  <a:cubicBezTo>
                    <a:pt x="1032" y="345"/>
                    <a:pt x="1053" y="340"/>
                    <a:pt x="1075" y="340"/>
                  </a:cubicBezTo>
                  <a:cubicBezTo>
                    <a:pt x="1198" y="340"/>
                    <a:pt x="1298" y="440"/>
                    <a:pt x="1298" y="563"/>
                  </a:cubicBezTo>
                  <a:cubicBezTo>
                    <a:pt x="1298" y="686"/>
                    <a:pt x="1198" y="786"/>
                    <a:pt x="1075" y="786"/>
                  </a:cubicBezTo>
                  <a:close/>
                  <a:moveTo>
                    <a:pt x="334" y="532"/>
                  </a:moveTo>
                  <a:lnTo>
                    <a:pt x="406" y="376"/>
                  </a:lnTo>
                  <a:cubicBezTo>
                    <a:pt x="459" y="411"/>
                    <a:pt x="496" y="467"/>
                    <a:pt x="505" y="532"/>
                  </a:cubicBezTo>
                  <a:lnTo>
                    <a:pt x="334" y="532"/>
                  </a:lnTo>
                  <a:close/>
                  <a:moveTo>
                    <a:pt x="257" y="550"/>
                  </a:moveTo>
                  <a:cubicBezTo>
                    <a:pt x="252" y="560"/>
                    <a:pt x="253" y="571"/>
                    <a:pt x="259" y="580"/>
                  </a:cubicBezTo>
                  <a:cubicBezTo>
                    <a:pt x="265" y="589"/>
                    <a:pt x="274" y="594"/>
                    <a:pt x="285" y="594"/>
                  </a:cubicBezTo>
                  <a:lnTo>
                    <a:pt x="505" y="594"/>
                  </a:lnTo>
                  <a:cubicBezTo>
                    <a:pt x="490" y="702"/>
                    <a:pt x="397" y="786"/>
                    <a:pt x="285" y="786"/>
                  </a:cubicBezTo>
                  <a:cubicBezTo>
                    <a:pt x="162" y="786"/>
                    <a:pt x="62" y="686"/>
                    <a:pt x="62" y="563"/>
                  </a:cubicBezTo>
                  <a:cubicBezTo>
                    <a:pt x="62" y="440"/>
                    <a:pt x="162" y="340"/>
                    <a:pt x="285" y="340"/>
                  </a:cubicBezTo>
                  <a:cubicBezTo>
                    <a:pt x="307" y="340"/>
                    <a:pt x="329" y="345"/>
                    <a:pt x="349" y="351"/>
                  </a:cubicBezTo>
                  <a:lnTo>
                    <a:pt x="257" y="550"/>
                  </a:lnTo>
                  <a:close/>
                  <a:moveTo>
                    <a:pt x="1075" y="278"/>
                  </a:moveTo>
                  <a:cubicBezTo>
                    <a:pt x="1044" y="278"/>
                    <a:pt x="1013" y="284"/>
                    <a:pt x="985" y="293"/>
                  </a:cubicBezTo>
                  <a:lnTo>
                    <a:pt x="941" y="199"/>
                  </a:lnTo>
                  <a:lnTo>
                    <a:pt x="988" y="129"/>
                  </a:lnTo>
                  <a:cubicBezTo>
                    <a:pt x="993" y="122"/>
                    <a:pt x="994" y="113"/>
                    <a:pt x="993" y="105"/>
                  </a:cubicBezTo>
                  <a:cubicBezTo>
                    <a:pt x="991" y="97"/>
                    <a:pt x="986" y="90"/>
                    <a:pt x="978" y="85"/>
                  </a:cubicBezTo>
                  <a:lnTo>
                    <a:pt x="837" y="0"/>
                  </a:lnTo>
                  <a:lnTo>
                    <a:pt x="805" y="54"/>
                  </a:lnTo>
                  <a:lnTo>
                    <a:pt x="918" y="122"/>
                  </a:lnTo>
                  <a:lnTo>
                    <a:pt x="889" y="165"/>
                  </a:lnTo>
                  <a:lnTo>
                    <a:pt x="485" y="165"/>
                  </a:lnTo>
                  <a:lnTo>
                    <a:pt x="485" y="143"/>
                  </a:lnTo>
                  <a:lnTo>
                    <a:pt x="539" y="143"/>
                  </a:lnTo>
                  <a:lnTo>
                    <a:pt x="539" y="81"/>
                  </a:lnTo>
                  <a:lnTo>
                    <a:pt x="370" y="81"/>
                  </a:lnTo>
                  <a:lnTo>
                    <a:pt x="370" y="143"/>
                  </a:lnTo>
                  <a:lnTo>
                    <a:pt x="423" y="143"/>
                  </a:lnTo>
                  <a:lnTo>
                    <a:pt x="423" y="190"/>
                  </a:lnTo>
                  <a:lnTo>
                    <a:pt x="375" y="293"/>
                  </a:lnTo>
                  <a:cubicBezTo>
                    <a:pt x="347" y="284"/>
                    <a:pt x="317" y="278"/>
                    <a:pt x="285" y="278"/>
                  </a:cubicBezTo>
                  <a:cubicBezTo>
                    <a:pt x="128" y="278"/>
                    <a:pt x="0" y="406"/>
                    <a:pt x="0" y="563"/>
                  </a:cubicBezTo>
                  <a:cubicBezTo>
                    <a:pt x="0" y="720"/>
                    <a:pt x="128" y="848"/>
                    <a:pt x="285" y="848"/>
                  </a:cubicBezTo>
                  <a:cubicBezTo>
                    <a:pt x="432" y="848"/>
                    <a:pt x="553" y="737"/>
                    <a:pt x="568" y="594"/>
                  </a:cubicBezTo>
                  <a:lnTo>
                    <a:pt x="678" y="594"/>
                  </a:lnTo>
                  <a:cubicBezTo>
                    <a:pt x="689" y="594"/>
                    <a:pt x="700" y="588"/>
                    <a:pt x="705" y="578"/>
                  </a:cubicBezTo>
                  <a:lnTo>
                    <a:pt x="855" y="296"/>
                  </a:lnTo>
                  <a:lnTo>
                    <a:pt x="800" y="267"/>
                  </a:lnTo>
                  <a:lnTo>
                    <a:pt x="659" y="532"/>
                  </a:lnTo>
                  <a:lnTo>
                    <a:pt x="568" y="532"/>
                  </a:lnTo>
                  <a:cubicBezTo>
                    <a:pt x="558" y="442"/>
                    <a:pt x="506" y="364"/>
                    <a:pt x="432" y="319"/>
                  </a:cubicBezTo>
                  <a:lnTo>
                    <a:pt x="474" y="227"/>
                  </a:lnTo>
                  <a:lnTo>
                    <a:pt x="886" y="227"/>
                  </a:lnTo>
                  <a:lnTo>
                    <a:pt x="928" y="319"/>
                  </a:lnTo>
                  <a:cubicBezTo>
                    <a:pt x="846" y="369"/>
                    <a:pt x="790" y="460"/>
                    <a:pt x="790" y="563"/>
                  </a:cubicBezTo>
                  <a:cubicBezTo>
                    <a:pt x="790" y="720"/>
                    <a:pt x="918" y="848"/>
                    <a:pt x="1075" y="848"/>
                  </a:cubicBezTo>
                  <a:cubicBezTo>
                    <a:pt x="1232" y="848"/>
                    <a:pt x="1360" y="720"/>
                    <a:pt x="1360" y="563"/>
                  </a:cubicBezTo>
                  <a:cubicBezTo>
                    <a:pt x="1360" y="406"/>
                    <a:pt x="1232" y="278"/>
                    <a:pt x="1075" y="2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46D61B31-2C39-1A4B-AF71-C060397ABDF0}"/>
              </a:ext>
            </a:extLst>
          </p:cNvPr>
          <p:cNvGrpSpPr/>
          <p:nvPr userDrawn="1"/>
        </p:nvGrpSpPr>
        <p:grpSpPr>
          <a:xfrm>
            <a:off x="5136546" y="1154120"/>
            <a:ext cx="710291" cy="710292"/>
            <a:chOff x="3675006" y="621970"/>
            <a:chExt cx="710291" cy="710292"/>
          </a:xfrm>
        </p:grpSpPr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2D0FCEFB-2E21-D740-8A01-14CE63CFB38D}"/>
                </a:ext>
              </a:extLst>
            </p:cNvPr>
            <p:cNvSpPr/>
            <p:nvPr/>
          </p:nvSpPr>
          <p:spPr>
            <a:xfrm>
              <a:off x="3675006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39" name="Freeform 3">
              <a:extLst>
                <a:ext uri="{FF2B5EF4-FFF2-40B4-BE49-F238E27FC236}">
                  <a16:creationId xmlns:a16="http://schemas.microsoft.com/office/drawing/2014/main" id="{7FFA4FC0-DB11-6746-84E7-24545ABF5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6476" y="731848"/>
              <a:ext cx="387350" cy="490537"/>
            </a:xfrm>
            <a:custGeom>
              <a:avLst/>
              <a:gdLst>
                <a:gd name="T0" fmla="*/ 369 w 1078"/>
                <a:gd name="T1" fmla="*/ 909 h 1361"/>
                <a:gd name="T2" fmla="*/ 229 w 1078"/>
                <a:gd name="T3" fmla="*/ 847 h 1361"/>
                <a:gd name="T4" fmla="*/ 708 w 1078"/>
                <a:gd name="T5" fmla="*/ 909 h 1361"/>
                <a:gd name="T6" fmla="*/ 849 w 1078"/>
                <a:gd name="T7" fmla="*/ 847 h 1361"/>
                <a:gd name="T8" fmla="*/ 708 w 1078"/>
                <a:gd name="T9" fmla="*/ 909 h 1361"/>
                <a:gd name="T10" fmla="*/ 849 w 1078"/>
                <a:gd name="T11" fmla="*/ 1073 h 1361"/>
                <a:gd name="T12" fmla="*/ 175 w 1078"/>
                <a:gd name="T13" fmla="*/ 1019 h 1361"/>
                <a:gd name="T14" fmla="*/ 903 w 1078"/>
                <a:gd name="T15" fmla="*/ 768 h 1361"/>
                <a:gd name="T16" fmla="*/ 903 w 1078"/>
                <a:gd name="T17" fmla="*/ 706 h 1361"/>
                <a:gd name="T18" fmla="*/ 175 w 1078"/>
                <a:gd name="T19" fmla="*/ 345 h 1361"/>
                <a:gd name="T20" fmla="*/ 903 w 1078"/>
                <a:gd name="T21" fmla="*/ 706 h 1361"/>
                <a:gd name="T22" fmla="*/ 175 w 1078"/>
                <a:gd name="T23" fmla="*/ 257 h 1361"/>
                <a:gd name="T24" fmla="*/ 849 w 1078"/>
                <a:gd name="T25" fmla="*/ 203 h 1361"/>
                <a:gd name="T26" fmla="*/ 903 w 1078"/>
                <a:gd name="T27" fmla="*/ 282 h 1361"/>
                <a:gd name="T28" fmla="*/ 681 w 1078"/>
                <a:gd name="T29" fmla="*/ 62 h 1361"/>
                <a:gd name="T30" fmla="*/ 443 w 1078"/>
                <a:gd name="T31" fmla="*/ 141 h 1361"/>
                <a:gd name="T32" fmla="*/ 681 w 1078"/>
                <a:gd name="T33" fmla="*/ 62 h 1361"/>
                <a:gd name="T34" fmla="*/ 781 w 1078"/>
                <a:gd name="T35" fmla="*/ 1135 h 1361"/>
                <a:gd name="T36" fmla="*/ 268 w 1078"/>
                <a:gd name="T37" fmla="*/ 1214 h 1361"/>
                <a:gd name="T38" fmla="*/ 1077 w 1078"/>
                <a:gd name="T39" fmla="*/ 624 h 1361"/>
                <a:gd name="T40" fmla="*/ 1065 w 1078"/>
                <a:gd name="T41" fmla="*/ 430 h 1361"/>
                <a:gd name="T42" fmla="*/ 965 w 1078"/>
                <a:gd name="T43" fmla="*/ 257 h 1361"/>
                <a:gd name="T44" fmla="*/ 706 w 1078"/>
                <a:gd name="T45" fmla="*/ 141 h 1361"/>
                <a:gd name="T46" fmla="*/ 763 w 1078"/>
                <a:gd name="T47" fmla="*/ 16 h 1361"/>
                <a:gd name="T48" fmla="*/ 341 w 1078"/>
                <a:gd name="T49" fmla="*/ 0 h 1361"/>
                <a:gd name="T50" fmla="*/ 314 w 1078"/>
                <a:gd name="T51" fmla="*/ 47 h 1361"/>
                <a:gd name="T52" fmla="*/ 229 w 1078"/>
                <a:gd name="T53" fmla="*/ 141 h 1361"/>
                <a:gd name="T54" fmla="*/ 113 w 1078"/>
                <a:gd name="T55" fmla="*/ 354 h 1361"/>
                <a:gd name="T56" fmla="*/ 0 w 1078"/>
                <a:gd name="T57" fmla="*/ 455 h 1361"/>
                <a:gd name="T58" fmla="*/ 63 w 1078"/>
                <a:gd name="T59" fmla="*/ 624 h 1361"/>
                <a:gd name="T60" fmla="*/ 113 w 1078"/>
                <a:gd name="T61" fmla="*/ 432 h 1361"/>
                <a:gd name="T62" fmla="*/ 229 w 1078"/>
                <a:gd name="T63" fmla="*/ 1135 h 1361"/>
                <a:gd name="T64" fmla="*/ 142 w 1078"/>
                <a:gd name="T65" fmla="*/ 1314 h 1361"/>
                <a:gd name="T66" fmla="*/ 169 w 1078"/>
                <a:gd name="T67" fmla="*/ 1360 h 1361"/>
                <a:gd name="T68" fmla="*/ 234 w 1078"/>
                <a:gd name="T69" fmla="*/ 1276 h 1361"/>
                <a:gd name="T70" fmla="*/ 900 w 1078"/>
                <a:gd name="T71" fmla="*/ 1345 h 1361"/>
                <a:gd name="T72" fmla="*/ 942 w 1078"/>
                <a:gd name="T73" fmla="*/ 1356 h 1361"/>
                <a:gd name="T74" fmla="*/ 852 w 1078"/>
                <a:gd name="T75" fmla="*/ 1134 h 1361"/>
                <a:gd name="T76" fmla="*/ 965 w 1078"/>
                <a:gd name="T77" fmla="*/ 433 h 1361"/>
                <a:gd name="T78" fmla="*/ 1015 w 1078"/>
                <a:gd name="T79" fmla="*/ 624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8" h="1361">
                  <a:moveTo>
                    <a:pt x="229" y="909"/>
                  </a:moveTo>
                  <a:lnTo>
                    <a:pt x="369" y="909"/>
                  </a:lnTo>
                  <a:lnTo>
                    <a:pt x="369" y="847"/>
                  </a:lnTo>
                  <a:lnTo>
                    <a:pt x="229" y="847"/>
                  </a:lnTo>
                  <a:lnTo>
                    <a:pt x="229" y="909"/>
                  </a:lnTo>
                  <a:close/>
                  <a:moveTo>
                    <a:pt x="708" y="909"/>
                  </a:moveTo>
                  <a:lnTo>
                    <a:pt x="849" y="909"/>
                  </a:lnTo>
                  <a:lnTo>
                    <a:pt x="849" y="847"/>
                  </a:lnTo>
                  <a:lnTo>
                    <a:pt x="708" y="847"/>
                  </a:lnTo>
                  <a:lnTo>
                    <a:pt x="708" y="909"/>
                  </a:lnTo>
                  <a:close/>
                  <a:moveTo>
                    <a:pt x="903" y="1019"/>
                  </a:moveTo>
                  <a:cubicBezTo>
                    <a:pt x="903" y="1049"/>
                    <a:pt x="878" y="1073"/>
                    <a:pt x="849" y="1073"/>
                  </a:cubicBezTo>
                  <a:lnTo>
                    <a:pt x="229" y="1073"/>
                  </a:lnTo>
                  <a:cubicBezTo>
                    <a:pt x="199" y="1073"/>
                    <a:pt x="175" y="1049"/>
                    <a:pt x="175" y="1019"/>
                  </a:cubicBezTo>
                  <a:lnTo>
                    <a:pt x="175" y="768"/>
                  </a:lnTo>
                  <a:lnTo>
                    <a:pt x="903" y="768"/>
                  </a:lnTo>
                  <a:lnTo>
                    <a:pt x="903" y="1019"/>
                  </a:lnTo>
                  <a:close/>
                  <a:moveTo>
                    <a:pt x="903" y="706"/>
                  </a:moveTo>
                  <a:lnTo>
                    <a:pt x="175" y="706"/>
                  </a:lnTo>
                  <a:lnTo>
                    <a:pt x="175" y="345"/>
                  </a:lnTo>
                  <a:lnTo>
                    <a:pt x="903" y="345"/>
                  </a:lnTo>
                  <a:lnTo>
                    <a:pt x="903" y="706"/>
                  </a:lnTo>
                  <a:close/>
                  <a:moveTo>
                    <a:pt x="175" y="282"/>
                  </a:moveTo>
                  <a:lnTo>
                    <a:pt x="175" y="257"/>
                  </a:lnTo>
                  <a:cubicBezTo>
                    <a:pt x="175" y="227"/>
                    <a:pt x="199" y="203"/>
                    <a:pt x="229" y="203"/>
                  </a:cubicBezTo>
                  <a:lnTo>
                    <a:pt x="849" y="203"/>
                  </a:lnTo>
                  <a:cubicBezTo>
                    <a:pt x="878" y="203"/>
                    <a:pt x="903" y="227"/>
                    <a:pt x="903" y="257"/>
                  </a:cubicBezTo>
                  <a:lnTo>
                    <a:pt x="903" y="282"/>
                  </a:lnTo>
                  <a:lnTo>
                    <a:pt x="175" y="282"/>
                  </a:lnTo>
                  <a:close/>
                  <a:moveTo>
                    <a:pt x="681" y="62"/>
                  </a:moveTo>
                  <a:lnTo>
                    <a:pt x="634" y="141"/>
                  </a:lnTo>
                  <a:lnTo>
                    <a:pt x="443" y="141"/>
                  </a:lnTo>
                  <a:lnTo>
                    <a:pt x="396" y="62"/>
                  </a:lnTo>
                  <a:lnTo>
                    <a:pt x="681" y="62"/>
                  </a:lnTo>
                  <a:close/>
                  <a:moveTo>
                    <a:pt x="310" y="1135"/>
                  </a:moveTo>
                  <a:lnTo>
                    <a:pt x="781" y="1135"/>
                  </a:lnTo>
                  <a:lnTo>
                    <a:pt x="826" y="1214"/>
                  </a:lnTo>
                  <a:lnTo>
                    <a:pt x="268" y="1214"/>
                  </a:lnTo>
                  <a:lnTo>
                    <a:pt x="310" y="1135"/>
                  </a:lnTo>
                  <a:close/>
                  <a:moveTo>
                    <a:pt x="1077" y="624"/>
                  </a:moveTo>
                  <a:lnTo>
                    <a:pt x="1077" y="455"/>
                  </a:lnTo>
                  <a:cubicBezTo>
                    <a:pt x="1077" y="445"/>
                    <a:pt x="1073" y="435"/>
                    <a:pt x="1065" y="430"/>
                  </a:cubicBezTo>
                  <a:lnTo>
                    <a:pt x="965" y="356"/>
                  </a:lnTo>
                  <a:lnTo>
                    <a:pt x="965" y="257"/>
                  </a:lnTo>
                  <a:cubicBezTo>
                    <a:pt x="965" y="193"/>
                    <a:pt x="913" y="141"/>
                    <a:pt x="849" y="141"/>
                  </a:cubicBezTo>
                  <a:lnTo>
                    <a:pt x="706" y="141"/>
                  </a:lnTo>
                  <a:lnTo>
                    <a:pt x="763" y="47"/>
                  </a:lnTo>
                  <a:cubicBezTo>
                    <a:pt x="768" y="38"/>
                    <a:pt x="769" y="26"/>
                    <a:pt x="763" y="16"/>
                  </a:cubicBezTo>
                  <a:cubicBezTo>
                    <a:pt x="758" y="6"/>
                    <a:pt x="747" y="0"/>
                    <a:pt x="736" y="0"/>
                  </a:cubicBezTo>
                  <a:lnTo>
                    <a:pt x="341" y="0"/>
                  </a:lnTo>
                  <a:cubicBezTo>
                    <a:pt x="330" y="0"/>
                    <a:pt x="320" y="6"/>
                    <a:pt x="314" y="16"/>
                  </a:cubicBezTo>
                  <a:cubicBezTo>
                    <a:pt x="309" y="26"/>
                    <a:pt x="309" y="38"/>
                    <a:pt x="314" y="47"/>
                  </a:cubicBezTo>
                  <a:lnTo>
                    <a:pt x="371" y="141"/>
                  </a:lnTo>
                  <a:lnTo>
                    <a:pt x="229" y="141"/>
                  </a:lnTo>
                  <a:cubicBezTo>
                    <a:pt x="165" y="141"/>
                    <a:pt x="113" y="193"/>
                    <a:pt x="113" y="257"/>
                  </a:cubicBezTo>
                  <a:lnTo>
                    <a:pt x="113" y="354"/>
                  </a:lnTo>
                  <a:lnTo>
                    <a:pt x="13" y="430"/>
                  </a:lnTo>
                  <a:cubicBezTo>
                    <a:pt x="5" y="436"/>
                    <a:pt x="0" y="445"/>
                    <a:pt x="0" y="455"/>
                  </a:cubicBezTo>
                  <a:lnTo>
                    <a:pt x="0" y="624"/>
                  </a:lnTo>
                  <a:lnTo>
                    <a:pt x="63" y="624"/>
                  </a:lnTo>
                  <a:lnTo>
                    <a:pt x="63" y="470"/>
                  </a:lnTo>
                  <a:lnTo>
                    <a:pt x="113" y="432"/>
                  </a:lnTo>
                  <a:lnTo>
                    <a:pt x="113" y="1019"/>
                  </a:lnTo>
                  <a:cubicBezTo>
                    <a:pt x="113" y="1083"/>
                    <a:pt x="165" y="1135"/>
                    <a:pt x="229" y="1135"/>
                  </a:cubicBezTo>
                  <a:lnTo>
                    <a:pt x="241" y="1135"/>
                  </a:lnTo>
                  <a:lnTo>
                    <a:pt x="142" y="1314"/>
                  </a:lnTo>
                  <a:cubicBezTo>
                    <a:pt x="134" y="1330"/>
                    <a:pt x="139" y="1348"/>
                    <a:pt x="154" y="1357"/>
                  </a:cubicBezTo>
                  <a:cubicBezTo>
                    <a:pt x="159" y="1359"/>
                    <a:pt x="164" y="1360"/>
                    <a:pt x="169" y="1360"/>
                  </a:cubicBezTo>
                  <a:cubicBezTo>
                    <a:pt x="180" y="1360"/>
                    <a:pt x="191" y="1355"/>
                    <a:pt x="196" y="1344"/>
                  </a:cubicBezTo>
                  <a:lnTo>
                    <a:pt x="234" y="1276"/>
                  </a:lnTo>
                  <a:lnTo>
                    <a:pt x="861" y="1276"/>
                  </a:lnTo>
                  <a:lnTo>
                    <a:pt x="900" y="1345"/>
                  </a:lnTo>
                  <a:cubicBezTo>
                    <a:pt x="906" y="1355"/>
                    <a:pt x="916" y="1360"/>
                    <a:pt x="927" y="1360"/>
                  </a:cubicBezTo>
                  <a:cubicBezTo>
                    <a:pt x="932" y="1360"/>
                    <a:pt x="937" y="1359"/>
                    <a:pt x="942" y="1356"/>
                  </a:cubicBezTo>
                  <a:cubicBezTo>
                    <a:pt x="957" y="1348"/>
                    <a:pt x="962" y="1329"/>
                    <a:pt x="954" y="1314"/>
                  </a:cubicBezTo>
                  <a:lnTo>
                    <a:pt x="852" y="1134"/>
                  </a:lnTo>
                  <a:cubicBezTo>
                    <a:pt x="914" y="1133"/>
                    <a:pt x="965" y="1082"/>
                    <a:pt x="965" y="1019"/>
                  </a:cubicBezTo>
                  <a:lnTo>
                    <a:pt x="965" y="433"/>
                  </a:lnTo>
                  <a:lnTo>
                    <a:pt x="1015" y="470"/>
                  </a:lnTo>
                  <a:lnTo>
                    <a:pt x="1015" y="624"/>
                  </a:lnTo>
                  <a:lnTo>
                    <a:pt x="1077" y="6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712A06A7-FAFB-2F49-B789-D3BB9D8C695B}"/>
              </a:ext>
            </a:extLst>
          </p:cNvPr>
          <p:cNvGrpSpPr/>
          <p:nvPr userDrawn="1"/>
        </p:nvGrpSpPr>
        <p:grpSpPr>
          <a:xfrm>
            <a:off x="2937152" y="1154120"/>
            <a:ext cx="710291" cy="710292"/>
            <a:chOff x="1475612" y="621970"/>
            <a:chExt cx="710291" cy="710292"/>
          </a:xfrm>
        </p:grpSpPr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E1EE1910-E7E0-0A46-B743-828D7FB17884}"/>
                </a:ext>
              </a:extLst>
            </p:cNvPr>
            <p:cNvSpPr/>
            <p:nvPr/>
          </p:nvSpPr>
          <p:spPr>
            <a:xfrm>
              <a:off x="1475612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42" name="Freeform 4">
              <a:extLst>
                <a:ext uri="{FF2B5EF4-FFF2-40B4-BE49-F238E27FC236}">
                  <a16:creationId xmlns:a16="http://schemas.microsoft.com/office/drawing/2014/main" id="{FBACE303-E458-8143-AAE7-3DD9110CB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5332" y="759629"/>
              <a:ext cx="450850" cy="434975"/>
            </a:xfrm>
            <a:custGeom>
              <a:avLst/>
              <a:gdLst>
                <a:gd name="T0" fmla="*/ 198 w 1252"/>
                <a:gd name="T1" fmla="*/ 1014 h 1210"/>
                <a:gd name="T2" fmla="*/ 986 w 1252"/>
                <a:gd name="T3" fmla="*/ 133 h 1210"/>
                <a:gd name="T4" fmla="*/ 1148 w 1252"/>
                <a:gd name="T5" fmla="*/ 64 h 1210"/>
                <a:gd name="T6" fmla="*/ 467 w 1252"/>
                <a:gd name="T7" fmla="*/ 839 h 1210"/>
                <a:gd name="T8" fmla="*/ 504 w 1252"/>
                <a:gd name="T9" fmla="*/ 527 h 1210"/>
                <a:gd name="T10" fmla="*/ 378 w 1252"/>
                <a:gd name="T11" fmla="*/ 402 h 1210"/>
                <a:gd name="T12" fmla="*/ 101 w 1252"/>
                <a:gd name="T13" fmla="*/ 241 h 1210"/>
                <a:gd name="T14" fmla="*/ 258 w 1252"/>
                <a:gd name="T15" fmla="*/ 789 h 1210"/>
                <a:gd name="T16" fmla="*/ 205 w 1252"/>
                <a:gd name="T17" fmla="*/ 865 h 1210"/>
                <a:gd name="T18" fmla="*/ 84 w 1252"/>
                <a:gd name="T19" fmla="*/ 767 h 1210"/>
                <a:gd name="T20" fmla="*/ 347 w 1252"/>
                <a:gd name="T21" fmla="*/ 1007 h 1210"/>
                <a:gd name="T22" fmla="*/ 446 w 1252"/>
                <a:gd name="T23" fmla="*/ 1129 h 1210"/>
                <a:gd name="T24" fmla="*/ 347 w 1252"/>
                <a:gd name="T25" fmla="*/ 1007 h 1210"/>
                <a:gd name="T26" fmla="*/ 856 w 1252"/>
                <a:gd name="T27" fmla="*/ 538 h 1210"/>
                <a:gd name="T28" fmla="*/ 958 w 1252"/>
                <a:gd name="T29" fmla="*/ 1112 h 1210"/>
                <a:gd name="T30" fmla="*/ 804 w 1252"/>
                <a:gd name="T31" fmla="*/ 827 h 1210"/>
                <a:gd name="T32" fmla="*/ 1137 w 1252"/>
                <a:gd name="T33" fmla="*/ 0 h 1210"/>
                <a:gd name="T34" fmla="*/ 727 w 1252"/>
                <a:gd name="T35" fmla="*/ 304 h 1210"/>
                <a:gd name="T36" fmla="*/ 51 w 1252"/>
                <a:gd name="T37" fmla="*/ 179 h 1210"/>
                <a:gd name="T38" fmla="*/ 38 w 1252"/>
                <a:gd name="T39" fmla="*/ 273 h 1210"/>
                <a:gd name="T40" fmla="*/ 345 w 1252"/>
                <a:gd name="T41" fmla="*/ 455 h 1210"/>
                <a:gd name="T42" fmla="*/ 329 w 1252"/>
                <a:gd name="T43" fmla="*/ 702 h 1210"/>
                <a:gd name="T44" fmla="*/ 69 w 1252"/>
                <a:gd name="T45" fmla="*/ 702 h 1210"/>
                <a:gd name="T46" fmla="*/ 6 w 1252"/>
                <a:gd name="T47" fmla="*/ 786 h 1210"/>
                <a:gd name="T48" fmla="*/ 173 w 1252"/>
                <a:gd name="T49" fmla="*/ 918 h 1210"/>
                <a:gd name="T50" fmla="*/ 190 w 1252"/>
                <a:gd name="T51" fmla="*/ 1077 h 1210"/>
                <a:gd name="T52" fmla="*/ 294 w 1252"/>
                <a:gd name="T53" fmla="*/ 1039 h 1210"/>
                <a:gd name="T54" fmla="*/ 413 w 1252"/>
                <a:gd name="T55" fmla="*/ 1209 h 1210"/>
                <a:gd name="T56" fmla="*/ 492 w 1252"/>
                <a:gd name="T57" fmla="*/ 1176 h 1210"/>
                <a:gd name="T58" fmla="*/ 480 w 1252"/>
                <a:gd name="T59" fmla="*/ 910 h 1210"/>
                <a:gd name="T60" fmla="*/ 642 w 1252"/>
                <a:gd name="T61" fmla="*/ 752 h 1210"/>
                <a:gd name="T62" fmla="*/ 912 w 1252"/>
                <a:gd name="T63" fmla="*/ 1158 h 1210"/>
                <a:gd name="T64" fmla="*/ 940 w 1252"/>
                <a:gd name="T65" fmla="*/ 1174 h 1210"/>
                <a:gd name="T66" fmla="*/ 1033 w 1252"/>
                <a:gd name="T67" fmla="*/ 1161 h 1210"/>
                <a:gd name="T68" fmla="*/ 908 w 1252"/>
                <a:gd name="T69" fmla="*/ 486 h 1210"/>
                <a:gd name="T70" fmla="*/ 1192 w 1252"/>
                <a:gd name="T71" fmla="*/ 20 h 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52" h="1210">
                  <a:moveTo>
                    <a:pt x="467" y="839"/>
                  </a:moveTo>
                  <a:cubicBezTo>
                    <a:pt x="422" y="884"/>
                    <a:pt x="256" y="1004"/>
                    <a:pt x="198" y="1014"/>
                  </a:cubicBezTo>
                  <a:cubicBezTo>
                    <a:pt x="207" y="962"/>
                    <a:pt x="324" y="795"/>
                    <a:pt x="373" y="745"/>
                  </a:cubicBezTo>
                  <a:lnTo>
                    <a:pt x="986" y="133"/>
                  </a:lnTo>
                  <a:cubicBezTo>
                    <a:pt x="1012" y="106"/>
                    <a:pt x="1094" y="62"/>
                    <a:pt x="1137" y="62"/>
                  </a:cubicBezTo>
                  <a:cubicBezTo>
                    <a:pt x="1144" y="62"/>
                    <a:pt x="1147" y="64"/>
                    <a:pt x="1148" y="64"/>
                  </a:cubicBezTo>
                  <a:cubicBezTo>
                    <a:pt x="1162" y="80"/>
                    <a:pt x="1121" y="185"/>
                    <a:pt x="1079" y="227"/>
                  </a:cubicBezTo>
                  <a:lnTo>
                    <a:pt x="467" y="839"/>
                  </a:lnTo>
                  <a:close/>
                  <a:moveTo>
                    <a:pt x="674" y="357"/>
                  </a:moveTo>
                  <a:lnTo>
                    <a:pt x="504" y="527"/>
                  </a:lnTo>
                  <a:lnTo>
                    <a:pt x="385" y="408"/>
                  </a:lnTo>
                  <a:cubicBezTo>
                    <a:pt x="383" y="406"/>
                    <a:pt x="381" y="404"/>
                    <a:pt x="378" y="402"/>
                  </a:cubicBezTo>
                  <a:lnTo>
                    <a:pt x="100" y="254"/>
                  </a:lnTo>
                  <a:lnTo>
                    <a:pt x="101" y="241"/>
                  </a:lnTo>
                  <a:lnTo>
                    <a:pt x="674" y="357"/>
                  </a:lnTo>
                  <a:close/>
                  <a:moveTo>
                    <a:pt x="258" y="789"/>
                  </a:moveTo>
                  <a:cubicBezTo>
                    <a:pt x="240" y="813"/>
                    <a:pt x="222" y="839"/>
                    <a:pt x="205" y="865"/>
                  </a:cubicBezTo>
                  <a:lnTo>
                    <a:pt x="205" y="865"/>
                  </a:lnTo>
                  <a:lnTo>
                    <a:pt x="74" y="787"/>
                  </a:lnTo>
                  <a:lnTo>
                    <a:pt x="84" y="767"/>
                  </a:lnTo>
                  <a:lnTo>
                    <a:pt x="258" y="789"/>
                  </a:lnTo>
                  <a:close/>
                  <a:moveTo>
                    <a:pt x="347" y="1007"/>
                  </a:moveTo>
                  <a:cubicBezTo>
                    <a:pt x="374" y="990"/>
                    <a:pt x="400" y="972"/>
                    <a:pt x="423" y="954"/>
                  </a:cubicBezTo>
                  <a:lnTo>
                    <a:pt x="446" y="1129"/>
                  </a:lnTo>
                  <a:lnTo>
                    <a:pt x="425" y="1138"/>
                  </a:lnTo>
                  <a:lnTo>
                    <a:pt x="347" y="1007"/>
                  </a:lnTo>
                  <a:close/>
                  <a:moveTo>
                    <a:pt x="686" y="708"/>
                  </a:moveTo>
                  <a:lnTo>
                    <a:pt x="856" y="538"/>
                  </a:lnTo>
                  <a:lnTo>
                    <a:pt x="971" y="1112"/>
                  </a:lnTo>
                  <a:lnTo>
                    <a:pt x="958" y="1112"/>
                  </a:lnTo>
                  <a:lnTo>
                    <a:pt x="810" y="834"/>
                  </a:lnTo>
                  <a:cubicBezTo>
                    <a:pt x="808" y="831"/>
                    <a:pt x="807" y="829"/>
                    <a:pt x="804" y="827"/>
                  </a:cubicBezTo>
                  <a:lnTo>
                    <a:pt x="686" y="708"/>
                  </a:lnTo>
                  <a:close/>
                  <a:moveTo>
                    <a:pt x="1137" y="0"/>
                  </a:moveTo>
                  <a:cubicBezTo>
                    <a:pt x="1073" y="0"/>
                    <a:pt x="977" y="54"/>
                    <a:pt x="942" y="89"/>
                  </a:cubicBezTo>
                  <a:lnTo>
                    <a:pt x="727" y="304"/>
                  </a:lnTo>
                  <a:lnTo>
                    <a:pt x="76" y="173"/>
                  </a:lnTo>
                  <a:cubicBezTo>
                    <a:pt x="67" y="171"/>
                    <a:pt x="58" y="173"/>
                    <a:pt x="51" y="179"/>
                  </a:cubicBezTo>
                  <a:cubicBezTo>
                    <a:pt x="44" y="185"/>
                    <a:pt x="39" y="193"/>
                    <a:pt x="39" y="203"/>
                  </a:cubicBezTo>
                  <a:lnTo>
                    <a:pt x="38" y="273"/>
                  </a:lnTo>
                  <a:cubicBezTo>
                    <a:pt x="38" y="284"/>
                    <a:pt x="44" y="295"/>
                    <a:pt x="54" y="300"/>
                  </a:cubicBezTo>
                  <a:lnTo>
                    <a:pt x="345" y="455"/>
                  </a:lnTo>
                  <a:lnTo>
                    <a:pt x="460" y="570"/>
                  </a:lnTo>
                  <a:lnTo>
                    <a:pt x="329" y="702"/>
                  </a:lnTo>
                  <a:cubicBezTo>
                    <a:pt x="323" y="708"/>
                    <a:pt x="313" y="719"/>
                    <a:pt x="302" y="732"/>
                  </a:cubicBezTo>
                  <a:lnTo>
                    <a:pt x="69" y="702"/>
                  </a:lnTo>
                  <a:cubicBezTo>
                    <a:pt x="55" y="700"/>
                    <a:pt x="42" y="708"/>
                    <a:pt x="37" y="720"/>
                  </a:cubicBezTo>
                  <a:lnTo>
                    <a:pt x="6" y="786"/>
                  </a:lnTo>
                  <a:cubicBezTo>
                    <a:pt x="0" y="801"/>
                    <a:pt x="5" y="818"/>
                    <a:pt x="19" y="826"/>
                  </a:cubicBezTo>
                  <a:lnTo>
                    <a:pt x="173" y="918"/>
                  </a:lnTo>
                  <a:cubicBezTo>
                    <a:pt x="132" y="992"/>
                    <a:pt x="125" y="1036"/>
                    <a:pt x="150" y="1062"/>
                  </a:cubicBezTo>
                  <a:cubicBezTo>
                    <a:pt x="157" y="1069"/>
                    <a:pt x="170" y="1077"/>
                    <a:pt x="190" y="1077"/>
                  </a:cubicBezTo>
                  <a:lnTo>
                    <a:pt x="190" y="1077"/>
                  </a:lnTo>
                  <a:cubicBezTo>
                    <a:pt x="216" y="1077"/>
                    <a:pt x="254" y="1062"/>
                    <a:pt x="294" y="1039"/>
                  </a:cubicBezTo>
                  <a:lnTo>
                    <a:pt x="386" y="1194"/>
                  </a:lnTo>
                  <a:cubicBezTo>
                    <a:pt x="392" y="1203"/>
                    <a:pt x="403" y="1209"/>
                    <a:pt x="413" y="1209"/>
                  </a:cubicBezTo>
                  <a:cubicBezTo>
                    <a:pt x="417" y="1209"/>
                    <a:pt x="422" y="1208"/>
                    <a:pt x="426" y="1206"/>
                  </a:cubicBezTo>
                  <a:lnTo>
                    <a:pt x="492" y="1176"/>
                  </a:lnTo>
                  <a:cubicBezTo>
                    <a:pt x="505" y="1170"/>
                    <a:pt x="512" y="1157"/>
                    <a:pt x="510" y="1143"/>
                  </a:cubicBezTo>
                  <a:lnTo>
                    <a:pt x="480" y="910"/>
                  </a:lnTo>
                  <a:cubicBezTo>
                    <a:pt x="494" y="898"/>
                    <a:pt x="505" y="889"/>
                    <a:pt x="511" y="883"/>
                  </a:cubicBezTo>
                  <a:lnTo>
                    <a:pt x="642" y="752"/>
                  </a:lnTo>
                  <a:lnTo>
                    <a:pt x="757" y="867"/>
                  </a:lnTo>
                  <a:lnTo>
                    <a:pt x="912" y="1158"/>
                  </a:lnTo>
                  <a:cubicBezTo>
                    <a:pt x="917" y="1168"/>
                    <a:pt x="928" y="1174"/>
                    <a:pt x="939" y="1174"/>
                  </a:cubicBezTo>
                  <a:lnTo>
                    <a:pt x="940" y="1174"/>
                  </a:lnTo>
                  <a:lnTo>
                    <a:pt x="1010" y="1173"/>
                  </a:lnTo>
                  <a:cubicBezTo>
                    <a:pt x="1019" y="1173"/>
                    <a:pt x="1028" y="1169"/>
                    <a:pt x="1033" y="1161"/>
                  </a:cubicBezTo>
                  <a:cubicBezTo>
                    <a:pt x="1039" y="1154"/>
                    <a:pt x="1041" y="1145"/>
                    <a:pt x="1040" y="1136"/>
                  </a:cubicBezTo>
                  <a:lnTo>
                    <a:pt x="908" y="486"/>
                  </a:lnTo>
                  <a:lnTo>
                    <a:pt x="1123" y="271"/>
                  </a:lnTo>
                  <a:cubicBezTo>
                    <a:pt x="1163" y="231"/>
                    <a:pt x="1251" y="79"/>
                    <a:pt x="1192" y="20"/>
                  </a:cubicBezTo>
                  <a:cubicBezTo>
                    <a:pt x="1179" y="7"/>
                    <a:pt x="1160" y="0"/>
                    <a:pt x="11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F4E63E74-F37F-B042-9A5B-C0871937AA6D}"/>
              </a:ext>
            </a:extLst>
          </p:cNvPr>
          <p:cNvGrpSpPr/>
          <p:nvPr userDrawn="1"/>
        </p:nvGrpSpPr>
        <p:grpSpPr>
          <a:xfrm>
            <a:off x="4036849" y="1154120"/>
            <a:ext cx="710291" cy="710292"/>
            <a:chOff x="2575309" y="621970"/>
            <a:chExt cx="710291" cy="710292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AB972CEA-99EB-5D47-AAE5-35F6121B7E74}"/>
                </a:ext>
              </a:extLst>
            </p:cNvPr>
            <p:cNvSpPr/>
            <p:nvPr/>
          </p:nvSpPr>
          <p:spPr>
            <a:xfrm>
              <a:off x="2575309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45" name="Freeform 5">
              <a:extLst>
                <a:ext uri="{FF2B5EF4-FFF2-40B4-BE49-F238E27FC236}">
                  <a16:creationId xmlns:a16="http://schemas.microsoft.com/office/drawing/2014/main" id="{A3684CED-5FBE-D54C-9BD0-0E98CB336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5986" y="767566"/>
              <a:ext cx="388937" cy="419100"/>
            </a:xfrm>
            <a:custGeom>
              <a:avLst/>
              <a:gdLst>
                <a:gd name="T0" fmla="*/ 370 w 1079"/>
                <a:gd name="T1" fmla="*/ 852 h 1164"/>
                <a:gd name="T2" fmla="*/ 229 w 1079"/>
                <a:gd name="T3" fmla="*/ 790 h 1164"/>
                <a:gd name="T4" fmla="*/ 708 w 1079"/>
                <a:gd name="T5" fmla="*/ 852 h 1164"/>
                <a:gd name="T6" fmla="*/ 849 w 1079"/>
                <a:gd name="T7" fmla="*/ 790 h 1164"/>
                <a:gd name="T8" fmla="*/ 708 w 1079"/>
                <a:gd name="T9" fmla="*/ 852 h 1164"/>
                <a:gd name="T10" fmla="*/ 175 w 1079"/>
                <a:gd name="T11" fmla="*/ 169 h 1164"/>
                <a:gd name="T12" fmla="*/ 229 w 1079"/>
                <a:gd name="T13" fmla="*/ 62 h 1164"/>
                <a:gd name="T14" fmla="*/ 903 w 1079"/>
                <a:gd name="T15" fmla="*/ 116 h 1164"/>
                <a:gd name="T16" fmla="*/ 203 w 1079"/>
                <a:gd name="T17" fmla="*/ 1075 h 1164"/>
                <a:gd name="T18" fmla="*/ 339 w 1079"/>
                <a:gd name="T19" fmla="*/ 1078 h 1164"/>
                <a:gd name="T20" fmla="*/ 203 w 1079"/>
                <a:gd name="T21" fmla="*/ 1101 h 1164"/>
                <a:gd name="T22" fmla="*/ 739 w 1079"/>
                <a:gd name="T23" fmla="*/ 1078 h 1164"/>
                <a:gd name="T24" fmla="*/ 875 w 1079"/>
                <a:gd name="T25" fmla="*/ 1075 h 1164"/>
                <a:gd name="T26" fmla="*/ 739 w 1079"/>
                <a:gd name="T27" fmla="*/ 1101 h 1164"/>
                <a:gd name="T28" fmla="*/ 570 w 1079"/>
                <a:gd name="T29" fmla="*/ 231 h 1164"/>
                <a:gd name="T30" fmla="*/ 903 w 1079"/>
                <a:gd name="T31" fmla="*/ 649 h 1164"/>
                <a:gd name="T32" fmla="*/ 570 w 1079"/>
                <a:gd name="T33" fmla="*/ 231 h 1164"/>
                <a:gd name="T34" fmla="*/ 508 w 1079"/>
                <a:gd name="T35" fmla="*/ 231 h 1164"/>
                <a:gd name="T36" fmla="*/ 175 w 1079"/>
                <a:gd name="T37" fmla="*/ 649 h 1164"/>
                <a:gd name="T38" fmla="*/ 903 w 1079"/>
                <a:gd name="T39" fmla="*/ 711 h 1164"/>
                <a:gd name="T40" fmla="*/ 849 w 1079"/>
                <a:gd name="T41" fmla="*/ 1016 h 1164"/>
                <a:gd name="T42" fmla="*/ 175 w 1079"/>
                <a:gd name="T43" fmla="*/ 962 h 1164"/>
                <a:gd name="T44" fmla="*/ 903 w 1079"/>
                <a:gd name="T45" fmla="*/ 711 h 1164"/>
                <a:gd name="T46" fmla="*/ 1078 w 1079"/>
                <a:gd name="T47" fmla="*/ 313 h 1164"/>
                <a:gd name="T48" fmla="*/ 965 w 1079"/>
                <a:gd name="T49" fmla="*/ 213 h 1164"/>
                <a:gd name="T50" fmla="*/ 849 w 1079"/>
                <a:gd name="T51" fmla="*/ 0 h 1164"/>
                <a:gd name="T52" fmla="*/ 113 w 1079"/>
                <a:gd name="T53" fmla="*/ 116 h 1164"/>
                <a:gd name="T54" fmla="*/ 12 w 1079"/>
                <a:gd name="T55" fmla="*/ 288 h 1164"/>
                <a:gd name="T56" fmla="*/ 0 w 1079"/>
                <a:gd name="T57" fmla="*/ 483 h 1164"/>
                <a:gd name="T58" fmla="*/ 62 w 1079"/>
                <a:gd name="T59" fmla="*/ 329 h 1164"/>
                <a:gd name="T60" fmla="*/ 113 w 1079"/>
                <a:gd name="T61" fmla="*/ 962 h 1164"/>
                <a:gd name="T62" fmla="*/ 141 w 1079"/>
                <a:gd name="T63" fmla="*/ 1047 h 1164"/>
                <a:gd name="T64" fmla="*/ 200 w 1079"/>
                <a:gd name="T65" fmla="*/ 1163 h 1164"/>
                <a:gd name="T66" fmla="*/ 401 w 1079"/>
                <a:gd name="T67" fmla="*/ 1103 h 1164"/>
                <a:gd name="T68" fmla="*/ 677 w 1079"/>
                <a:gd name="T69" fmla="*/ 1078 h 1164"/>
                <a:gd name="T70" fmla="*/ 737 w 1079"/>
                <a:gd name="T71" fmla="*/ 1163 h 1164"/>
                <a:gd name="T72" fmla="*/ 937 w 1079"/>
                <a:gd name="T73" fmla="*/ 1103 h 1164"/>
                <a:gd name="T74" fmla="*/ 928 w 1079"/>
                <a:gd name="T75" fmla="*/ 1047 h 1164"/>
                <a:gd name="T76" fmla="*/ 965 w 1079"/>
                <a:gd name="T77" fmla="*/ 291 h 1164"/>
                <a:gd name="T78" fmla="*/ 1016 w 1079"/>
                <a:gd name="T79" fmla="*/ 483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9" h="1164">
                  <a:moveTo>
                    <a:pt x="229" y="852"/>
                  </a:moveTo>
                  <a:lnTo>
                    <a:pt x="370" y="852"/>
                  </a:lnTo>
                  <a:lnTo>
                    <a:pt x="370" y="790"/>
                  </a:lnTo>
                  <a:lnTo>
                    <a:pt x="229" y="790"/>
                  </a:lnTo>
                  <a:lnTo>
                    <a:pt x="229" y="852"/>
                  </a:lnTo>
                  <a:close/>
                  <a:moveTo>
                    <a:pt x="708" y="852"/>
                  </a:moveTo>
                  <a:lnTo>
                    <a:pt x="849" y="852"/>
                  </a:lnTo>
                  <a:lnTo>
                    <a:pt x="849" y="790"/>
                  </a:lnTo>
                  <a:lnTo>
                    <a:pt x="708" y="790"/>
                  </a:lnTo>
                  <a:lnTo>
                    <a:pt x="708" y="852"/>
                  </a:lnTo>
                  <a:close/>
                  <a:moveTo>
                    <a:pt x="903" y="169"/>
                  </a:moveTo>
                  <a:lnTo>
                    <a:pt x="175" y="169"/>
                  </a:lnTo>
                  <a:lnTo>
                    <a:pt x="175" y="116"/>
                  </a:lnTo>
                  <a:cubicBezTo>
                    <a:pt x="175" y="86"/>
                    <a:pt x="199" y="62"/>
                    <a:pt x="229" y="62"/>
                  </a:cubicBezTo>
                  <a:lnTo>
                    <a:pt x="849" y="62"/>
                  </a:lnTo>
                  <a:cubicBezTo>
                    <a:pt x="879" y="62"/>
                    <a:pt x="903" y="86"/>
                    <a:pt x="903" y="116"/>
                  </a:cubicBezTo>
                  <a:lnTo>
                    <a:pt x="903" y="169"/>
                  </a:lnTo>
                  <a:close/>
                  <a:moveTo>
                    <a:pt x="203" y="1075"/>
                  </a:moveTo>
                  <a:cubicBezTo>
                    <a:pt x="211" y="1077"/>
                    <a:pt x="220" y="1078"/>
                    <a:pt x="229" y="1078"/>
                  </a:cubicBezTo>
                  <a:lnTo>
                    <a:pt x="339" y="1078"/>
                  </a:lnTo>
                  <a:lnTo>
                    <a:pt x="339" y="1101"/>
                  </a:lnTo>
                  <a:lnTo>
                    <a:pt x="203" y="1101"/>
                  </a:lnTo>
                  <a:lnTo>
                    <a:pt x="203" y="1075"/>
                  </a:lnTo>
                  <a:close/>
                  <a:moveTo>
                    <a:pt x="739" y="1078"/>
                  </a:moveTo>
                  <a:lnTo>
                    <a:pt x="849" y="1078"/>
                  </a:lnTo>
                  <a:cubicBezTo>
                    <a:pt x="858" y="1078"/>
                    <a:pt x="867" y="1077"/>
                    <a:pt x="875" y="1075"/>
                  </a:cubicBezTo>
                  <a:lnTo>
                    <a:pt x="875" y="1101"/>
                  </a:lnTo>
                  <a:lnTo>
                    <a:pt x="739" y="1101"/>
                  </a:lnTo>
                  <a:lnTo>
                    <a:pt x="739" y="1078"/>
                  </a:lnTo>
                  <a:close/>
                  <a:moveTo>
                    <a:pt x="570" y="231"/>
                  </a:moveTo>
                  <a:lnTo>
                    <a:pt x="903" y="231"/>
                  </a:lnTo>
                  <a:lnTo>
                    <a:pt x="903" y="649"/>
                  </a:lnTo>
                  <a:lnTo>
                    <a:pt x="570" y="649"/>
                  </a:lnTo>
                  <a:lnTo>
                    <a:pt x="570" y="231"/>
                  </a:lnTo>
                  <a:close/>
                  <a:moveTo>
                    <a:pt x="175" y="231"/>
                  </a:moveTo>
                  <a:lnTo>
                    <a:pt x="508" y="231"/>
                  </a:lnTo>
                  <a:lnTo>
                    <a:pt x="508" y="649"/>
                  </a:lnTo>
                  <a:lnTo>
                    <a:pt x="175" y="649"/>
                  </a:lnTo>
                  <a:lnTo>
                    <a:pt x="175" y="231"/>
                  </a:lnTo>
                  <a:close/>
                  <a:moveTo>
                    <a:pt x="903" y="711"/>
                  </a:moveTo>
                  <a:lnTo>
                    <a:pt x="903" y="962"/>
                  </a:lnTo>
                  <a:cubicBezTo>
                    <a:pt x="903" y="992"/>
                    <a:pt x="879" y="1016"/>
                    <a:pt x="849" y="1016"/>
                  </a:cubicBezTo>
                  <a:lnTo>
                    <a:pt x="229" y="1016"/>
                  </a:lnTo>
                  <a:cubicBezTo>
                    <a:pt x="199" y="1016"/>
                    <a:pt x="175" y="992"/>
                    <a:pt x="175" y="962"/>
                  </a:cubicBezTo>
                  <a:lnTo>
                    <a:pt x="175" y="711"/>
                  </a:lnTo>
                  <a:lnTo>
                    <a:pt x="903" y="711"/>
                  </a:lnTo>
                  <a:close/>
                  <a:moveTo>
                    <a:pt x="1078" y="483"/>
                  </a:moveTo>
                  <a:lnTo>
                    <a:pt x="1078" y="313"/>
                  </a:lnTo>
                  <a:cubicBezTo>
                    <a:pt x="1078" y="304"/>
                    <a:pt x="1073" y="294"/>
                    <a:pt x="1066" y="288"/>
                  </a:cubicBezTo>
                  <a:lnTo>
                    <a:pt x="965" y="213"/>
                  </a:lnTo>
                  <a:lnTo>
                    <a:pt x="965" y="116"/>
                  </a:lnTo>
                  <a:cubicBezTo>
                    <a:pt x="965" y="52"/>
                    <a:pt x="913" y="0"/>
                    <a:pt x="849" y="0"/>
                  </a:cubicBezTo>
                  <a:lnTo>
                    <a:pt x="229" y="0"/>
                  </a:lnTo>
                  <a:cubicBezTo>
                    <a:pt x="165" y="0"/>
                    <a:pt x="113" y="52"/>
                    <a:pt x="113" y="116"/>
                  </a:cubicBezTo>
                  <a:lnTo>
                    <a:pt x="113" y="213"/>
                  </a:lnTo>
                  <a:lnTo>
                    <a:pt x="12" y="288"/>
                  </a:lnTo>
                  <a:cubicBezTo>
                    <a:pt x="5" y="294"/>
                    <a:pt x="0" y="304"/>
                    <a:pt x="0" y="313"/>
                  </a:cubicBezTo>
                  <a:lnTo>
                    <a:pt x="0" y="483"/>
                  </a:lnTo>
                  <a:lnTo>
                    <a:pt x="62" y="483"/>
                  </a:lnTo>
                  <a:lnTo>
                    <a:pt x="62" y="329"/>
                  </a:lnTo>
                  <a:lnTo>
                    <a:pt x="113" y="291"/>
                  </a:lnTo>
                  <a:lnTo>
                    <a:pt x="113" y="962"/>
                  </a:lnTo>
                  <a:cubicBezTo>
                    <a:pt x="113" y="996"/>
                    <a:pt x="127" y="1026"/>
                    <a:pt x="150" y="1047"/>
                  </a:cubicBezTo>
                  <a:lnTo>
                    <a:pt x="141" y="1047"/>
                  </a:lnTo>
                  <a:lnTo>
                    <a:pt x="141" y="1103"/>
                  </a:lnTo>
                  <a:cubicBezTo>
                    <a:pt x="141" y="1136"/>
                    <a:pt x="168" y="1163"/>
                    <a:pt x="200" y="1163"/>
                  </a:cubicBezTo>
                  <a:lnTo>
                    <a:pt x="341" y="1163"/>
                  </a:lnTo>
                  <a:cubicBezTo>
                    <a:pt x="374" y="1163"/>
                    <a:pt x="401" y="1136"/>
                    <a:pt x="401" y="1103"/>
                  </a:cubicBezTo>
                  <a:lnTo>
                    <a:pt x="401" y="1078"/>
                  </a:lnTo>
                  <a:lnTo>
                    <a:pt x="677" y="1078"/>
                  </a:lnTo>
                  <a:lnTo>
                    <a:pt x="677" y="1103"/>
                  </a:lnTo>
                  <a:cubicBezTo>
                    <a:pt x="677" y="1136"/>
                    <a:pt x="704" y="1163"/>
                    <a:pt x="737" y="1163"/>
                  </a:cubicBezTo>
                  <a:lnTo>
                    <a:pt x="878" y="1163"/>
                  </a:lnTo>
                  <a:cubicBezTo>
                    <a:pt x="910" y="1163"/>
                    <a:pt x="937" y="1136"/>
                    <a:pt x="937" y="1103"/>
                  </a:cubicBezTo>
                  <a:lnTo>
                    <a:pt x="937" y="1047"/>
                  </a:lnTo>
                  <a:lnTo>
                    <a:pt x="928" y="1047"/>
                  </a:lnTo>
                  <a:cubicBezTo>
                    <a:pt x="951" y="1026"/>
                    <a:pt x="965" y="996"/>
                    <a:pt x="965" y="962"/>
                  </a:cubicBezTo>
                  <a:lnTo>
                    <a:pt x="965" y="291"/>
                  </a:lnTo>
                  <a:lnTo>
                    <a:pt x="1016" y="329"/>
                  </a:lnTo>
                  <a:lnTo>
                    <a:pt x="1016" y="483"/>
                  </a:lnTo>
                  <a:lnTo>
                    <a:pt x="1078" y="4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0FC6A7C6-2D62-1346-B076-D963D2FA033D}"/>
              </a:ext>
            </a:extLst>
          </p:cNvPr>
          <p:cNvGrpSpPr/>
          <p:nvPr userDrawn="1"/>
        </p:nvGrpSpPr>
        <p:grpSpPr>
          <a:xfrm>
            <a:off x="6236243" y="1154120"/>
            <a:ext cx="710291" cy="710292"/>
            <a:chOff x="4774703" y="621970"/>
            <a:chExt cx="710291" cy="710292"/>
          </a:xfrm>
        </p:grpSpPr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6BB6C66D-016E-D647-ACBC-64FA87A32FB2}"/>
                </a:ext>
              </a:extLst>
            </p:cNvPr>
            <p:cNvSpPr/>
            <p:nvPr/>
          </p:nvSpPr>
          <p:spPr>
            <a:xfrm>
              <a:off x="4774703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48" name="Freeform 6">
              <a:extLst>
                <a:ext uri="{FF2B5EF4-FFF2-40B4-BE49-F238E27FC236}">
                  <a16:creationId xmlns:a16="http://schemas.microsoft.com/office/drawing/2014/main" id="{8DA43DDB-6945-5242-BFA4-7491EF4B3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5211" y="769548"/>
              <a:ext cx="549275" cy="371475"/>
            </a:xfrm>
            <a:custGeom>
              <a:avLst/>
              <a:gdLst>
                <a:gd name="T0" fmla="*/ 629 w 1527"/>
                <a:gd name="T1" fmla="*/ 658 h 1033"/>
                <a:gd name="T2" fmla="*/ 972 w 1527"/>
                <a:gd name="T3" fmla="*/ 530 h 1033"/>
                <a:gd name="T4" fmla="*/ 574 w 1527"/>
                <a:gd name="T5" fmla="*/ 695 h 1033"/>
                <a:gd name="T6" fmla="*/ 582 w 1527"/>
                <a:gd name="T7" fmla="*/ 709 h 1033"/>
                <a:gd name="T8" fmla="*/ 602 w 1527"/>
                <a:gd name="T9" fmla="*/ 717 h 1033"/>
                <a:gd name="T10" fmla="*/ 928 w 1527"/>
                <a:gd name="T11" fmla="*/ 717 h 1033"/>
                <a:gd name="T12" fmla="*/ 943 w 1527"/>
                <a:gd name="T13" fmla="*/ 710 h 1033"/>
                <a:gd name="T14" fmla="*/ 952 w 1527"/>
                <a:gd name="T15" fmla="*/ 695 h 1033"/>
                <a:gd name="T16" fmla="*/ 245 w 1527"/>
                <a:gd name="T17" fmla="*/ 517 h 1033"/>
                <a:gd name="T18" fmla="*/ 389 w 1527"/>
                <a:gd name="T19" fmla="*/ 597 h 1033"/>
                <a:gd name="T20" fmla="*/ 241 w 1527"/>
                <a:gd name="T21" fmla="*/ 654 h 1033"/>
                <a:gd name="T22" fmla="*/ 490 w 1527"/>
                <a:gd name="T23" fmla="*/ 714 h 1033"/>
                <a:gd name="T24" fmla="*/ 245 w 1527"/>
                <a:gd name="T25" fmla="*/ 517 h 1033"/>
                <a:gd name="T26" fmla="*/ 462 w 1527"/>
                <a:gd name="T27" fmla="*/ 164 h 1033"/>
                <a:gd name="T28" fmla="*/ 1064 w 1527"/>
                <a:gd name="T29" fmla="*/ 164 h 1033"/>
                <a:gd name="T30" fmla="*/ 1240 w 1527"/>
                <a:gd name="T31" fmla="*/ 362 h 1033"/>
                <a:gd name="T32" fmla="*/ 464 w 1527"/>
                <a:gd name="T33" fmla="*/ 103 h 1033"/>
                <a:gd name="T34" fmla="*/ 1095 w 1527"/>
                <a:gd name="T35" fmla="*/ 654 h 1033"/>
                <a:gd name="T36" fmla="*/ 1289 w 1527"/>
                <a:gd name="T37" fmla="*/ 576 h 1033"/>
                <a:gd name="T38" fmla="*/ 1128 w 1527"/>
                <a:gd name="T39" fmla="*/ 538 h 1033"/>
                <a:gd name="T40" fmla="*/ 1285 w 1527"/>
                <a:gd name="T41" fmla="*/ 714 h 1033"/>
                <a:gd name="T42" fmla="*/ 1095 w 1527"/>
                <a:gd name="T43" fmla="*/ 654 h 1033"/>
                <a:gd name="T44" fmla="*/ 1357 w 1527"/>
                <a:gd name="T45" fmla="*/ 910 h 1033"/>
                <a:gd name="T46" fmla="*/ 1181 w 1527"/>
                <a:gd name="T47" fmla="*/ 910 h 1033"/>
                <a:gd name="T48" fmla="*/ 1277 w 1527"/>
                <a:gd name="T49" fmla="*/ 859 h 1033"/>
                <a:gd name="T50" fmla="*/ 1151 w 1527"/>
                <a:gd name="T51" fmla="*/ 829 h 1033"/>
                <a:gd name="T52" fmla="*/ 279 w 1527"/>
                <a:gd name="T53" fmla="*/ 829 h 1033"/>
                <a:gd name="T54" fmla="*/ 345 w 1527"/>
                <a:gd name="T55" fmla="*/ 889 h 1033"/>
                <a:gd name="T56" fmla="*/ 231 w 1527"/>
                <a:gd name="T57" fmla="*/ 973 h 1033"/>
                <a:gd name="T58" fmla="*/ 60 w 1527"/>
                <a:gd name="T59" fmla="*/ 423 h 1033"/>
                <a:gd name="T60" fmla="*/ 259 w 1527"/>
                <a:gd name="T61" fmla="*/ 302 h 1033"/>
                <a:gd name="T62" fmla="*/ 1083 w 1527"/>
                <a:gd name="T63" fmla="*/ 60 h 1033"/>
                <a:gd name="T64" fmla="*/ 1367 w 1527"/>
                <a:gd name="T65" fmla="*/ 361 h 1033"/>
                <a:gd name="T66" fmla="*/ 1526 w 1527"/>
                <a:gd name="T67" fmla="*/ 353 h 1033"/>
                <a:gd name="T68" fmla="*/ 1320 w 1527"/>
                <a:gd name="T69" fmla="*/ 273 h 1033"/>
                <a:gd name="T70" fmla="*/ 443 w 1527"/>
                <a:gd name="T71" fmla="*/ 0 h 1033"/>
                <a:gd name="T72" fmla="*/ 159 w 1527"/>
                <a:gd name="T73" fmla="*/ 301 h 1033"/>
                <a:gd name="T74" fmla="*/ 0 w 1527"/>
                <a:gd name="T75" fmla="*/ 428 h 1033"/>
                <a:gd name="T76" fmla="*/ 109 w 1527"/>
                <a:gd name="T77" fmla="*/ 910 h 1033"/>
                <a:gd name="T78" fmla="*/ 405 w 1527"/>
                <a:gd name="T79" fmla="*/ 910 h 1033"/>
                <a:gd name="T80" fmla="*/ 1121 w 1527"/>
                <a:gd name="T81" fmla="*/ 910 h 1033"/>
                <a:gd name="T82" fmla="*/ 1416 w 1527"/>
                <a:gd name="T83" fmla="*/ 910 h 1033"/>
                <a:gd name="T84" fmla="*/ 1526 w 1527"/>
                <a:gd name="T85" fmla="*/ 428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27" h="1033">
                  <a:moveTo>
                    <a:pt x="905" y="590"/>
                  </a:moveTo>
                  <a:lnTo>
                    <a:pt x="897" y="658"/>
                  </a:lnTo>
                  <a:lnTo>
                    <a:pt x="629" y="658"/>
                  </a:lnTo>
                  <a:lnTo>
                    <a:pt x="621" y="590"/>
                  </a:lnTo>
                  <a:lnTo>
                    <a:pt x="905" y="590"/>
                  </a:lnTo>
                  <a:close/>
                  <a:moveTo>
                    <a:pt x="972" y="530"/>
                  </a:moveTo>
                  <a:lnTo>
                    <a:pt x="554" y="530"/>
                  </a:lnTo>
                  <a:lnTo>
                    <a:pt x="573" y="691"/>
                  </a:lnTo>
                  <a:cubicBezTo>
                    <a:pt x="573" y="693"/>
                    <a:pt x="574" y="694"/>
                    <a:pt x="574" y="695"/>
                  </a:cubicBezTo>
                  <a:cubicBezTo>
                    <a:pt x="574" y="697"/>
                    <a:pt x="575" y="699"/>
                    <a:pt x="575" y="700"/>
                  </a:cubicBezTo>
                  <a:cubicBezTo>
                    <a:pt x="576" y="702"/>
                    <a:pt x="578" y="704"/>
                    <a:pt x="579" y="706"/>
                  </a:cubicBezTo>
                  <a:cubicBezTo>
                    <a:pt x="580" y="707"/>
                    <a:pt x="581" y="708"/>
                    <a:pt x="582" y="709"/>
                  </a:cubicBezTo>
                  <a:cubicBezTo>
                    <a:pt x="584" y="711"/>
                    <a:pt x="586" y="712"/>
                    <a:pt x="588" y="713"/>
                  </a:cubicBezTo>
                  <a:cubicBezTo>
                    <a:pt x="589" y="714"/>
                    <a:pt x="590" y="715"/>
                    <a:pt x="591" y="715"/>
                  </a:cubicBezTo>
                  <a:cubicBezTo>
                    <a:pt x="595" y="717"/>
                    <a:pt x="598" y="717"/>
                    <a:pt x="602" y="717"/>
                  </a:cubicBezTo>
                  <a:lnTo>
                    <a:pt x="602" y="717"/>
                  </a:lnTo>
                  <a:lnTo>
                    <a:pt x="924" y="717"/>
                  </a:lnTo>
                  <a:cubicBezTo>
                    <a:pt x="925" y="717"/>
                    <a:pt x="926" y="717"/>
                    <a:pt x="928" y="717"/>
                  </a:cubicBezTo>
                  <a:cubicBezTo>
                    <a:pt x="930" y="716"/>
                    <a:pt x="932" y="716"/>
                    <a:pt x="934" y="715"/>
                  </a:cubicBezTo>
                  <a:cubicBezTo>
                    <a:pt x="935" y="715"/>
                    <a:pt x="937" y="714"/>
                    <a:pt x="939" y="713"/>
                  </a:cubicBezTo>
                  <a:cubicBezTo>
                    <a:pt x="940" y="712"/>
                    <a:pt x="942" y="711"/>
                    <a:pt x="943" y="710"/>
                  </a:cubicBezTo>
                  <a:cubicBezTo>
                    <a:pt x="945" y="708"/>
                    <a:pt x="946" y="707"/>
                    <a:pt x="947" y="705"/>
                  </a:cubicBezTo>
                  <a:cubicBezTo>
                    <a:pt x="948" y="704"/>
                    <a:pt x="949" y="702"/>
                    <a:pt x="950" y="701"/>
                  </a:cubicBezTo>
                  <a:cubicBezTo>
                    <a:pt x="951" y="699"/>
                    <a:pt x="951" y="697"/>
                    <a:pt x="952" y="695"/>
                  </a:cubicBezTo>
                  <a:cubicBezTo>
                    <a:pt x="952" y="694"/>
                    <a:pt x="953" y="692"/>
                    <a:pt x="953" y="691"/>
                  </a:cubicBezTo>
                  <a:lnTo>
                    <a:pt x="972" y="530"/>
                  </a:lnTo>
                  <a:close/>
                  <a:moveTo>
                    <a:pt x="245" y="517"/>
                  </a:moveTo>
                  <a:cubicBezTo>
                    <a:pt x="229" y="515"/>
                    <a:pt x="213" y="526"/>
                    <a:pt x="211" y="543"/>
                  </a:cubicBezTo>
                  <a:cubicBezTo>
                    <a:pt x="209" y="559"/>
                    <a:pt x="220" y="574"/>
                    <a:pt x="237" y="576"/>
                  </a:cubicBezTo>
                  <a:lnTo>
                    <a:pt x="389" y="597"/>
                  </a:lnTo>
                  <a:cubicBezTo>
                    <a:pt x="413" y="601"/>
                    <a:pt x="431" y="621"/>
                    <a:pt x="431" y="645"/>
                  </a:cubicBezTo>
                  <a:lnTo>
                    <a:pt x="431" y="654"/>
                  </a:lnTo>
                  <a:lnTo>
                    <a:pt x="241" y="654"/>
                  </a:lnTo>
                  <a:cubicBezTo>
                    <a:pt x="224" y="654"/>
                    <a:pt x="211" y="667"/>
                    <a:pt x="211" y="684"/>
                  </a:cubicBezTo>
                  <a:cubicBezTo>
                    <a:pt x="211" y="701"/>
                    <a:pt x="224" y="714"/>
                    <a:pt x="241" y="714"/>
                  </a:cubicBezTo>
                  <a:lnTo>
                    <a:pt x="490" y="714"/>
                  </a:lnTo>
                  <a:lnTo>
                    <a:pt x="490" y="645"/>
                  </a:lnTo>
                  <a:cubicBezTo>
                    <a:pt x="490" y="592"/>
                    <a:pt x="451" y="546"/>
                    <a:pt x="398" y="538"/>
                  </a:cubicBezTo>
                  <a:lnTo>
                    <a:pt x="245" y="517"/>
                  </a:lnTo>
                  <a:close/>
                  <a:moveTo>
                    <a:pt x="1139" y="302"/>
                  </a:moveTo>
                  <a:lnTo>
                    <a:pt x="386" y="302"/>
                  </a:lnTo>
                  <a:lnTo>
                    <a:pt x="462" y="164"/>
                  </a:lnTo>
                  <a:cubicBezTo>
                    <a:pt x="462" y="164"/>
                    <a:pt x="463" y="163"/>
                    <a:pt x="464" y="163"/>
                  </a:cubicBezTo>
                  <a:lnTo>
                    <a:pt x="1062" y="163"/>
                  </a:lnTo>
                  <a:cubicBezTo>
                    <a:pt x="1063" y="163"/>
                    <a:pt x="1064" y="164"/>
                    <a:pt x="1064" y="164"/>
                  </a:cubicBezTo>
                  <a:lnTo>
                    <a:pt x="1139" y="302"/>
                  </a:lnTo>
                  <a:close/>
                  <a:moveTo>
                    <a:pt x="286" y="362"/>
                  </a:moveTo>
                  <a:lnTo>
                    <a:pt x="1240" y="362"/>
                  </a:lnTo>
                  <a:lnTo>
                    <a:pt x="1117" y="136"/>
                  </a:lnTo>
                  <a:cubicBezTo>
                    <a:pt x="1106" y="116"/>
                    <a:pt x="1085" y="103"/>
                    <a:pt x="1062" y="103"/>
                  </a:cubicBezTo>
                  <a:lnTo>
                    <a:pt x="464" y="103"/>
                  </a:lnTo>
                  <a:cubicBezTo>
                    <a:pt x="441" y="103"/>
                    <a:pt x="420" y="116"/>
                    <a:pt x="409" y="136"/>
                  </a:cubicBezTo>
                  <a:lnTo>
                    <a:pt x="286" y="362"/>
                  </a:lnTo>
                  <a:close/>
                  <a:moveTo>
                    <a:pt x="1095" y="654"/>
                  </a:moveTo>
                  <a:lnTo>
                    <a:pt x="1095" y="645"/>
                  </a:lnTo>
                  <a:cubicBezTo>
                    <a:pt x="1095" y="621"/>
                    <a:pt x="1113" y="601"/>
                    <a:pt x="1136" y="598"/>
                  </a:cubicBezTo>
                  <a:lnTo>
                    <a:pt x="1289" y="576"/>
                  </a:lnTo>
                  <a:cubicBezTo>
                    <a:pt x="1305" y="574"/>
                    <a:pt x="1318" y="559"/>
                    <a:pt x="1315" y="543"/>
                  </a:cubicBezTo>
                  <a:cubicBezTo>
                    <a:pt x="1313" y="526"/>
                    <a:pt x="1297" y="515"/>
                    <a:pt x="1281" y="517"/>
                  </a:cubicBezTo>
                  <a:lnTo>
                    <a:pt x="1128" y="538"/>
                  </a:lnTo>
                  <a:cubicBezTo>
                    <a:pt x="1075" y="546"/>
                    <a:pt x="1035" y="592"/>
                    <a:pt x="1035" y="645"/>
                  </a:cubicBezTo>
                  <a:lnTo>
                    <a:pt x="1035" y="714"/>
                  </a:lnTo>
                  <a:lnTo>
                    <a:pt x="1285" y="714"/>
                  </a:lnTo>
                  <a:cubicBezTo>
                    <a:pt x="1302" y="714"/>
                    <a:pt x="1315" y="701"/>
                    <a:pt x="1315" y="684"/>
                  </a:cubicBezTo>
                  <a:cubicBezTo>
                    <a:pt x="1315" y="667"/>
                    <a:pt x="1302" y="654"/>
                    <a:pt x="1285" y="654"/>
                  </a:cubicBezTo>
                  <a:lnTo>
                    <a:pt x="1095" y="654"/>
                  </a:lnTo>
                  <a:close/>
                  <a:moveTo>
                    <a:pt x="1466" y="423"/>
                  </a:moveTo>
                  <a:lnTo>
                    <a:pt x="1357" y="463"/>
                  </a:lnTo>
                  <a:lnTo>
                    <a:pt x="1357" y="910"/>
                  </a:lnTo>
                  <a:cubicBezTo>
                    <a:pt x="1357" y="945"/>
                    <a:pt x="1329" y="973"/>
                    <a:pt x="1295" y="973"/>
                  </a:cubicBezTo>
                  <a:lnTo>
                    <a:pt x="1243" y="973"/>
                  </a:lnTo>
                  <a:cubicBezTo>
                    <a:pt x="1209" y="973"/>
                    <a:pt x="1181" y="945"/>
                    <a:pt x="1181" y="910"/>
                  </a:cubicBezTo>
                  <a:lnTo>
                    <a:pt x="1181" y="889"/>
                  </a:lnTo>
                  <a:lnTo>
                    <a:pt x="1247" y="889"/>
                  </a:lnTo>
                  <a:cubicBezTo>
                    <a:pt x="1264" y="889"/>
                    <a:pt x="1277" y="875"/>
                    <a:pt x="1277" y="859"/>
                  </a:cubicBezTo>
                  <a:cubicBezTo>
                    <a:pt x="1277" y="842"/>
                    <a:pt x="1264" y="829"/>
                    <a:pt x="1247" y="829"/>
                  </a:cubicBezTo>
                  <a:lnTo>
                    <a:pt x="1181" y="829"/>
                  </a:lnTo>
                  <a:lnTo>
                    <a:pt x="1151" y="829"/>
                  </a:lnTo>
                  <a:lnTo>
                    <a:pt x="375" y="829"/>
                  </a:lnTo>
                  <a:lnTo>
                    <a:pt x="345" y="829"/>
                  </a:lnTo>
                  <a:lnTo>
                    <a:pt x="279" y="829"/>
                  </a:lnTo>
                  <a:cubicBezTo>
                    <a:pt x="262" y="829"/>
                    <a:pt x="249" y="842"/>
                    <a:pt x="249" y="859"/>
                  </a:cubicBezTo>
                  <a:cubicBezTo>
                    <a:pt x="249" y="875"/>
                    <a:pt x="262" y="889"/>
                    <a:pt x="279" y="889"/>
                  </a:cubicBezTo>
                  <a:lnTo>
                    <a:pt x="345" y="889"/>
                  </a:lnTo>
                  <a:lnTo>
                    <a:pt x="345" y="910"/>
                  </a:lnTo>
                  <a:cubicBezTo>
                    <a:pt x="345" y="945"/>
                    <a:pt x="317" y="973"/>
                    <a:pt x="283" y="973"/>
                  </a:cubicBezTo>
                  <a:lnTo>
                    <a:pt x="231" y="973"/>
                  </a:lnTo>
                  <a:cubicBezTo>
                    <a:pt x="197" y="973"/>
                    <a:pt x="169" y="945"/>
                    <a:pt x="169" y="910"/>
                  </a:cubicBezTo>
                  <a:lnTo>
                    <a:pt x="169" y="463"/>
                  </a:lnTo>
                  <a:lnTo>
                    <a:pt x="60" y="423"/>
                  </a:lnTo>
                  <a:lnTo>
                    <a:pt x="60" y="361"/>
                  </a:lnTo>
                  <a:lnTo>
                    <a:pt x="159" y="361"/>
                  </a:lnTo>
                  <a:cubicBezTo>
                    <a:pt x="201" y="361"/>
                    <a:pt x="239" y="338"/>
                    <a:pt x="259" y="302"/>
                  </a:cubicBezTo>
                  <a:lnTo>
                    <a:pt x="365" y="107"/>
                  </a:lnTo>
                  <a:cubicBezTo>
                    <a:pt x="381" y="78"/>
                    <a:pt x="410" y="60"/>
                    <a:pt x="443" y="60"/>
                  </a:cubicBezTo>
                  <a:lnTo>
                    <a:pt x="1083" y="60"/>
                  </a:lnTo>
                  <a:cubicBezTo>
                    <a:pt x="1116" y="60"/>
                    <a:pt x="1145" y="78"/>
                    <a:pt x="1161" y="107"/>
                  </a:cubicBezTo>
                  <a:lnTo>
                    <a:pt x="1267" y="302"/>
                  </a:lnTo>
                  <a:cubicBezTo>
                    <a:pt x="1287" y="338"/>
                    <a:pt x="1325" y="361"/>
                    <a:pt x="1367" y="361"/>
                  </a:cubicBezTo>
                  <a:lnTo>
                    <a:pt x="1466" y="361"/>
                  </a:lnTo>
                  <a:lnTo>
                    <a:pt x="1466" y="423"/>
                  </a:lnTo>
                  <a:close/>
                  <a:moveTo>
                    <a:pt x="1526" y="353"/>
                  </a:moveTo>
                  <a:cubicBezTo>
                    <a:pt x="1526" y="324"/>
                    <a:pt x="1502" y="301"/>
                    <a:pt x="1473" y="301"/>
                  </a:cubicBezTo>
                  <a:lnTo>
                    <a:pt x="1367" y="301"/>
                  </a:lnTo>
                  <a:cubicBezTo>
                    <a:pt x="1347" y="301"/>
                    <a:pt x="1329" y="290"/>
                    <a:pt x="1320" y="273"/>
                  </a:cubicBezTo>
                  <a:lnTo>
                    <a:pt x="1214" y="78"/>
                  </a:lnTo>
                  <a:cubicBezTo>
                    <a:pt x="1187" y="30"/>
                    <a:pt x="1137" y="0"/>
                    <a:pt x="1083" y="0"/>
                  </a:cubicBezTo>
                  <a:lnTo>
                    <a:pt x="443" y="0"/>
                  </a:lnTo>
                  <a:cubicBezTo>
                    <a:pt x="388" y="0"/>
                    <a:pt x="338" y="30"/>
                    <a:pt x="312" y="78"/>
                  </a:cubicBezTo>
                  <a:lnTo>
                    <a:pt x="206" y="273"/>
                  </a:lnTo>
                  <a:cubicBezTo>
                    <a:pt x="197" y="290"/>
                    <a:pt x="179" y="301"/>
                    <a:pt x="159" y="301"/>
                  </a:cubicBezTo>
                  <a:lnTo>
                    <a:pt x="53" y="301"/>
                  </a:lnTo>
                  <a:cubicBezTo>
                    <a:pt x="24" y="301"/>
                    <a:pt x="0" y="324"/>
                    <a:pt x="0" y="353"/>
                  </a:cubicBezTo>
                  <a:lnTo>
                    <a:pt x="0" y="428"/>
                  </a:lnTo>
                  <a:cubicBezTo>
                    <a:pt x="0" y="450"/>
                    <a:pt x="14" y="470"/>
                    <a:pt x="35" y="477"/>
                  </a:cubicBezTo>
                  <a:lnTo>
                    <a:pt x="109" y="505"/>
                  </a:lnTo>
                  <a:lnTo>
                    <a:pt x="109" y="910"/>
                  </a:lnTo>
                  <a:cubicBezTo>
                    <a:pt x="109" y="978"/>
                    <a:pt x="164" y="1032"/>
                    <a:pt x="231" y="1032"/>
                  </a:cubicBezTo>
                  <a:lnTo>
                    <a:pt x="283" y="1032"/>
                  </a:lnTo>
                  <a:cubicBezTo>
                    <a:pt x="350" y="1032"/>
                    <a:pt x="405" y="978"/>
                    <a:pt x="405" y="910"/>
                  </a:cubicBezTo>
                  <a:lnTo>
                    <a:pt x="405" y="889"/>
                  </a:lnTo>
                  <a:lnTo>
                    <a:pt x="1121" y="889"/>
                  </a:lnTo>
                  <a:lnTo>
                    <a:pt x="1121" y="910"/>
                  </a:lnTo>
                  <a:cubicBezTo>
                    <a:pt x="1121" y="978"/>
                    <a:pt x="1176" y="1032"/>
                    <a:pt x="1243" y="1032"/>
                  </a:cubicBezTo>
                  <a:lnTo>
                    <a:pt x="1294" y="1032"/>
                  </a:lnTo>
                  <a:cubicBezTo>
                    <a:pt x="1362" y="1032"/>
                    <a:pt x="1416" y="978"/>
                    <a:pt x="1416" y="910"/>
                  </a:cubicBezTo>
                  <a:lnTo>
                    <a:pt x="1416" y="505"/>
                  </a:lnTo>
                  <a:lnTo>
                    <a:pt x="1491" y="477"/>
                  </a:lnTo>
                  <a:cubicBezTo>
                    <a:pt x="1512" y="470"/>
                    <a:pt x="1526" y="450"/>
                    <a:pt x="1526" y="428"/>
                  </a:cubicBezTo>
                  <a:lnTo>
                    <a:pt x="1526" y="3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594A4D33-ADB9-FA43-BF8C-4238B96B16DF}"/>
              </a:ext>
            </a:extLst>
          </p:cNvPr>
          <p:cNvGrpSpPr/>
          <p:nvPr userDrawn="1"/>
        </p:nvGrpSpPr>
        <p:grpSpPr>
          <a:xfrm>
            <a:off x="7335940" y="1154120"/>
            <a:ext cx="710291" cy="710292"/>
            <a:chOff x="5874400" y="621970"/>
            <a:chExt cx="710291" cy="710292"/>
          </a:xfrm>
        </p:grpSpPr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201CEDB0-26BF-B046-BB72-DE70B14AFE07}"/>
                </a:ext>
              </a:extLst>
            </p:cNvPr>
            <p:cNvSpPr/>
            <p:nvPr/>
          </p:nvSpPr>
          <p:spPr>
            <a:xfrm>
              <a:off x="5874400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51" name="Freeform 7">
              <a:extLst>
                <a:ext uri="{FF2B5EF4-FFF2-40B4-BE49-F238E27FC236}">
                  <a16:creationId xmlns:a16="http://schemas.microsoft.com/office/drawing/2014/main" id="{4ABBA018-2699-7545-AEF8-507FDCA44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3952" y="766773"/>
              <a:ext cx="611187" cy="420687"/>
            </a:xfrm>
            <a:custGeom>
              <a:avLst/>
              <a:gdLst>
                <a:gd name="T0" fmla="*/ 1132 w 1696"/>
                <a:gd name="T1" fmla="*/ 1167 h 1168"/>
                <a:gd name="T2" fmla="*/ 1121 w 1696"/>
                <a:gd name="T3" fmla="*/ 1052 h 1168"/>
                <a:gd name="T4" fmla="*/ 1080 w 1696"/>
                <a:gd name="T5" fmla="*/ 958 h 1168"/>
                <a:gd name="T6" fmla="*/ 1138 w 1696"/>
                <a:gd name="T7" fmla="*/ 953 h 1168"/>
                <a:gd name="T8" fmla="*/ 1076 w 1696"/>
                <a:gd name="T9" fmla="*/ 921 h 1168"/>
                <a:gd name="T10" fmla="*/ 1093 w 1696"/>
                <a:gd name="T11" fmla="*/ 825 h 1168"/>
                <a:gd name="T12" fmla="*/ 1121 w 1696"/>
                <a:gd name="T13" fmla="*/ 774 h 1168"/>
                <a:gd name="T14" fmla="*/ 1064 w 1696"/>
                <a:gd name="T15" fmla="*/ 799 h 1168"/>
                <a:gd name="T16" fmla="*/ 606 w 1696"/>
                <a:gd name="T17" fmla="*/ 748 h 1168"/>
                <a:gd name="T18" fmla="*/ 599 w 1696"/>
                <a:gd name="T19" fmla="*/ 825 h 1168"/>
                <a:gd name="T20" fmla="*/ 615 w 1696"/>
                <a:gd name="T21" fmla="*/ 958 h 1168"/>
                <a:gd name="T22" fmla="*/ 560 w 1696"/>
                <a:gd name="T23" fmla="*/ 915 h 1168"/>
                <a:gd name="T24" fmla="*/ 586 w 1696"/>
                <a:gd name="T25" fmla="*/ 985 h 1168"/>
                <a:gd name="T26" fmla="*/ 563 w 1696"/>
                <a:gd name="T27" fmla="*/ 1167 h 1168"/>
                <a:gd name="T28" fmla="*/ 600 w 1696"/>
                <a:gd name="T29" fmla="*/ 1084 h 1168"/>
                <a:gd name="T30" fmla="*/ 536 w 1696"/>
                <a:gd name="T31" fmla="*/ 1135 h 1168"/>
                <a:gd name="T32" fmla="*/ 170 w 1696"/>
                <a:gd name="T33" fmla="*/ 647 h 1168"/>
                <a:gd name="T34" fmla="*/ 346 w 1696"/>
                <a:gd name="T35" fmla="*/ 647 h 1168"/>
                <a:gd name="T36" fmla="*/ 394 w 1696"/>
                <a:gd name="T37" fmla="*/ 1129 h 1168"/>
                <a:gd name="T38" fmla="*/ 452 w 1696"/>
                <a:gd name="T39" fmla="*/ 1138 h 1168"/>
                <a:gd name="T40" fmla="*/ 680 w 1696"/>
                <a:gd name="T41" fmla="*/ 1132 h 1168"/>
                <a:gd name="T42" fmla="*/ 739 w 1696"/>
                <a:gd name="T43" fmla="*/ 1134 h 1168"/>
                <a:gd name="T44" fmla="*/ 956 w 1696"/>
                <a:gd name="T45" fmla="*/ 1134 h 1168"/>
                <a:gd name="T46" fmla="*/ 1015 w 1696"/>
                <a:gd name="T47" fmla="*/ 1132 h 1168"/>
                <a:gd name="T48" fmla="*/ 1243 w 1696"/>
                <a:gd name="T49" fmla="*/ 1138 h 1168"/>
                <a:gd name="T50" fmla="*/ 1301 w 1696"/>
                <a:gd name="T51" fmla="*/ 1129 h 1168"/>
                <a:gd name="T52" fmla="*/ 1349 w 1696"/>
                <a:gd name="T53" fmla="*/ 647 h 1168"/>
                <a:gd name="T54" fmla="*/ 1525 w 1696"/>
                <a:gd name="T55" fmla="*/ 647 h 1168"/>
                <a:gd name="T56" fmla="*/ 1694 w 1696"/>
                <a:gd name="T57" fmla="*/ 515 h 1168"/>
                <a:gd name="T58" fmla="*/ 1466 w 1696"/>
                <a:gd name="T59" fmla="*/ 647 h 1168"/>
                <a:gd name="T60" fmla="*/ 1407 w 1696"/>
                <a:gd name="T61" fmla="*/ 647 h 1168"/>
                <a:gd name="T62" fmla="*/ 287 w 1696"/>
                <a:gd name="T63" fmla="*/ 647 h 1168"/>
                <a:gd name="T64" fmla="*/ 228 w 1696"/>
                <a:gd name="T65" fmla="*/ 647 h 1168"/>
                <a:gd name="T66" fmla="*/ 0 w 1696"/>
                <a:gd name="T67" fmla="*/ 515 h 1168"/>
                <a:gd name="T68" fmla="*/ 987 w 1696"/>
                <a:gd name="T69" fmla="*/ 344 h 1168"/>
                <a:gd name="T70" fmla="*/ 1117 w 1696"/>
                <a:gd name="T71" fmla="*/ 344 h 1168"/>
                <a:gd name="T72" fmla="*/ 776 w 1696"/>
                <a:gd name="T73" fmla="*/ 58 h 1168"/>
                <a:gd name="T74" fmla="*/ 717 w 1696"/>
                <a:gd name="T75" fmla="*/ 58 h 1168"/>
                <a:gd name="T76" fmla="*/ 619 w 1696"/>
                <a:gd name="T77" fmla="*/ 58 h 1168"/>
                <a:gd name="T78" fmla="*/ 1176 w 1696"/>
                <a:gd name="T79" fmla="*/ 345 h 1168"/>
                <a:gd name="T80" fmla="*/ 1274 w 1696"/>
                <a:gd name="T81" fmla="*/ 128 h 1168"/>
                <a:gd name="T82" fmla="*/ 1333 w 1696"/>
                <a:gd name="T83" fmla="*/ 162 h 1168"/>
                <a:gd name="T84" fmla="*/ 487 w 1696"/>
                <a:gd name="T85" fmla="*/ 0 h 1168"/>
                <a:gd name="T86" fmla="*/ 388 w 1696"/>
                <a:gd name="T87" fmla="*/ 191 h 1168"/>
                <a:gd name="T88" fmla="*/ 487 w 1696"/>
                <a:gd name="T89" fmla="*/ 58 h 1168"/>
                <a:gd name="T90" fmla="*/ 30 w 1696"/>
                <a:gd name="T91" fmla="*/ 345 h 1168"/>
                <a:gd name="T92" fmla="*/ 1665 w 1696"/>
                <a:gd name="T93" fmla="*/ 403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6" h="1168">
                  <a:moveTo>
                    <a:pt x="1100" y="1140"/>
                  </a:moveTo>
                  <a:cubicBezTo>
                    <a:pt x="1102" y="1156"/>
                    <a:pt x="1114" y="1167"/>
                    <a:pt x="1129" y="1167"/>
                  </a:cubicBezTo>
                  <a:cubicBezTo>
                    <a:pt x="1130" y="1167"/>
                    <a:pt x="1131" y="1167"/>
                    <a:pt x="1132" y="1167"/>
                  </a:cubicBezTo>
                  <a:cubicBezTo>
                    <a:pt x="1148" y="1165"/>
                    <a:pt x="1160" y="1151"/>
                    <a:pt x="1159" y="1135"/>
                  </a:cubicBezTo>
                  <a:lnTo>
                    <a:pt x="1153" y="1079"/>
                  </a:lnTo>
                  <a:cubicBezTo>
                    <a:pt x="1152" y="1063"/>
                    <a:pt x="1137" y="1051"/>
                    <a:pt x="1121" y="1052"/>
                  </a:cubicBezTo>
                  <a:cubicBezTo>
                    <a:pt x="1105" y="1054"/>
                    <a:pt x="1093" y="1068"/>
                    <a:pt x="1095" y="1084"/>
                  </a:cubicBezTo>
                  <a:lnTo>
                    <a:pt x="1100" y="1140"/>
                  </a:lnTo>
                  <a:close/>
                  <a:moveTo>
                    <a:pt x="1080" y="958"/>
                  </a:moveTo>
                  <a:cubicBezTo>
                    <a:pt x="1081" y="973"/>
                    <a:pt x="1094" y="985"/>
                    <a:pt x="1109" y="985"/>
                  </a:cubicBezTo>
                  <a:cubicBezTo>
                    <a:pt x="1110" y="985"/>
                    <a:pt x="1111" y="985"/>
                    <a:pt x="1112" y="985"/>
                  </a:cubicBezTo>
                  <a:cubicBezTo>
                    <a:pt x="1128" y="983"/>
                    <a:pt x="1140" y="969"/>
                    <a:pt x="1138" y="953"/>
                  </a:cubicBezTo>
                  <a:lnTo>
                    <a:pt x="1134" y="915"/>
                  </a:lnTo>
                  <a:cubicBezTo>
                    <a:pt x="1133" y="899"/>
                    <a:pt x="1118" y="887"/>
                    <a:pt x="1102" y="889"/>
                  </a:cubicBezTo>
                  <a:cubicBezTo>
                    <a:pt x="1086" y="890"/>
                    <a:pt x="1074" y="905"/>
                    <a:pt x="1076" y="921"/>
                  </a:cubicBezTo>
                  <a:lnTo>
                    <a:pt x="1080" y="958"/>
                  </a:lnTo>
                  <a:close/>
                  <a:moveTo>
                    <a:pt x="1064" y="799"/>
                  </a:moveTo>
                  <a:cubicBezTo>
                    <a:pt x="1066" y="814"/>
                    <a:pt x="1078" y="825"/>
                    <a:pt x="1093" y="825"/>
                  </a:cubicBezTo>
                  <a:cubicBezTo>
                    <a:pt x="1094" y="825"/>
                    <a:pt x="1095" y="825"/>
                    <a:pt x="1096" y="825"/>
                  </a:cubicBezTo>
                  <a:cubicBezTo>
                    <a:pt x="1112" y="823"/>
                    <a:pt x="1124" y="809"/>
                    <a:pt x="1122" y="793"/>
                  </a:cubicBezTo>
                  <a:lnTo>
                    <a:pt x="1121" y="774"/>
                  </a:lnTo>
                  <a:cubicBezTo>
                    <a:pt x="1119" y="758"/>
                    <a:pt x="1104" y="746"/>
                    <a:pt x="1088" y="748"/>
                  </a:cubicBezTo>
                  <a:cubicBezTo>
                    <a:pt x="1072" y="749"/>
                    <a:pt x="1061" y="764"/>
                    <a:pt x="1062" y="780"/>
                  </a:cubicBezTo>
                  <a:lnTo>
                    <a:pt x="1064" y="799"/>
                  </a:lnTo>
                  <a:close/>
                  <a:moveTo>
                    <a:pt x="631" y="799"/>
                  </a:moveTo>
                  <a:lnTo>
                    <a:pt x="633" y="780"/>
                  </a:lnTo>
                  <a:cubicBezTo>
                    <a:pt x="634" y="764"/>
                    <a:pt x="622" y="749"/>
                    <a:pt x="606" y="748"/>
                  </a:cubicBezTo>
                  <a:cubicBezTo>
                    <a:pt x="590" y="746"/>
                    <a:pt x="576" y="758"/>
                    <a:pt x="574" y="774"/>
                  </a:cubicBezTo>
                  <a:lnTo>
                    <a:pt x="572" y="793"/>
                  </a:lnTo>
                  <a:cubicBezTo>
                    <a:pt x="571" y="809"/>
                    <a:pt x="582" y="823"/>
                    <a:pt x="599" y="825"/>
                  </a:cubicBezTo>
                  <a:cubicBezTo>
                    <a:pt x="600" y="825"/>
                    <a:pt x="601" y="825"/>
                    <a:pt x="602" y="825"/>
                  </a:cubicBezTo>
                  <a:cubicBezTo>
                    <a:pt x="617" y="825"/>
                    <a:pt x="629" y="814"/>
                    <a:pt x="631" y="799"/>
                  </a:cubicBezTo>
                  <a:close/>
                  <a:moveTo>
                    <a:pt x="615" y="958"/>
                  </a:moveTo>
                  <a:lnTo>
                    <a:pt x="619" y="921"/>
                  </a:lnTo>
                  <a:cubicBezTo>
                    <a:pt x="620" y="905"/>
                    <a:pt x="609" y="890"/>
                    <a:pt x="593" y="889"/>
                  </a:cubicBezTo>
                  <a:cubicBezTo>
                    <a:pt x="577" y="887"/>
                    <a:pt x="562" y="899"/>
                    <a:pt x="560" y="915"/>
                  </a:cubicBezTo>
                  <a:lnTo>
                    <a:pt x="557" y="953"/>
                  </a:lnTo>
                  <a:cubicBezTo>
                    <a:pt x="555" y="969"/>
                    <a:pt x="567" y="983"/>
                    <a:pt x="583" y="985"/>
                  </a:cubicBezTo>
                  <a:cubicBezTo>
                    <a:pt x="584" y="985"/>
                    <a:pt x="585" y="985"/>
                    <a:pt x="586" y="985"/>
                  </a:cubicBezTo>
                  <a:cubicBezTo>
                    <a:pt x="601" y="985"/>
                    <a:pt x="614" y="973"/>
                    <a:pt x="615" y="958"/>
                  </a:cubicBezTo>
                  <a:close/>
                  <a:moveTo>
                    <a:pt x="536" y="1135"/>
                  </a:moveTo>
                  <a:cubicBezTo>
                    <a:pt x="535" y="1151"/>
                    <a:pt x="546" y="1165"/>
                    <a:pt x="563" y="1167"/>
                  </a:cubicBezTo>
                  <a:cubicBezTo>
                    <a:pt x="564" y="1167"/>
                    <a:pt x="565" y="1167"/>
                    <a:pt x="566" y="1167"/>
                  </a:cubicBezTo>
                  <a:cubicBezTo>
                    <a:pt x="580" y="1167"/>
                    <a:pt x="593" y="1156"/>
                    <a:pt x="595" y="1140"/>
                  </a:cubicBezTo>
                  <a:lnTo>
                    <a:pt x="600" y="1084"/>
                  </a:lnTo>
                  <a:cubicBezTo>
                    <a:pt x="602" y="1068"/>
                    <a:pt x="590" y="1054"/>
                    <a:pt x="574" y="1052"/>
                  </a:cubicBezTo>
                  <a:cubicBezTo>
                    <a:pt x="558" y="1051"/>
                    <a:pt x="543" y="1063"/>
                    <a:pt x="542" y="1079"/>
                  </a:cubicBezTo>
                  <a:lnTo>
                    <a:pt x="536" y="1135"/>
                  </a:lnTo>
                  <a:close/>
                  <a:moveTo>
                    <a:pt x="30" y="544"/>
                  </a:moveTo>
                  <a:lnTo>
                    <a:pt x="67" y="544"/>
                  </a:lnTo>
                  <a:cubicBezTo>
                    <a:pt x="124" y="544"/>
                    <a:pt x="170" y="591"/>
                    <a:pt x="170" y="647"/>
                  </a:cubicBezTo>
                  <a:lnTo>
                    <a:pt x="170" y="724"/>
                  </a:lnTo>
                  <a:lnTo>
                    <a:pt x="346" y="724"/>
                  </a:lnTo>
                  <a:lnTo>
                    <a:pt x="346" y="647"/>
                  </a:lnTo>
                  <a:cubicBezTo>
                    <a:pt x="346" y="591"/>
                    <a:pt x="392" y="544"/>
                    <a:pt x="449" y="544"/>
                  </a:cubicBezTo>
                  <a:lnTo>
                    <a:pt x="485" y="544"/>
                  </a:lnTo>
                  <a:lnTo>
                    <a:pt x="394" y="1129"/>
                  </a:lnTo>
                  <a:cubicBezTo>
                    <a:pt x="391" y="1145"/>
                    <a:pt x="402" y="1160"/>
                    <a:pt x="418" y="1162"/>
                  </a:cubicBezTo>
                  <a:cubicBezTo>
                    <a:pt x="420" y="1163"/>
                    <a:pt x="421" y="1163"/>
                    <a:pt x="423" y="1163"/>
                  </a:cubicBezTo>
                  <a:cubicBezTo>
                    <a:pt x="437" y="1163"/>
                    <a:pt x="449" y="1152"/>
                    <a:pt x="452" y="1138"/>
                  </a:cubicBezTo>
                  <a:lnTo>
                    <a:pt x="545" y="544"/>
                  </a:lnTo>
                  <a:lnTo>
                    <a:pt x="701" y="544"/>
                  </a:lnTo>
                  <a:lnTo>
                    <a:pt x="680" y="1132"/>
                  </a:lnTo>
                  <a:cubicBezTo>
                    <a:pt x="679" y="1149"/>
                    <a:pt x="692" y="1162"/>
                    <a:pt x="708" y="1163"/>
                  </a:cubicBezTo>
                  <a:cubicBezTo>
                    <a:pt x="709" y="1163"/>
                    <a:pt x="709" y="1163"/>
                    <a:pt x="709" y="1163"/>
                  </a:cubicBezTo>
                  <a:cubicBezTo>
                    <a:pt x="725" y="1163"/>
                    <a:pt x="738" y="1150"/>
                    <a:pt x="739" y="1134"/>
                  </a:cubicBezTo>
                  <a:lnTo>
                    <a:pt x="759" y="544"/>
                  </a:lnTo>
                  <a:lnTo>
                    <a:pt x="935" y="544"/>
                  </a:lnTo>
                  <a:lnTo>
                    <a:pt x="956" y="1134"/>
                  </a:lnTo>
                  <a:cubicBezTo>
                    <a:pt x="957" y="1150"/>
                    <a:pt x="970" y="1163"/>
                    <a:pt x="985" y="1163"/>
                  </a:cubicBezTo>
                  <a:cubicBezTo>
                    <a:pt x="986" y="1163"/>
                    <a:pt x="986" y="1163"/>
                    <a:pt x="986" y="1163"/>
                  </a:cubicBezTo>
                  <a:cubicBezTo>
                    <a:pt x="1002" y="1162"/>
                    <a:pt x="1015" y="1149"/>
                    <a:pt x="1015" y="1132"/>
                  </a:cubicBezTo>
                  <a:lnTo>
                    <a:pt x="994" y="544"/>
                  </a:lnTo>
                  <a:lnTo>
                    <a:pt x="1150" y="544"/>
                  </a:lnTo>
                  <a:lnTo>
                    <a:pt x="1243" y="1138"/>
                  </a:lnTo>
                  <a:cubicBezTo>
                    <a:pt x="1245" y="1152"/>
                    <a:pt x="1258" y="1163"/>
                    <a:pt x="1272" y="1163"/>
                  </a:cubicBezTo>
                  <a:cubicBezTo>
                    <a:pt x="1273" y="1163"/>
                    <a:pt x="1275" y="1163"/>
                    <a:pt x="1277" y="1162"/>
                  </a:cubicBezTo>
                  <a:cubicBezTo>
                    <a:pt x="1293" y="1160"/>
                    <a:pt x="1303" y="1145"/>
                    <a:pt x="1301" y="1129"/>
                  </a:cubicBezTo>
                  <a:lnTo>
                    <a:pt x="1209" y="544"/>
                  </a:lnTo>
                  <a:lnTo>
                    <a:pt x="1245" y="544"/>
                  </a:lnTo>
                  <a:cubicBezTo>
                    <a:pt x="1302" y="544"/>
                    <a:pt x="1349" y="591"/>
                    <a:pt x="1349" y="647"/>
                  </a:cubicBezTo>
                  <a:lnTo>
                    <a:pt x="1349" y="724"/>
                  </a:lnTo>
                  <a:lnTo>
                    <a:pt x="1525" y="724"/>
                  </a:lnTo>
                  <a:lnTo>
                    <a:pt x="1525" y="647"/>
                  </a:lnTo>
                  <a:cubicBezTo>
                    <a:pt x="1525" y="591"/>
                    <a:pt x="1571" y="544"/>
                    <a:pt x="1628" y="544"/>
                  </a:cubicBezTo>
                  <a:lnTo>
                    <a:pt x="1665" y="544"/>
                  </a:lnTo>
                  <a:cubicBezTo>
                    <a:pt x="1681" y="544"/>
                    <a:pt x="1694" y="531"/>
                    <a:pt x="1694" y="515"/>
                  </a:cubicBezTo>
                  <a:cubicBezTo>
                    <a:pt x="1694" y="499"/>
                    <a:pt x="1681" y="486"/>
                    <a:pt x="1665" y="486"/>
                  </a:cubicBezTo>
                  <a:lnTo>
                    <a:pt x="1628" y="486"/>
                  </a:lnTo>
                  <a:cubicBezTo>
                    <a:pt x="1539" y="486"/>
                    <a:pt x="1466" y="558"/>
                    <a:pt x="1466" y="647"/>
                  </a:cubicBezTo>
                  <a:lnTo>
                    <a:pt x="1466" y="665"/>
                  </a:lnTo>
                  <a:lnTo>
                    <a:pt x="1407" y="665"/>
                  </a:lnTo>
                  <a:lnTo>
                    <a:pt x="1407" y="647"/>
                  </a:lnTo>
                  <a:cubicBezTo>
                    <a:pt x="1407" y="558"/>
                    <a:pt x="1335" y="486"/>
                    <a:pt x="1245" y="486"/>
                  </a:cubicBezTo>
                  <a:lnTo>
                    <a:pt x="449" y="486"/>
                  </a:lnTo>
                  <a:cubicBezTo>
                    <a:pt x="360" y="486"/>
                    <a:pt x="287" y="558"/>
                    <a:pt x="287" y="647"/>
                  </a:cubicBezTo>
                  <a:lnTo>
                    <a:pt x="287" y="665"/>
                  </a:lnTo>
                  <a:lnTo>
                    <a:pt x="228" y="665"/>
                  </a:lnTo>
                  <a:lnTo>
                    <a:pt x="228" y="647"/>
                  </a:lnTo>
                  <a:cubicBezTo>
                    <a:pt x="228" y="558"/>
                    <a:pt x="156" y="486"/>
                    <a:pt x="67" y="486"/>
                  </a:cubicBezTo>
                  <a:lnTo>
                    <a:pt x="29" y="486"/>
                  </a:lnTo>
                  <a:cubicBezTo>
                    <a:pt x="13" y="486"/>
                    <a:pt x="0" y="499"/>
                    <a:pt x="0" y="515"/>
                  </a:cubicBezTo>
                  <a:cubicBezTo>
                    <a:pt x="0" y="531"/>
                    <a:pt x="13" y="544"/>
                    <a:pt x="30" y="544"/>
                  </a:cubicBezTo>
                  <a:close/>
                  <a:moveTo>
                    <a:pt x="1117" y="344"/>
                  </a:moveTo>
                  <a:lnTo>
                    <a:pt x="987" y="344"/>
                  </a:lnTo>
                  <a:lnTo>
                    <a:pt x="978" y="58"/>
                  </a:lnTo>
                  <a:lnTo>
                    <a:pt x="1076" y="58"/>
                  </a:lnTo>
                  <a:lnTo>
                    <a:pt x="1117" y="344"/>
                  </a:lnTo>
                  <a:close/>
                  <a:moveTo>
                    <a:pt x="928" y="344"/>
                  </a:moveTo>
                  <a:lnTo>
                    <a:pt x="767" y="344"/>
                  </a:lnTo>
                  <a:lnTo>
                    <a:pt x="776" y="58"/>
                  </a:lnTo>
                  <a:lnTo>
                    <a:pt x="919" y="58"/>
                  </a:lnTo>
                  <a:lnTo>
                    <a:pt x="928" y="344"/>
                  </a:lnTo>
                  <a:close/>
                  <a:moveTo>
                    <a:pt x="717" y="58"/>
                  </a:moveTo>
                  <a:lnTo>
                    <a:pt x="708" y="345"/>
                  </a:lnTo>
                  <a:lnTo>
                    <a:pt x="578" y="345"/>
                  </a:lnTo>
                  <a:lnTo>
                    <a:pt x="619" y="58"/>
                  </a:lnTo>
                  <a:lnTo>
                    <a:pt x="717" y="58"/>
                  </a:lnTo>
                  <a:close/>
                  <a:moveTo>
                    <a:pt x="1665" y="345"/>
                  </a:moveTo>
                  <a:lnTo>
                    <a:pt x="1176" y="345"/>
                  </a:lnTo>
                  <a:lnTo>
                    <a:pt x="1135" y="58"/>
                  </a:lnTo>
                  <a:lnTo>
                    <a:pt x="1205" y="58"/>
                  </a:lnTo>
                  <a:cubicBezTo>
                    <a:pt x="1243" y="58"/>
                    <a:pt x="1274" y="89"/>
                    <a:pt x="1274" y="128"/>
                  </a:cubicBezTo>
                  <a:lnTo>
                    <a:pt x="1274" y="162"/>
                  </a:lnTo>
                  <a:cubicBezTo>
                    <a:pt x="1274" y="178"/>
                    <a:pt x="1287" y="191"/>
                    <a:pt x="1303" y="191"/>
                  </a:cubicBezTo>
                  <a:cubicBezTo>
                    <a:pt x="1320" y="191"/>
                    <a:pt x="1333" y="178"/>
                    <a:pt x="1333" y="162"/>
                  </a:cubicBezTo>
                  <a:lnTo>
                    <a:pt x="1333" y="128"/>
                  </a:lnTo>
                  <a:cubicBezTo>
                    <a:pt x="1333" y="57"/>
                    <a:pt x="1275" y="0"/>
                    <a:pt x="1205" y="0"/>
                  </a:cubicBezTo>
                  <a:lnTo>
                    <a:pt x="487" y="0"/>
                  </a:lnTo>
                  <a:cubicBezTo>
                    <a:pt x="416" y="0"/>
                    <a:pt x="359" y="57"/>
                    <a:pt x="359" y="128"/>
                  </a:cubicBezTo>
                  <a:lnTo>
                    <a:pt x="359" y="162"/>
                  </a:lnTo>
                  <a:cubicBezTo>
                    <a:pt x="359" y="178"/>
                    <a:pt x="372" y="191"/>
                    <a:pt x="388" y="191"/>
                  </a:cubicBezTo>
                  <a:cubicBezTo>
                    <a:pt x="404" y="191"/>
                    <a:pt x="417" y="178"/>
                    <a:pt x="418" y="162"/>
                  </a:cubicBezTo>
                  <a:lnTo>
                    <a:pt x="418" y="128"/>
                  </a:lnTo>
                  <a:cubicBezTo>
                    <a:pt x="418" y="89"/>
                    <a:pt x="449" y="58"/>
                    <a:pt x="487" y="58"/>
                  </a:cubicBezTo>
                  <a:lnTo>
                    <a:pt x="560" y="58"/>
                  </a:lnTo>
                  <a:lnTo>
                    <a:pt x="518" y="345"/>
                  </a:lnTo>
                  <a:lnTo>
                    <a:pt x="30" y="345"/>
                  </a:lnTo>
                  <a:cubicBezTo>
                    <a:pt x="13" y="345"/>
                    <a:pt x="0" y="358"/>
                    <a:pt x="0" y="374"/>
                  </a:cubicBezTo>
                  <a:cubicBezTo>
                    <a:pt x="0" y="390"/>
                    <a:pt x="13" y="403"/>
                    <a:pt x="30" y="403"/>
                  </a:cubicBezTo>
                  <a:lnTo>
                    <a:pt x="1665" y="403"/>
                  </a:lnTo>
                  <a:cubicBezTo>
                    <a:pt x="1681" y="403"/>
                    <a:pt x="1695" y="390"/>
                    <a:pt x="1695" y="374"/>
                  </a:cubicBezTo>
                  <a:cubicBezTo>
                    <a:pt x="1695" y="358"/>
                    <a:pt x="1681" y="345"/>
                    <a:pt x="1665" y="3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A00526CE-1242-074E-8A5D-291AE6D95787}"/>
              </a:ext>
            </a:extLst>
          </p:cNvPr>
          <p:cNvGrpSpPr/>
          <p:nvPr userDrawn="1"/>
        </p:nvGrpSpPr>
        <p:grpSpPr>
          <a:xfrm>
            <a:off x="8435634" y="1154120"/>
            <a:ext cx="710291" cy="710292"/>
            <a:chOff x="6974094" y="621970"/>
            <a:chExt cx="710291" cy="710292"/>
          </a:xfrm>
        </p:grpSpPr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86BA48D3-75B3-224F-9B8A-8B57F5CBF677}"/>
                </a:ext>
              </a:extLst>
            </p:cNvPr>
            <p:cNvSpPr/>
            <p:nvPr/>
          </p:nvSpPr>
          <p:spPr>
            <a:xfrm>
              <a:off x="6974094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54" name="Freeform 8">
              <a:extLst>
                <a:ext uri="{FF2B5EF4-FFF2-40B4-BE49-F238E27FC236}">
                  <a16:creationId xmlns:a16="http://schemas.microsoft.com/office/drawing/2014/main" id="{5EB9B19D-5A42-5E41-B2D0-CED38DBC6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3177" y="843766"/>
              <a:ext cx="492125" cy="266700"/>
            </a:xfrm>
            <a:custGeom>
              <a:avLst/>
              <a:gdLst>
                <a:gd name="T0" fmla="*/ 805 w 1366"/>
                <a:gd name="T1" fmla="*/ 248 h 740"/>
                <a:gd name="T2" fmla="*/ 683 w 1366"/>
                <a:gd name="T3" fmla="*/ 197 h 740"/>
                <a:gd name="T4" fmla="*/ 683 w 1366"/>
                <a:gd name="T5" fmla="*/ 197 h 740"/>
                <a:gd name="T6" fmla="*/ 614 w 1366"/>
                <a:gd name="T7" fmla="*/ 212 h 740"/>
                <a:gd name="T8" fmla="*/ 639 w 1366"/>
                <a:gd name="T9" fmla="*/ 268 h 740"/>
                <a:gd name="T10" fmla="*/ 683 w 1366"/>
                <a:gd name="T11" fmla="*/ 259 h 740"/>
                <a:gd name="T12" fmla="*/ 683 w 1366"/>
                <a:gd name="T13" fmla="*/ 259 h 740"/>
                <a:gd name="T14" fmla="*/ 761 w 1366"/>
                <a:gd name="T15" fmla="*/ 292 h 740"/>
                <a:gd name="T16" fmla="*/ 793 w 1366"/>
                <a:gd name="T17" fmla="*/ 369 h 740"/>
                <a:gd name="T18" fmla="*/ 683 w 1366"/>
                <a:gd name="T19" fmla="*/ 479 h 740"/>
                <a:gd name="T20" fmla="*/ 573 w 1366"/>
                <a:gd name="T21" fmla="*/ 369 h 740"/>
                <a:gd name="T22" fmla="*/ 595 w 1366"/>
                <a:gd name="T23" fmla="*/ 303 h 740"/>
                <a:gd name="T24" fmla="*/ 545 w 1366"/>
                <a:gd name="T25" fmla="*/ 266 h 740"/>
                <a:gd name="T26" fmla="*/ 511 w 1366"/>
                <a:gd name="T27" fmla="*/ 369 h 740"/>
                <a:gd name="T28" fmla="*/ 683 w 1366"/>
                <a:gd name="T29" fmla="*/ 541 h 740"/>
                <a:gd name="T30" fmla="*/ 855 w 1366"/>
                <a:gd name="T31" fmla="*/ 369 h 740"/>
                <a:gd name="T32" fmla="*/ 805 w 1366"/>
                <a:gd name="T33" fmla="*/ 248 h 740"/>
                <a:gd name="T34" fmla="*/ 965 w 1366"/>
                <a:gd name="T35" fmla="*/ 608 h 740"/>
                <a:gd name="T36" fmla="*/ 1053 w 1366"/>
                <a:gd name="T37" fmla="*/ 369 h 740"/>
                <a:gd name="T38" fmla="*/ 966 w 1366"/>
                <a:gd name="T39" fmla="*/ 132 h 740"/>
                <a:gd name="T40" fmla="*/ 1290 w 1366"/>
                <a:gd name="T41" fmla="*/ 369 h 740"/>
                <a:gd name="T42" fmla="*/ 965 w 1366"/>
                <a:gd name="T43" fmla="*/ 608 h 740"/>
                <a:gd name="T44" fmla="*/ 313 w 1366"/>
                <a:gd name="T45" fmla="*/ 369 h 740"/>
                <a:gd name="T46" fmla="*/ 402 w 1366"/>
                <a:gd name="T47" fmla="*/ 609 h 740"/>
                <a:gd name="T48" fmla="*/ 76 w 1366"/>
                <a:gd name="T49" fmla="*/ 369 h 740"/>
                <a:gd name="T50" fmla="*/ 402 w 1366"/>
                <a:gd name="T51" fmla="*/ 129 h 740"/>
                <a:gd name="T52" fmla="*/ 313 w 1366"/>
                <a:gd name="T53" fmla="*/ 369 h 740"/>
                <a:gd name="T54" fmla="*/ 715 w 1366"/>
                <a:gd name="T55" fmla="*/ 675 h 740"/>
                <a:gd name="T56" fmla="*/ 682 w 1366"/>
                <a:gd name="T57" fmla="*/ 677 h 740"/>
                <a:gd name="T58" fmla="*/ 375 w 1366"/>
                <a:gd name="T59" fmla="*/ 369 h 740"/>
                <a:gd name="T60" fmla="*/ 682 w 1366"/>
                <a:gd name="T61" fmla="*/ 62 h 740"/>
                <a:gd name="T62" fmla="*/ 715 w 1366"/>
                <a:gd name="T63" fmla="*/ 63 h 740"/>
                <a:gd name="T64" fmla="*/ 990 w 1366"/>
                <a:gd name="T65" fmla="*/ 369 h 740"/>
                <a:gd name="T66" fmla="*/ 715 w 1366"/>
                <a:gd name="T67" fmla="*/ 675 h 740"/>
                <a:gd name="T68" fmla="*/ 723 w 1366"/>
                <a:gd name="T69" fmla="*/ 2 h 740"/>
                <a:gd name="T70" fmla="*/ 683 w 1366"/>
                <a:gd name="T71" fmla="*/ 0 h 740"/>
                <a:gd name="T72" fmla="*/ 682 w 1366"/>
                <a:gd name="T73" fmla="*/ 0 h 740"/>
                <a:gd name="T74" fmla="*/ 681 w 1366"/>
                <a:gd name="T75" fmla="*/ 0 h 740"/>
                <a:gd name="T76" fmla="*/ 658 w 1366"/>
                <a:gd name="T77" fmla="*/ 1 h 740"/>
                <a:gd name="T78" fmla="*/ 645 w 1366"/>
                <a:gd name="T79" fmla="*/ 2 h 740"/>
                <a:gd name="T80" fmla="*/ 10 w 1366"/>
                <a:gd name="T81" fmla="*/ 349 h 740"/>
                <a:gd name="T82" fmla="*/ 10 w 1366"/>
                <a:gd name="T83" fmla="*/ 389 h 740"/>
                <a:gd name="T84" fmla="*/ 645 w 1366"/>
                <a:gd name="T85" fmla="*/ 737 h 740"/>
                <a:gd name="T86" fmla="*/ 658 w 1366"/>
                <a:gd name="T87" fmla="*/ 738 h 740"/>
                <a:gd name="T88" fmla="*/ 681 w 1366"/>
                <a:gd name="T89" fmla="*/ 739 h 740"/>
                <a:gd name="T90" fmla="*/ 682 w 1366"/>
                <a:gd name="T91" fmla="*/ 739 h 740"/>
                <a:gd name="T92" fmla="*/ 683 w 1366"/>
                <a:gd name="T93" fmla="*/ 739 h 740"/>
                <a:gd name="T94" fmla="*/ 721 w 1366"/>
                <a:gd name="T95" fmla="*/ 737 h 740"/>
                <a:gd name="T96" fmla="*/ 802 w 1366"/>
                <a:gd name="T97" fmla="*/ 727 h 740"/>
                <a:gd name="T98" fmla="*/ 1355 w 1366"/>
                <a:gd name="T99" fmla="*/ 390 h 740"/>
                <a:gd name="T100" fmla="*/ 1355 w 1366"/>
                <a:gd name="T101" fmla="*/ 349 h 740"/>
                <a:gd name="T102" fmla="*/ 723 w 1366"/>
                <a:gd name="T103" fmla="*/ 2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66" h="740">
                  <a:moveTo>
                    <a:pt x="805" y="248"/>
                  </a:moveTo>
                  <a:cubicBezTo>
                    <a:pt x="772" y="215"/>
                    <a:pt x="729" y="197"/>
                    <a:pt x="683" y="197"/>
                  </a:cubicBezTo>
                  <a:lnTo>
                    <a:pt x="683" y="197"/>
                  </a:lnTo>
                  <a:cubicBezTo>
                    <a:pt x="659" y="197"/>
                    <a:pt x="636" y="202"/>
                    <a:pt x="614" y="212"/>
                  </a:cubicBezTo>
                  <a:lnTo>
                    <a:pt x="639" y="268"/>
                  </a:lnTo>
                  <a:cubicBezTo>
                    <a:pt x="653" y="262"/>
                    <a:pt x="668" y="259"/>
                    <a:pt x="683" y="259"/>
                  </a:cubicBezTo>
                  <a:lnTo>
                    <a:pt x="683" y="259"/>
                  </a:lnTo>
                  <a:cubicBezTo>
                    <a:pt x="712" y="259"/>
                    <a:pt x="740" y="271"/>
                    <a:pt x="761" y="292"/>
                  </a:cubicBezTo>
                  <a:cubicBezTo>
                    <a:pt x="781" y="312"/>
                    <a:pt x="793" y="340"/>
                    <a:pt x="793" y="369"/>
                  </a:cubicBezTo>
                  <a:cubicBezTo>
                    <a:pt x="793" y="430"/>
                    <a:pt x="744" y="479"/>
                    <a:pt x="683" y="479"/>
                  </a:cubicBezTo>
                  <a:cubicBezTo>
                    <a:pt x="622" y="479"/>
                    <a:pt x="573" y="430"/>
                    <a:pt x="573" y="369"/>
                  </a:cubicBezTo>
                  <a:cubicBezTo>
                    <a:pt x="573" y="345"/>
                    <a:pt x="580" y="323"/>
                    <a:pt x="595" y="303"/>
                  </a:cubicBezTo>
                  <a:lnTo>
                    <a:pt x="545" y="266"/>
                  </a:lnTo>
                  <a:cubicBezTo>
                    <a:pt x="523" y="296"/>
                    <a:pt x="511" y="332"/>
                    <a:pt x="511" y="369"/>
                  </a:cubicBezTo>
                  <a:cubicBezTo>
                    <a:pt x="511" y="464"/>
                    <a:pt x="588" y="541"/>
                    <a:pt x="683" y="541"/>
                  </a:cubicBezTo>
                  <a:cubicBezTo>
                    <a:pt x="778" y="541"/>
                    <a:pt x="855" y="464"/>
                    <a:pt x="855" y="369"/>
                  </a:cubicBezTo>
                  <a:cubicBezTo>
                    <a:pt x="855" y="323"/>
                    <a:pt x="837" y="280"/>
                    <a:pt x="805" y="248"/>
                  </a:cubicBezTo>
                  <a:close/>
                  <a:moveTo>
                    <a:pt x="965" y="608"/>
                  </a:moveTo>
                  <a:cubicBezTo>
                    <a:pt x="1020" y="543"/>
                    <a:pt x="1053" y="460"/>
                    <a:pt x="1053" y="369"/>
                  </a:cubicBezTo>
                  <a:cubicBezTo>
                    <a:pt x="1053" y="279"/>
                    <a:pt x="1020" y="196"/>
                    <a:pt x="966" y="132"/>
                  </a:cubicBezTo>
                  <a:cubicBezTo>
                    <a:pt x="1125" y="208"/>
                    <a:pt x="1245" y="323"/>
                    <a:pt x="1290" y="369"/>
                  </a:cubicBezTo>
                  <a:cubicBezTo>
                    <a:pt x="1245" y="416"/>
                    <a:pt x="1124" y="532"/>
                    <a:pt x="965" y="608"/>
                  </a:cubicBezTo>
                  <a:close/>
                  <a:moveTo>
                    <a:pt x="313" y="369"/>
                  </a:moveTo>
                  <a:cubicBezTo>
                    <a:pt x="313" y="461"/>
                    <a:pt x="347" y="545"/>
                    <a:pt x="402" y="609"/>
                  </a:cubicBezTo>
                  <a:cubicBezTo>
                    <a:pt x="242" y="534"/>
                    <a:pt x="120" y="416"/>
                    <a:pt x="76" y="369"/>
                  </a:cubicBezTo>
                  <a:cubicBezTo>
                    <a:pt x="120" y="323"/>
                    <a:pt x="241" y="205"/>
                    <a:pt x="402" y="129"/>
                  </a:cubicBezTo>
                  <a:cubicBezTo>
                    <a:pt x="347" y="194"/>
                    <a:pt x="313" y="278"/>
                    <a:pt x="313" y="369"/>
                  </a:cubicBezTo>
                  <a:close/>
                  <a:moveTo>
                    <a:pt x="715" y="675"/>
                  </a:moveTo>
                  <a:cubicBezTo>
                    <a:pt x="704" y="676"/>
                    <a:pt x="693" y="677"/>
                    <a:pt x="682" y="677"/>
                  </a:cubicBezTo>
                  <a:cubicBezTo>
                    <a:pt x="513" y="676"/>
                    <a:pt x="375" y="538"/>
                    <a:pt x="375" y="369"/>
                  </a:cubicBezTo>
                  <a:cubicBezTo>
                    <a:pt x="375" y="199"/>
                    <a:pt x="513" y="62"/>
                    <a:pt x="682" y="62"/>
                  </a:cubicBezTo>
                  <a:cubicBezTo>
                    <a:pt x="693" y="62"/>
                    <a:pt x="704" y="63"/>
                    <a:pt x="715" y="63"/>
                  </a:cubicBezTo>
                  <a:cubicBezTo>
                    <a:pt x="869" y="79"/>
                    <a:pt x="990" y="210"/>
                    <a:pt x="990" y="369"/>
                  </a:cubicBezTo>
                  <a:cubicBezTo>
                    <a:pt x="990" y="527"/>
                    <a:pt x="869" y="659"/>
                    <a:pt x="715" y="675"/>
                  </a:cubicBezTo>
                  <a:close/>
                  <a:moveTo>
                    <a:pt x="723" y="2"/>
                  </a:moveTo>
                  <a:cubicBezTo>
                    <a:pt x="710" y="1"/>
                    <a:pt x="697" y="0"/>
                    <a:pt x="683" y="0"/>
                  </a:cubicBezTo>
                  <a:lnTo>
                    <a:pt x="682" y="0"/>
                  </a:lnTo>
                  <a:cubicBezTo>
                    <a:pt x="681" y="0"/>
                    <a:pt x="681" y="0"/>
                    <a:pt x="681" y="0"/>
                  </a:cubicBezTo>
                  <a:cubicBezTo>
                    <a:pt x="673" y="0"/>
                    <a:pt x="666" y="1"/>
                    <a:pt x="658" y="1"/>
                  </a:cubicBezTo>
                  <a:cubicBezTo>
                    <a:pt x="653" y="1"/>
                    <a:pt x="649" y="1"/>
                    <a:pt x="645" y="2"/>
                  </a:cubicBezTo>
                  <a:cubicBezTo>
                    <a:pt x="291" y="23"/>
                    <a:pt x="22" y="336"/>
                    <a:pt x="10" y="349"/>
                  </a:cubicBezTo>
                  <a:cubicBezTo>
                    <a:pt x="0" y="361"/>
                    <a:pt x="0" y="378"/>
                    <a:pt x="10" y="389"/>
                  </a:cubicBezTo>
                  <a:cubicBezTo>
                    <a:pt x="22" y="403"/>
                    <a:pt x="292" y="716"/>
                    <a:pt x="645" y="737"/>
                  </a:cubicBezTo>
                  <a:cubicBezTo>
                    <a:pt x="649" y="738"/>
                    <a:pt x="653" y="737"/>
                    <a:pt x="658" y="738"/>
                  </a:cubicBezTo>
                  <a:cubicBezTo>
                    <a:pt x="666" y="738"/>
                    <a:pt x="673" y="739"/>
                    <a:pt x="681" y="739"/>
                  </a:cubicBezTo>
                  <a:lnTo>
                    <a:pt x="682" y="739"/>
                  </a:lnTo>
                  <a:lnTo>
                    <a:pt x="683" y="739"/>
                  </a:lnTo>
                  <a:cubicBezTo>
                    <a:pt x="696" y="739"/>
                    <a:pt x="708" y="738"/>
                    <a:pt x="721" y="737"/>
                  </a:cubicBezTo>
                  <a:cubicBezTo>
                    <a:pt x="748" y="735"/>
                    <a:pt x="775" y="733"/>
                    <a:pt x="802" y="727"/>
                  </a:cubicBezTo>
                  <a:cubicBezTo>
                    <a:pt x="1114" y="668"/>
                    <a:pt x="1346" y="401"/>
                    <a:pt x="1355" y="390"/>
                  </a:cubicBezTo>
                  <a:cubicBezTo>
                    <a:pt x="1365" y="378"/>
                    <a:pt x="1365" y="361"/>
                    <a:pt x="1355" y="349"/>
                  </a:cubicBezTo>
                  <a:cubicBezTo>
                    <a:pt x="1344" y="335"/>
                    <a:pt x="1074" y="26"/>
                    <a:pt x="72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39DEBB55-3EB7-2F41-8730-A244030EF034}"/>
              </a:ext>
            </a:extLst>
          </p:cNvPr>
          <p:cNvGrpSpPr/>
          <p:nvPr userDrawn="1"/>
        </p:nvGrpSpPr>
        <p:grpSpPr>
          <a:xfrm>
            <a:off x="5144002" y="2052486"/>
            <a:ext cx="710291" cy="710292"/>
            <a:chOff x="3682462" y="1520336"/>
            <a:chExt cx="710291" cy="710292"/>
          </a:xfrm>
        </p:grpSpPr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C4D773E8-5FFA-1C4F-AE6E-C75666905BC5}"/>
                </a:ext>
              </a:extLst>
            </p:cNvPr>
            <p:cNvSpPr/>
            <p:nvPr/>
          </p:nvSpPr>
          <p:spPr>
            <a:xfrm>
              <a:off x="3682462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57" name="Freeform 13">
              <a:extLst>
                <a:ext uri="{FF2B5EF4-FFF2-40B4-BE49-F238E27FC236}">
                  <a16:creationId xmlns:a16="http://schemas.microsoft.com/office/drawing/2014/main" id="{CBFCF0B9-9700-504F-A54E-72D28C686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9007" y="1641326"/>
              <a:ext cx="457200" cy="468312"/>
            </a:xfrm>
            <a:custGeom>
              <a:avLst/>
              <a:gdLst>
                <a:gd name="T0" fmla="*/ 345 w 1271"/>
                <a:gd name="T1" fmla="*/ 318 h 1300"/>
                <a:gd name="T2" fmla="*/ 345 w 1271"/>
                <a:gd name="T3" fmla="*/ 223 h 1300"/>
                <a:gd name="T4" fmla="*/ 249 w 1271"/>
                <a:gd name="T5" fmla="*/ 223 h 1300"/>
                <a:gd name="T6" fmla="*/ 249 w 1271"/>
                <a:gd name="T7" fmla="*/ 318 h 1300"/>
                <a:gd name="T8" fmla="*/ 205 w 1271"/>
                <a:gd name="T9" fmla="*/ 179 h 1300"/>
                <a:gd name="T10" fmla="*/ 389 w 1271"/>
                <a:gd name="T11" fmla="*/ 179 h 1300"/>
                <a:gd name="T12" fmla="*/ 389 w 1271"/>
                <a:gd name="T13" fmla="*/ 362 h 1300"/>
                <a:gd name="T14" fmla="*/ 205 w 1271"/>
                <a:gd name="T15" fmla="*/ 362 h 1300"/>
                <a:gd name="T16" fmla="*/ 297 w 1271"/>
                <a:gd name="T17" fmla="*/ 479 h 1300"/>
                <a:gd name="T18" fmla="*/ 431 w 1271"/>
                <a:gd name="T19" fmla="*/ 461 h 1300"/>
                <a:gd name="T20" fmla="*/ 857 w 1271"/>
                <a:gd name="T21" fmla="*/ 950 h 1300"/>
                <a:gd name="T22" fmla="*/ 815 w 1271"/>
                <a:gd name="T23" fmla="*/ 1064 h 1300"/>
                <a:gd name="T24" fmla="*/ 937 w 1271"/>
                <a:gd name="T25" fmla="*/ 986 h 1300"/>
                <a:gd name="T26" fmla="*/ 1017 w 1271"/>
                <a:gd name="T27" fmla="*/ 1110 h 1300"/>
                <a:gd name="T28" fmla="*/ 975 w 1271"/>
                <a:gd name="T29" fmla="*/ 1224 h 1300"/>
                <a:gd name="T30" fmla="*/ 1075 w 1271"/>
                <a:gd name="T31" fmla="*/ 1137 h 1300"/>
                <a:gd name="T32" fmla="*/ 1097 w 1271"/>
                <a:gd name="T33" fmla="*/ 1146 h 1300"/>
                <a:gd name="T34" fmla="*/ 1186 w 1271"/>
                <a:gd name="T35" fmla="*/ 1182 h 1300"/>
                <a:gd name="T36" fmla="*/ 486 w 1271"/>
                <a:gd name="T37" fmla="*/ 404 h 1300"/>
                <a:gd name="T38" fmla="*/ 444 w 1271"/>
                <a:gd name="T39" fmla="*/ 123 h 1300"/>
                <a:gd name="T40" fmla="*/ 149 w 1271"/>
                <a:gd name="T41" fmla="*/ 123 h 1300"/>
                <a:gd name="T42" fmla="*/ 297 w 1271"/>
                <a:gd name="T43" fmla="*/ 479 h 1300"/>
                <a:gd name="T44" fmla="*/ 488 w 1271"/>
                <a:gd name="T45" fmla="*/ 79 h 1300"/>
                <a:gd name="T46" fmla="*/ 1231 w 1271"/>
                <a:gd name="T47" fmla="*/ 1083 h 1300"/>
                <a:gd name="T48" fmla="*/ 1086 w 1271"/>
                <a:gd name="T49" fmla="*/ 1224 h 1300"/>
                <a:gd name="T50" fmla="*/ 997 w 1271"/>
                <a:gd name="T51" fmla="*/ 1290 h 1300"/>
                <a:gd name="T52" fmla="*/ 953 w 1271"/>
                <a:gd name="T53" fmla="*/ 1290 h 1300"/>
                <a:gd name="T54" fmla="*/ 873 w 1271"/>
                <a:gd name="T55" fmla="*/ 1166 h 1300"/>
                <a:gd name="T56" fmla="*/ 915 w 1271"/>
                <a:gd name="T57" fmla="*/ 1052 h 1300"/>
                <a:gd name="T58" fmla="*/ 793 w 1271"/>
                <a:gd name="T59" fmla="*/ 1130 h 1300"/>
                <a:gd name="T60" fmla="*/ 704 w 1271"/>
                <a:gd name="T61" fmla="*/ 1028 h 1300"/>
                <a:gd name="T62" fmla="*/ 792 w 1271"/>
                <a:gd name="T63" fmla="*/ 928 h 1300"/>
                <a:gd name="T64" fmla="*/ 297 w 1271"/>
                <a:gd name="T65" fmla="*/ 541 h 1300"/>
                <a:gd name="T66" fmla="*/ 105 w 1271"/>
                <a:gd name="T67" fmla="*/ 79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1" h="1300">
                  <a:moveTo>
                    <a:pt x="249" y="318"/>
                  </a:moveTo>
                  <a:cubicBezTo>
                    <a:pt x="274" y="344"/>
                    <a:pt x="319" y="344"/>
                    <a:pt x="345" y="318"/>
                  </a:cubicBezTo>
                  <a:cubicBezTo>
                    <a:pt x="357" y="306"/>
                    <a:pt x="364" y="289"/>
                    <a:pt x="364" y="271"/>
                  </a:cubicBezTo>
                  <a:cubicBezTo>
                    <a:pt x="364" y="252"/>
                    <a:pt x="357" y="235"/>
                    <a:pt x="345" y="223"/>
                  </a:cubicBezTo>
                  <a:cubicBezTo>
                    <a:pt x="332" y="210"/>
                    <a:pt x="315" y="203"/>
                    <a:pt x="297" y="203"/>
                  </a:cubicBezTo>
                  <a:cubicBezTo>
                    <a:pt x="279" y="203"/>
                    <a:pt x="262" y="210"/>
                    <a:pt x="249" y="223"/>
                  </a:cubicBezTo>
                  <a:cubicBezTo>
                    <a:pt x="236" y="235"/>
                    <a:pt x="229" y="252"/>
                    <a:pt x="229" y="271"/>
                  </a:cubicBezTo>
                  <a:cubicBezTo>
                    <a:pt x="229" y="289"/>
                    <a:pt x="236" y="306"/>
                    <a:pt x="249" y="318"/>
                  </a:cubicBezTo>
                  <a:close/>
                  <a:moveTo>
                    <a:pt x="167" y="271"/>
                  </a:moveTo>
                  <a:cubicBezTo>
                    <a:pt x="167" y="236"/>
                    <a:pt x="180" y="203"/>
                    <a:pt x="205" y="179"/>
                  </a:cubicBezTo>
                  <a:cubicBezTo>
                    <a:pt x="229" y="154"/>
                    <a:pt x="262" y="141"/>
                    <a:pt x="297" y="141"/>
                  </a:cubicBezTo>
                  <a:cubicBezTo>
                    <a:pt x="331" y="141"/>
                    <a:pt x="364" y="154"/>
                    <a:pt x="389" y="179"/>
                  </a:cubicBezTo>
                  <a:cubicBezTo>
                    <a:pt x="413" y="203"/>
                    <a:pt x="427" y="236"/>
                    <a:pt x="427" y="271"/>
                  </a:cubicBezTo>
                  <a:cubicBezTo>
                    <a:pt x="427" y="305"/>
                    <a:pt x="413" y="338"/>
                    <a:pt x="389" y="362"/>
                  </a:cubicBezTo>
                  <a:cubicBezTo>
                    <a:pt x="364" y="387"/>
                    <a:pt x="331" y="400"/>
                    <a:pt x="297" y="400"/>
                  </a:cubicBezTo>
                  <a:cubicBezTo>
                    <a:pt x="262" y="400"/>
                    <a:pt x="229" y="387"/>
                    <a:pt x="205" y="362"/>
                  </a:cubicBezTo>
                  <a:cubicBezTo>
                    <a:pt x="180" y="338"/>
                    <a:pt x="167" y="305"/>
                    <a:pt x="167" y="271"/>
                  </a:cubicBezTo>
                  <a:close/>
                  <a:moveTo>
                    <a:pt x="297" y="479"/>
                  </a:moveTo>
                  <a:cubicBezTo>
                    <a:pt x="331" y="479"/>
                    <a:pt x="365" y="471"/>
                    <a:pt x="394" y="455"/>
                  </a:cubicBezTo>
                  <a:cubicBezTo>
                    <a:pt x="407" y="449"/>
                    <a:pt x="422" y="451"/>
                    <a:pt x="431" y="461"/>
                  </a:cubicBezTo>
                  <a:lnTo>
                    <a:pt x="858" y="907"/>
                  </a:lnTo>
                  <a:cubicBezTo>
                    <a:pt x="869" y="919"/>
                    <a:pt x="869" y="938"/>
                    <a:pt x="857" y="950"/>
                  </a:cubicBezTo>
                  <a:lnTo>
                    <a:pt x="779" y="1028"/>
                  </a:lnTo>
                  <a:lnTo>
                    <a:pt x="815" y="1064"/>
                  </a:lnTo>
                  <a:lnTo>
                    <a:pt x="893" y="986"/>
                  </a:lnTo>
                  <a:cubicBezTo>
                    <a:pt x="905" y="974"/>
                    <a:pt x="925" y="974"/>
                    <a:pt x="937" y="986"/>
                  </a:cubicBezTo>
                  <a:lnTo>
                    <a:pt x="1017" y="1066"/>
                  </a:lnTo>
                  <a:cubicBezTo>
                    <a:pt x="1029" y="1078"/>
                    <a:pt x="1029" y="1098"/>
                    <a:pt x="1017" y="1110"/>
                  </a:cubicBezTo>
                  <a:lnTo>
                    <a:pt x="939" y="1188"/>
                  </a:lnTo>
                  <a:lnTo>
                    <a:pt x="975" y="1224"/>
                  </a:lnTo>
                  <a:lnTo>
                    <a:pt x="1053" y="1146"/>
                  </a:lnTo>
                  <a:cubicBezTo>
                    <a:pt x="1058" y="1140"/>
                    <a:pt x="1066" y="1137"/>
                    <a:pt x="1075" y="1137"/>
                  </a:cubicBezTo>
                  <a:lnTo>
                    <a:pt x="1075" y="1137"/>
                  </a:lnTo>
                  <a:cubicBezTo>
                    <a:pt x="1083" y="1137"/>
                    <a:pt x="1091" y="1140"/>
                    <a:pt x="1097" y="1146"/>
                  </a:cubicBezTo>
                  <a:lnTo>
                    <a:pt x="1130" y="1181"/>
                  </a:lnTo>
                  <a:cubicBezTo>
                    <a:pt x="1145" y="1196"/>
                    <a:pt x="1171" y="1197"/>
                    <a:pt x="1186" y="1182"/>
                  </a:cubicBezTo>
                  <a:cubicBezTo>
                    <a:pt x="1202" y="1166"/>
                    <a:pt x="1202" y="1142"/>
                    <a:pt x="1187" y="1126"/>
                  </a:cubicBezTo>
                  <a:lnTo>
                    <a:pt x="486" y="404"/>
                  </a:lnTo>
                  <a:cubicBezTo>
                    <a:pt x="477" y="395"/>
                    <a:pt x="475" y="380"/>
                    <a:pt x="481" y="368"/>
                  </a:cubicBezTo>
                  <a:cubicBezTo>
                    <a:pt x="524" y="287"/>
                    <a:pt x="510" y="188"/>
                    <a:pt x="444" y="123"/>
                  </a:cubicBezTo>
                  <a:cubicBezTo>
                    <a:pt x="405" y="83"/>
                    <a:pt x="353" y="62"/>
                    <a:pt x="297" y="62"/>
                  </a:cubicBezTo>
                  <a:cubicBezTo>
                    <a:pt x="242" y="62"/>
                    <a:pt x="188" y="83"/>
                    <a:pt x="149" y="123"/>
                  </a:cubicBezTo>
                  <a:cubicBezTo>
                    <a:pt x="68" y="204"/>
                    <a:pt x="68" y="337"/>
                    <a:pt x="149" y="418"/>
                  </a:cubicBezTo>
                  <a:cubicBezTo>
                    <a:pt x="188" y="458"/>
                    <a:pt x="241" y="479"/>
                    <a:pt x="297" y="479"/>
                  </a:cubicBezTo>
                  <a:close/>
                  <a:moveTo>
                    <a:pt x="297" y="0"/>
                  </a:moveTo>
                  <a:cubicBezTo>
                    <a:pt x="369" y="0"/>
                    <a:pt x="437" y="28"/>
                    <a:pt x="488" y="79"/>
                  </a:cubicBezTo>
                  <a:cubicBezTo>
                    <a:pt x="568" y="158"/>
                    <a:pt x="589" y="275"/>
                    <a:pt x="546" y="377"/>
                  </a:cubicBezTo>
                  <a:lnTo>
                    <a:pt x="1231" y="1083"/>
                  </a:lnTo>
                  <a:cubicBezTo>
                    <a:pt x="1270" y="1122"/>
                    <a:pt x="1269" y="1186"/>
                    <a:pt x="1230" y="1225"/>
                  </a:cubicBezTo>
                  <a:cubicBezTo>
                    <a:pt x="1192" y="1264"/>
                    <a:pt x="1124" y="1264"/>
                    <a:pt x="1086" y="1224"/>
                  </a:cubicBezTo>
                  <a:lnTo>
                    <a:pt x="1074" y="1212"/>
                  </a:lnTo>
                  <a:lnTo>
                    <a:pt x="997" y="1290"/>
                  </a:lnTo>
                  <a:cubicBezTo>
                    <a:pt x="991" y="1295"/>
                    <a:pt x="983" y="1299"/>
                    <a:pt x="975" y="1299"/>
                  </a:cubicBezTo>
                  <a:cubicBezTo>
                    <a:pt x="967" y="1299"/>
                    <a:pt x="959" y="1295"/>
                    <a:pt x="953" y="1290"/>
                  </a:cubicBezTo>
                  <a:lnTo>
                    <a:pt x="873" y="1210"/>
                  </a:lnTo>
                  <a:cubicBezTo>
                    <a:pt x="861" y="1198"/>
                    <a:pt x="861" y="1178"/>
                    <a:pt x="873" y="1166"/>
                  </a:cubicBezTo>
                  <a:lnTo>
                    <a:pt x="951" y="1088"/>
                  </a:lnTo>
                  <a:lnTo>
                    <a:pt x="915" y="1052"/>
                  </a:lnTo>
                  <a:lnTo>
                    <a:pt x="837" y="1130"/>
                  </a:lnTo>
                  <a:cubicBezTo>
                    <a:pt x="825" y="1142"/>
                    <a:pt x="805" y="1142"/>
                    <a:pt x="793" y="1130"/>
                  </a:cubicBezTo>
                  <a:lnTo>
                    <a:pt x="714" y="1050"/>
                  </a:lnTo>
                  <a:cubicBezTo>
                    <a:pt x="708" y="1044"/>
                    <a:pt x="704" y="1036"/>
                    <a:pt x="704" y="1028"/>
                  </a:cubicBezTo>
                  <a:cubicBezTo>
                    <a:pt x="704" y="1020"/>
                    <a:pt x="708" y="1012"/>
                    <a:pt x="714" y="1006"/>
                  </a:cubicBezTo>
                  <a:lnTo>
                    <a:pt x="792" y="928"/>
                  </a:lnTo>
                  <a:lnTo>
                    <a:pt x="402" y="520"/>
                  </a:lnTo>
                  <a:cubicBezTo>
                    <a:pt x="369" y="534"/>
                    <a:pt x="333" y="541"/>
                    <a:pt x="297" y="541"/>
                  </a:cubicBezTo>
                  <a:cubicBezTo>
                    <a:pt x="224" y="541"/>
                    <a:pt x="156" y="513"/>
                    <a:pt x="105" y="462"/>
                  </a:cubicBezTo>
                  <a:cubicBezTo>
                    <a:pt x="0" y="356"/>
                    <a:pt x="0" y="185"/>
                    <a:pt x="105" y="79"/>
                  </a:cubicBezTo>
                  <a:cubicBezTo>
                    <a:pt x="156" y="28"/>
                    <a:pt x="224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E41C89E1-8D3C-C446-B100-B30B68749B99}"/>
              </a:ext>
            </a:extLst>
          </p:cNvPr>
          <p:cNvGrpSpPr/>
          <p:nvPr userDrawn="1"/>
        </p:nvGrpSpPr>
        <p:grpSpPr>
          <a:xfrm>
            <a:off x="7343396" y="2052486"/>
            <a:ext cx="710291" cy="710292"/>
            <a:chOff x="5881856" y="1520336"/>
            <a:chExt cx="710291" cy="710292"/>
          </a:xfrm>
        </p:grpSpPr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309DCBB6-62CF-8D41-8A54-68F65E5C94DB}"/>
                </a:ext>
              </a:extLst>
            </p:cNvPr>
            <p:cNvSpPr/>
            <p:nvPr/>
          </p:nvSpPr>
          <p:spPr>
            <a:xfrm>
              <a:off x="5881856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60" name="Freeform 14">
              <a:extLst>
                <a:ext uri="{FF2B5EF4-FFF2-40B4-BE49-F238E27FC236}">
                  <a16:creationId xmlns:a16="http://schemas.microsoft.com/office/drawing/2014/main" id="{4528E8E4-9AB8-824D-9426-18A9FA82C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8876" y="1668313"/>
              <a:ext cx="476250" cy="414338"/>
            </a:xfrm>
            <a:custGeom>
              <a:avLst/>
              <a:gdLst>
                <a:gd name="T0" fmla="*/ 0 w 1324"/>
                <a:gd name="T1" fmla="*/ 989 h 1153"/>
                <a:gd name="T2" fmla="*/ 485 w 1324"/>
                <a:gd name="T3" fmla="*/ 879 h 1153"/>
                <a:gd name="T4" fmla="*/ 224 w 1324"/>
                <a:gd name="T5" fmla="*/ 927 h 1153"/>
                <a:gd name="T6" fmla="*/ 0 w 1324"/>
                <a:gd name="T7" fmla="*/ 758 h 1153"/>
                <a:gd name="T8" fmla="*/ 224 w 1324"/>
                <a:gd name="T9" fmla="*/ 820 h 1153"/>
                <a:gd name="T10" fmla="*/ 387 w 1324"/>
                <a:gd name="T11" fmla="*/ 701 h 1153"/>
                <a:gd name="T12" fmla="*/ 323 w 1324"/>
                <a:gd name="T13" fmla="*/ 697 h 1153"/>
                <a:gd name="T14" fmla="*/ 0 w 1324"/>
                <a:gd name="T15" fmla="*/ 758 h 1153"/>
                <a:gd name="T16" fmla="*/ 224 w 1324"/>
                <a:gd name="T17" fmla="*/ 165 h 1153"/>
                <a:gd name="T18" fmla="*/ 0 w 1324"/>
                <a:gd name="T19" fmla="*/ 227 h 1153"/>
                <a:gd name="T20" fmla="*/ 482 w 1324"/>
                <a:gd name="T21" fmla="*/ 375 h 1153"/>
                <a:gd name="T22" fmla="*/ 851 w 1324"/>
                <a:gd name="T23" fmla="*/ 820 h 1153"/>
                <a:gd name="T24" fmla="*/ 990 w 1324"/>
                <a:gd name="T25" fmla="*/ 717 h 1153"/>
                <a:gd name="T26" fmla="*/ 990 w 1324"/>
                <a:gd name="T27" fmla="*/ 1034 h 1153"/>
                <a:gd name="T28" fmla="*/ 851 w 1324"/>
                <a:gd name="T29" fmla="*/ 927 h 1153"/>
                <a:gd name="T30" fmla="*/ 380 w 1324"/>
                <a:gd name="T31" fmla="*/ 443 h 1153"/>
                <a:gd name="T32" fmla="*/ 0 w 1324"/>
                <a:gd name="T33" fmla="*/ 363 h 1153"/>
                <a:gd name="T34" fmla="*/ 224 w 1324"/>
                <a:gd name="T35" fmla="*/ 425 h 1153"/>
                <a:gd name="T36" fmla="*/ 540 w 1324"/>
                <a:gd name="T37" fmla="*/ 821 h 1153"/>
                <a:gd name="T38" fmla="*/ 928 w 1324"/>
                <a:gd name="T39" fmla="*/ 989 h 1153"/>
                <a:gd name="T40" fmla="*/ 1323 w 1324"/>
                <a:gd name="T41" fmla="*/ 879 h 1153"/>
                <a:gd name="T42" fmla="*/ 928 w 1324"/>
                <a:gd name="T43" fmla="*/ 758 h 1153"/>
                <a:gd name="T44" fmla="*/ 748 w 1324"/>
                <a:gd name="T45" fmla="*/ 696 h 1153"/>
                <a:gd name="T46" fmla="*/ 928 w 1324"/>
                <a:gd name="T47" fmla="*/ 557 h 1153"/>
                <a:gd name="T48" fmla="*/ 928 w 1324"/>
                <a:gd name="T49" fmla="*/ 0 h 1153"/>
                <a:gd name="T50" fmla="*/ 851 w 1324"/>
                <a:gd name="T51" fmla="*/ 165 h 1153"/>
                <a:gd name="T52" fmla="*/ 638 w 1324"/>
                <a:gd name="T53" fmla="*/ 317 h 1153"/>
                <a:gd name="T54" fmla="*/ 990 w 1324"/>
                <a:gd name="T55" fmla="*/ 227 h 1153"/>
                <a:gd name="T56" fmla="*/ 1211 w 1324"/>
                <a:gd name="T57" fmla="*/ 286 h 1153"/>
                <a:gd name="T58" fmla="*/ 990 w 1324"/>
                <a:gd name="T59" fmla="*/ 334 h 1153"/>
                <a:gd name="T60" fmla="*/ 693 w 1324"/>
                <a:gd name="T61" fmla="*/ 437 h 1153"/>
                <a:gd name="T62" fmla="*/ 851 w 1324"/>
                <a:gd name="T63" fmla="*/ 397 h 1153"/>
                <a:gd name="T64" fmla="*/ 928 w 1324"/>
                <a:gd name="T65" fmla="*/ 557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24" h="1153">
                  <a:moveTo>
                    <a:pt x="0" y="927"/>
                  </a:moveTo>
                  <a:lnTo>
                    <a:pt x="0" y="989"/>
                  </a:lnTo>
                  <a:lnTo>
                    <a:pt x="224" y="989"/>
                  </a:lnTo>
                  <a:cubicBezTo>
                    <a:pt x="351" y="989"/>
                    <a:pt x="419" y="973"/>
                    <a:pt x="485" y="879"/>
                  </a:cubicBezTo>
                  <a:lnTo>
                    <a:pt x="435" y="843"/>
                  </a:lnTo>
                  <a:cubicBezTo>
                    <a:pt x="383" y="915"/>
                    <a:pt x="339" y="927"/>
                    <a:pt x="224" y="927"/>
                  </a:cubicBezTo>
                  <a:lnTo>
                    <a:pt x="0" y="927"/>
                  </a:lnTo>
                  <a:close/>
                  <a:moveTo>
                    <a:pt x="0" y="758"/>
                  </a:moveTo>
                  <a:lnTo>
                    <a:pt x="0" y="820"/>
                  </a:lnTo>
                  <a:lnTo>
                    <a:pt x="224" y="820"/>
                  </a:lnTo>
                  <a:cubicBezTo>
                    <a:pt x="289" y="820"/>
                    <a:pt x="341" y="788"/>
                    <a:pt x="378" y="726"/>
                  </a:cubicBezTo>
                  <a:lnTo>
                    <a:pt x="387" y="701"/>
                  </a:lnTo>
                  <a:lnTo>
                    <a:pt x="329" y="681"/>
                  </a:lnTo>
                  <a:lnTo>
                    <a:pt x="323" y="697"/>
                  </a:lnTo>
                  <a:cubicBezTo>
                    <a:pt x="297" y="738"/>
                    <a:pt x="266" y="758"/>
                    <a:pt x="224" y="758"/>
                  </a:cubicBezTo>
                  <a:lnTo>
                    <a:pt x="0" y="758"/>
                  </a:lnTo>
                  <a:close/>
                  <a:moveTo>
                    <a:pt x="535" y="343"/>
                  </a:moveTo>
                  <a:cubicBezTo>
                    <a:pt x="456" y="213"/>
                    <a:pt x="372" y="165"/>
                    <a:pt x="224" y="165"/>
                  </a:cubicBezTo>
                  <a:lnTo>
                    <a:pt x="0" y="165"/>
                  </a:lnTo>
                  <a:lnTo>
                    <a:pt x="0" y="227"/>
                  </a:lnTo>
                  <a:lnTo>
                    <a:pt x="224" y="227"/>
                  </a:lnTo>
                  <a:cubicBezTo>
                    <a:pt x="349" y="227"/>
                    <a:pt x="415" y="265"/>
                    <a:pt x="482" y="375"/>
                  </a:cubicBezTo>
                  <a:lnTo>
                    <a:pt x="696" y="730"/>
                  </a:lnTo>
                  <a:cubicBezTo>
                    <a:pt x="738" y="791"/>
                    <a:pt x="787" y="820"/>
                    <a:pt x="851" y="820"/>
                  </a:cubicBezTo>
                  <a:lnTo>
                    <a:pt x="990" y="820"/>
                  </a:lnTo>
                  <a:lnTo>
                    <a:pt x="990" y="717"/>
                  </a:lnTo>
                  <a:lnTo>
                    <a:pt x="1215" y="878"/>
                  </a:lnTo>
                  <a:lnTo>
                    <a:pt x="990" y="1034"/>
                  </a:lnTo>
                  <a:lnTo>
                    <a:pt x="990" y="927"/>
                  </a:lnTo>
                  <a:lnTo>
                    <a:pt x="851" y="927"/>
                  </a:lnTo>
                  <a:cubicBezTo>
                    <a:pt x="737" y="927"/>
                    <a:pt x="655" y="882"/>
                    <a:pt x="592" y="788"/>
                  </a:cubicBezTo>
                  <a:lnTo>
                    <a:pt x="380" y="443"/>
                  </a:lnTo>
                  <a:cubicBezTo>
                    <a:pt x="346" y="387"/>
                    <a:pt x="300" y="363"/>
                    <a:pt x="224" y="363"/>
                  </a:cubicBezTo>
                  <a:lnTo>
                    <a:pt x="0" y="363"/>
                  </a:lnTo>
                  <a:lnTo>
                    <a:pt x="0" y="425"/>
                  </a:lnTo>
                  <a:lnTo>
                    <a:pt x="224" y="425"/>
                  </a:lnTo>
                  <a:cubicBezTo>
                    <a:pt x="278" y="425"/>
                    <a:pt x="304" y="438"/>
                    <a:pt x="327" y="476"/>
                  </a:cubicBezTo>
                  <a:lnTo>
                    <a:pt x="540" y="821"/>
                  </a:lnTo>
                  <a:cubicBezTo>
                    <a:pt x="614" y="934"/>
                    <a:pt x="716" y="989"/>
                    <a:pt x="851" y="989"/>
                  </a:cubicBezTo>
                  <a:lnTo>
                    <a:pt x="928" y="989"/>
                  </a:lnTo>
                  <a:lnTo>
                    <a:pt x="928" y="1152"/>
                  </a:lnTo>
                  <a:lnTo>
                    <a:pt x="1323" y="879"/>
                  </a:lnTo>
                  <a:lnTo>
                    <a:pt x="928" y="596"/>
                  </a:lnTo>
                  <a:lnTo>
                    <a:pt x="928" y="758"/>
                  </a:lnTo>
                  <a:lnTo>
                    <a:pt x="851" y="758"/>
                  </a:lnTo>
                  <a:cubicBezTo>
                    <a:pt x="819" y="758"/>
                    <a:pt x="785" y="750"/>
                    <a:pt x="748" y="696"/>
                  </a:cubicBezTo>
                  <a:lnTo>
                    <a:pt x="535" y="343"/>
                  </a:lnTo>
                  <a:close/>
                  <a:moveTo>
                    <a:pt x="928" y="557"/>
                  </a:moveTo>
                  <a:lnTo>
                    <a:pt x="1318" y="287"/>
                  </a:lnTo>
                  <a:lnTo>
                    <a:pt x="928" y="0"/>
                  </a:lnTo>
                  <a:lnTo>
                    <a:pt x="928" y="165"/>
                  </a:lnTo>
                  <a:lnTo>
                    <a:pt x="851" y="165"/>
                  </a:lnTo>
                  <a:cubicBezTo>
                    <a:pt x="718" y="165"/>
                    <a:pt x="648" y="217"/>
                    <a:pt x="593" y="274"/>
                  </a:cubicBezTo>
                  <a:lnTo>
                    <a:pt x="638" y="317"/>
                  </a:lnTo>
                  <a:cubicBezTo>
                    <a:pt x="692" y="262"/>
                    <a:pt x="746" y="227"/>
                    <a:pt x="851" y="227"/>
                  </a:cubicBezTo>
                  <a:lnTo>
                    <a:pt x="990" y="227"/>
                  </a:lnTo>
                  <a:lnTo>
                    <a:pt x="990" y="123"/>
                  </a:lnTo>
                  <a:lnTo>
                    <a:pt x="1211" y="286"/>
                  </a:lnTo>
                  <a:lnTo>
                    <a:pt x="990" y="439"/>
                  </a:lnTo>
                  <a:lnTo>
                    <a:pt x="990" y="334"/>
                  </a:lnTo>
                  <a:lnTo>
                    <a:pt x="851" y="334"/>
                  </a:lnTo>
                  <a:cubicBezTo>
                    <a:pt x="787" y="334"/>
                    <a:pt x="736" y="388"/>
                    <a:pt x="693" y="437"/>
                  </a:cubicBezTo>
                  <a:lnTo>
                    <a:pt x="740" y="478"/>
                  </a:lnTo>
                  <a:cubicBezTo>
                    <a:pt x="777" y="436"/>
                    <a:pt x="815" y="397"/>
                    <a:pt x="851" y="397"/>
                  </a:cubicBezTo>
                  <a:lnTo>
                    <a:pt x="928" y="397"/>
                  </a:lnTo>
                  <a:lnTo>
                    <a:pt x="928" y="5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D22C9FCE-50BA-2443-AEC5-4D70718CD0B1}"/>
              </a:ext>
            </a:extLst>
          </p:cNvPr>
          <p:cNvGrpSpPr/>
          <p:nvPr userDrawn="1"/>
        </p:nvGrpSpPr>
        <p:grpSpPr>
          <a:xfrm>
            <a:off x="8443090" y="2052486"/>
            <a:ext cx="710291" cy="710292"/>
            <a:chOff x="6981550" y="1520336"/>
            <a:chExt cx="710291" cy="710292"/>
          </a:xfrm>
        </p:grpSpPr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C344E692-4AF3-644A-BEC1-28C4D99D24DF}"/>
                </a:ext>
              </a:extLst>
            </p:cNvPr>
            <p:cNvSpPr/>
            <p:nvPr/>
          </p:nvSpPr>
          <p:spPr>
            <a:xfrm>
              <a:off x="6981550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63" name="Freeform 15">
              <a:extLst>
                <a:ext uri="{FF2B5EF4-FFF2-40B4-BE49-F238E27FC236}">
                  <a16:creationId xmlns:a16="http://schemas.microsoft.com/office/drawing/2014/main" id="{9C6ACD52-9C0D-1243-85C1-8866B432A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5917" y="1664345"/>
              <a:ext cx="422275" cy="422275"/>
            </a:xfrm>
            <a:custGeom>
              <a:avLst/>
              <a:gdLst>
                <a:gd name="T0" fmla="*/ 660 w 1174"/>
                <a:gd name="T1" fmla="*/ 1010 h 1173"/>
                <a:gd name="T2" fmla="*/ 756 w 1174"/>
                <a:gd name="T3" fmla="*/ 940 h 1173"/>
                <a:gd name="T4" fmla="*/ 1032 w 1174"/>
                <a:gd name="T5" fmla="*/ 1129 h 1173"/>
                <a:gd name="T6" fmla="*/ 734 w 1174"/>
                <a:gd name="T7" fmla="*/ 875 h 1173"/>
                <a:gd name="T8" fmla="*/ 703 w 1174"/>
                <a:gd name="T9" fmla="*/ 702 h 1173"/>
                <a:gd name="T10" fmla="*/ 875 w 1174"/>
                <a:gd name="T11" fmla="*/ 734 h 1173"/>
                <a:gd name="T12" fmla="*/ 1129 w 1174"/>
                <a:gd name="T13" fmla="*/ 1031 h 1173"/>
                <a:gd name="T14" fmla="*/ 941 w 1174"/>
                <a:gd name="T15" fmla="*/ 755 h 1173"/>
                <a:gd name="T16" fmla="*/ 1011 w 1174"/>
                <a:gd name="T17" fmla="*/ 659 h 1173"/>
                <a:gd name="T18" fmla="*/ 672 w 1174"/>
                <a:gd name="T19" fmla="*/ 640 h 1173"/>
                <a:gd name="T20" fmla="*/ 640 w 1174"/>
                <a:gd name="T21" fmla="*/ 981 h 1173"/>
                <a:gd name="T22" fmla="*/ 514 w 1174"/>
                <a:gd name="T23" fmla="*/ 162 h 1173"/>
                <a:gd name="T24" fmla="*/ 417 w 1174"/>
                <a:gd name="T25" fmla="*/ 232 h 1173"/>
                <a:gd name="T26" fmla="*/ 142 w 1174"/>
                <a:gd name="T27" fmla="*/ 44 h 1173"/>
                <a:gd name="T28" fmla="*/ 439 w 1174"/>
                <a:gd name="T29" fmla="*/ 298 h 1173"/>
                <a:gd name="T30" fmla="*/ 471 w 1174"/>
                <a:gd name="T31" fmla="*/ 470 h 1173"/>
                <a:gd name="T32" fmla="*/ 298 w 1174"/>
                <a:gd name="T33" fmla="*/ 439 h 1173"/>
                <a:gd name="T34" fmla="*/ 44 w 1174"/>
                <a:gd name="T35" fmla="*/ 141 h 1173"/>
                <a:gd name="T36" fmla="*/ 233 w 1174"/>
                <a:gd name="T37" fmla="*/ 417 h 1173"/>
                <a:gd name="T38" fmla="*/ 163 w 1174"/>
                <a:gd name="T39" fmla="*/ 513 h 1173"/>
                <a:gd name="T40" fmla="*/ 502 w 1174"/>
                <a:gd name="T41" fmla="*/ 533 h 1173"/>
                <a:gd name="T42" fmla="*/ 533 w 1174"/>
                <a:gd name="T43" fmla="*/ 191 h 1173"/>
                <a:gd name="T44" fmla="*/ 502 w 1174"/>
                <a:gd name="T45" fmla="*/ 640 h 1173"/>
                <a:gd name="T46" fmla="*/ 163 w 1174"/>
                <a:gd name="T47" fmla="*/ 659 h 1173"/>
                <a:gd name="T48" fmla="*/ 233 w 1174"/>
                <a:gd name="T49" fmla="*/ 755 h 1173"/>
                <a:gd name="T50" fmla="*/ 44 w 1174"/>
                <a:gd name="T51" fmla="*/ 1031 h 1173"/>
                <a:gd name="T52" fmla="*/ 298 w 1174"/>
                <a:gd name="T53" fmla="*/ 734 h 1173"/>
                <a:gd name="T54" fmla="*/ 471 w 1174"/>
                <a:gd name="T55" fmla="*/ 702 h 1173"/>
                <a:gd name="T56" fmla="*/ 439 w 1174"/>
                <a:gd name="T57" fmla="*/ 875 h 1173"/>
                <a:gd name="T58" fmla="*/ 142 w 1174"/>
                <a:gd name="T59" fmla="*/ 1129 h 1173"/>
                <a:gd name="T60" fmla="*/ 417 w 1174"/>
                <a:gd name="T61" fmla="*/ 940 h 1173"/>
                <a:gd name="T62" fmla="*/ 514 w 1174"/>
                <a:gd name="T63" fmla="*/ 1010 h 1173"/>
                <a:gd name="T64" fmla="*/ 533 w 1174"/>
                <a:gd name="T65" fmla="*/ 671 h 1173"/>
                <a:gd name="T66" fmla="*/ 1173 w 1174"/>
                <a:gd name="T67" fmla="*/ 185 h 1173"/>
                <a:gd name="T68" fmla="*/ 875 w 1174"/>
                <a:gd name="T69" fmla="*/ 395 h 1173"/>
                <a:gd name="T70" fmla="*/ 907 w 1174"/>
                <a:gd name="T71" fmla="*/ 470 h 1173"/>
                <a:gd name="T72" fmla="*/ 703 w 1174"/>
                <a:gd name="T73" fmla="*/ 266 h 1173"/>
                <a:gd name="T74" fmla="*/ 778 w 1174"/>
                <a:gd name="T75" fmla="*/ 298 h 1173"/>
                <a:gd name="T76" fmla="*/ 988 w 1174"/>
                <a:gd name="T77" fmla="*/ 0 h 1173"/>
                <a:gd name="T78" fmla="*/ 693 w 1174"/>
                <a:gd name="T79" fmla="*/ 169 h 1173"/>
                <a:gd name="T80" fmla="*/ 640 w 1174"/>
                <a:gd name="T81" fmla="*/ 191 h 1173"/>
                <a:gd name="T82" fmla="*/ 671 w 1174"/>
                <a:gd name="T83" fmla="*/ 533 h 1173"/>
                <a:gd name="T84" fmla="*/ 1011 w 1174"/>
                <a:gd name="T85" fmla="*/ 513 h 1173"/>
                <a:gd name="T86" fmla="*/ 941 w 1174"/>
                <a:gd name="T87" fmla="*/ 417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74" h="1173">
                  <a:moveTo>
                    <a:pt x="640" y="981"/>
                  </a:moveTo>
                  <a:cubicBezTo>
                    <a:pt x="640" y="994"/>
                    <a:pt x="648" y="1005"/>
                    <a:pt x="660" y="1010"/>
                  </a:cubicBezTo>
                  <a:cubicBezTo>
                    <a:pt x="671" y="1015"/>
                    <a:pt x="685" y="1012"/>
                    <a:pt x="693" y="1003"/>
                  </a:cubicBezTo>
                  <a:lnTo>
                    <a:pt x="756" y="940"/>
                  </a:lnTo>
                  <a:lnTo>
                    <a:pt x="988" y="1172"/>
                  </a:lnTo>
                  <a:lnTo>
                    <a:pt x="1032" y="1129"/>
                  </a:lnTo>
                  <a:lnTo>
                    <a:pt x="778" y="875"/>
                  </a:lnTo>
                  <a:cubicBezTo>
                    <a:pt x="766" y="862"/>
                    <a:pt x="746" y="862"/>
                    <a:pt x="734" y="875"/>
                  </a:cubicBezTo>
                  <a:lnTo>
                    <a:pt x="703" y="906"/>
                  </a:lnTo>
                  <a:lnTo>
                    <a:pt x="703" y="702"/>
                  </a:lnTo>
                  <a:lnTo>
                    <a:pt x="907" y="702"/>
                  </a:lnTo>
                  <a:lnTo>
                    <a:pt x="875" y="734"/>
                  </a:lnTo>
                  <a:cubicBezTo>
                    <a:pt x="863" y="746"/>
                    <a:pt x="863" y="765"/>
                    <a:pt x="875" y="777"/>
                  </a:cubicBezTo>
                  <a:lnTo>
                    <a:pt x="1129" y="1031"/>
                  </a:lnTo>
                  <a:lnTo>
                    <a:pt x="1173" y="987"/>
                  </a:lnTo>
                  <a:lnTo>
                    <a:pt x="941" y="755"/>
                  </a:lnTo>
                  <a:lnTo>
                    <a:pt x="1004" y="693"/>
                  </a:lnTo>
                  <a:cubicBezTo>
                    <a:pt x="1013" y="684"/>
                    <a:pt x="1015" y="671"/>
                    <a:pt x="1011" y="659"/>
                  </a:cubicBezTo>
                  <a:cubicBezTo>
                    <a:pt x="1006" y="647"/>
                    <a:pt x="995" y="640"/>
                    <a:pt x="982" y="640"/>
                  </a:cubicBezTo>
                  <a:lnTo>
                    <a:pt x="672" y="640"/>
                  </a:lnTo>
                  <a:cubicBezTo>
                    <a:pt x="654" y="640"/>
                    <a:pt x="640" y="654"/>
                    <a:pt x="640" y="671"/>
                  </a:cubicBezTo>
                  <a:lnTo>
                    <a:pt x="640" y="981"/>
                  </a:lnTo>
                  <a:close/>
                  <a:moveTo>
                    <a:pt x="533" y="191"/>
                  </a:moveTo>
                  <a:cubicBezTo>
                    <a:pt x="533" y="178"/>
                    <a:pt x="526" y="167"/>
                    <a:pt x="514" y="162"/>
                  </a:cubicBezTo>
                  <a:cubicBezTo>
                    <a:pt x="502" y="158"/>
                    <a:pt x="489" y="160"/>
                    <a:pt x="480" y="169"/>
                  </a:cubicBezTo>
                  <a:lnTo>
                    <a:pt x="417" y="232"/>
                  </a:lnTo>
                  <a:lnTo>
                    <a:pt x="185" y="0"/>
                  </a:lnTo>
                  <a:lnTo>
                    <a:pt x="142" y="44"/>
                  </a:lnTo>
                  <a:lnTo>
                    <a:pt x="396" y="298"/>
                  </a:lnTo>
                  <a:cubicBezTo>
                    <a:pt x="408" y="310"/>
                    <a:pt x="427" y="310"/>
                    <a:pt x="439" y="298"/>
                  </a:cubicBezTo>
                  <a:lnTo>
                    <a:pt x="471" y="266"/>
                  </a:lnTo>
                  <a:lnTo>
                    <a:pt x="471" y="470"/>
                  </a:lnTo>
                  <a:lnTo>
                    <a:pt x="267" y="470"/>
                  </a:lnTo>
                  <a:lnTo>
                    <a:pt x="298" y="439"/>
                  </a:lnTo>
                  <a:cubicBezTo>
                    <a:pt x="310" y="427"/>
                    <a:pt x="310" y="407"/>
                    <a:pt x="298" y="395"/>
                  </a:cubicBezTo>
                  <a:lnTo>
                    <a:pt x="44" y="141"/>
                  </a:lnTo>
                  <a:lnTo>
                    <a:pt x="0" y="185"/>
                  </a:lnTo>
                  <a:lnTo>
                    <a:pt x="233" y="417"/>
                  </a:lnTo>
                  <a:lnTo>
                    <a:pt x="170" y="480"/>
                  </a:lnTo>
                  <a:cubicBezTo>
                    <a:pt x="161" y="488"/>
                    <a:pt x="158" y="502"/>
                    <a:pt x="163" y="513"/>
                  </a:cubicBezTo>
                  <a:cubicBezTo>
                    <a:pt x="168" y="525"/>
                    <a:pt x="179" y="533"/>
                    <a:pt x="192" y="533"/>
                  </a:cubicBezTo>
                  <a:lnTo>
                    <a:pt x="502" y="533"/>
                  </a:lnTo>
                  <a:cubicBezTo>
                    <a:pt x="519" y="533"/>
                    <a:pt x="533" y="519"/>
                    <a:pt x="533" y="501"/>
                  </a:cubicBezTo>
                  <a:lnTo>
                    <a:pt x="533" y="191"/>
                  </a:lnTo>
                  <a:close/>
                  <a:moveTo>
                    <a:pt x="533" y="671"/>
                  </a:moveTo>
                  <a:cubicBezTo>
                    <a:pt x="533" y="654"/>
                    <a:pt x="519" y="640"/>
                    <a:pt x="502" y="640"/>
                  </a:cubicBezTo>
                  <a:lnTo>
                    <a:pt x="192" y="640"/>
                  </a:lnTo>
                  <a:cubicBezTo>
                    <a:pt x="179" y="640"/>
                    <a:pt x="168" y="647"/>
                    <a:pt x="163" y="659"/>
                  </a:cubicBezTo>
                  <a:cubicBezTo>
                    <a:pt x="158" y="671"/>
                    <a:pt x="161" y="684"/>
                    <a:pt x="170" y="693"/>
                  </a:cubicBezTo>
                  <a:lnTo>
                    <a:pt x="233" y="755"/>
                  </a:lnTo>
                  <a:lnTo>
                    <a:pt x="0" y="987"/>
                  </a:lnTo>
                  <a:lnTo>
                    <a:pt x="44" y="1031"/>
                  </a:lnTo>
                  <a:lnTo>
                    <a:pt x="298" y="777"/>
                  </a:lnTo>
                  <a:cubicBezTo>
                    <a:pt x="310" y="765"/>
                    <a:pt x="310" y="746"/>
                    <a:pt x="298" y="734"/>
                  </a:cubicBezTo>
                  <a:lnTo>
                    <a:pt x="267" y="702"/>
                  </a:lnTo>
                  <a:lnTo>
                    <a:pt x="471" y="702"/>
                  </a:lnTo>
                  <a:lnTo>
                    <a:pt x="471" y="906"/>
                  </a:lnTo>
                  <a:lnTo>
                    <a:pt x="439" y="875"/>
                  </a:lnTo>
                  <a:cubicBezTo>
                    <a:pt x="427" y="862"/>
                    <a:pt x="408" y="862"/>
                    <a:pt x="396" y="875"/>
                  </a:cubicBezTo>
                  <a:lnTo>
                    <a:pt x="142" y="1129"/>
                  </a:lnTo>
                  <a:lnTo>
                    <a:pt x="185" y="1172"/>
                  </a:lnTo>
                  <a:lnTo>
                    <a:pt x="417" y="940"/>
                  </a:lnTo>
                  <a:lnTo>
                    <a:pt x="480" y="1003"/>
                  </a:lnTo>
                  <a:cubicBezTo>
                    <a:pt x="489" y="1012"/>
                    <a:pt x="502" y="1015"/>
                    <a:pt x="514" y="1010"/>
                  </a:cubicBezTo>
                  <a:cubicBezTo>
                    <a:pt x="526" y="1005"/>
                    <a:pt x="533" y="994"/>
                    <a:pt x="533" y="981"/>
                  </a:cubicBezTo>
                  <a:lnTo>
                    <a:pt x="533" y="671"/>
                  </a:lnTo>
                  <a:close/>
                  <a:moveTo>
                    <a:pt x="941" y="417"/>
                  </a:moveTo>
                  <a:lnTo>
                    <a:pt x="1173" y="185"/>
                  </a:lnTo>
                  <a:lnTo>
                    <a:pt x="1129" y="141"/>
                  </a:lnTo>
                  <a:lnTo>
                    <a:pt x="875" y="395"/>
                  </a:lnTo>
                  <a:cubicBezTo>
                    <a:pt x="863" y="407"/>
                    <a:pt x="863" y="427"/>
                    <a:pt x="875" y="439"/>
                  </a:cubicBezTo>
                  <a:lnTo>
                    <a:pt x="907" y="470"/>
                  </a:lnTo>
                  <a:lnTo>
                    <a:pt x="703" y="470"/>
                  </a:lnTo>
                  <a:lnTo>
                    <a:pt x="703" y="266"/>
                  </a:lnTo>
                  <a:lnTo>
                    <a:pt x="734" y="298"/>
                  </a:lnTo>
                  <a:cubicBezTo>
                    <a:pt x="746" y="310"/>
                    <a:pt x="766" y="310"/>
                    <a:pt x="778" y="298"/>
                  </a:cubicBezTo>
                  <a:lnTo>
                    <a:pt x="1032" y="44"/>
                  </a:lnTo>
                  <a:lnTo>
                    <a:pt x="988" y="0"/>
                  </a:lnTo>
                  <a:lnTo>
                    <a:pt x="756" y="232"/>
                  </a:lnTo>
                  <a:lnTo>
                    <a:pt x="693" y="169"/>
                  </a:lnTo>
                  <a:cubicBezTo>
                    <a:pt x="685" y="160"/>
                    <a:pt x="671" y="158"/>
                    <a:pt x="660" y="162"/>
                  </a:cubicBezTo>
                  <a:cubicBezTo>
                    <a:pt x="648" y="167"/>
                    <a:pt x="640" y="178"/>
                    <a:pt x="640" y="191"/>
                  </a:cubicBezTo>
                  <a:lnTo>
                    <a:pt x="640" y="501"/>
                  </a:lnTo>
                  <a:cubicBezTo>
                    <a:pt x="640" y="519"/>
                    <a:pt x="654" y="533"/>
                    <a:pt x="671" y="533"/>
                  </a:cubicBezTo>
                  <a:lnTo>
                    <a:pt x="982" y="533"/>
                  </a:lnTo>
                  <a:cubicBezTo>
                    <a:pt x="994" y="533"/>
                    <a:pt x="1006" y="525"/>
                    <a:pt x="1011" y="513"/>
                  </a:cubicBezTo>
                  <a:cubicBezTo>
                    <a:pt x="1015" y="502"/>
                    <a:pt x="1013" y="488"/>
                    <a:pt x="1004" y="480"/>
                  </a:cubicBezTo>
                  <a:lnTo>
                    <a:pt x="941" y="4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0F6DA4A4-2492-B847-9028-435852932E14}"/>
              </a:ext>
            </a:extLst>
          </p:cNvPr>
          <p:cNvGrpSpPr/>
          <p:nvPr userDrawn="1"/>
        </p:nvGrpSpPr>
        <p:grpSpPr>
          <a:xfrm>
            <a:off x="9527983" y="2052486"/>
            <a:ext cx="710291" cy="710292"/>
            <a:chOff x="8066443" y="1520336"/>
            <a:chExt cx="710291" cy="710292"/>
          </a:xfrm>
        </p:grpSpPr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F3A07724-3C08-FD47-B1BC-E25C1D952B2A}"/>
                </a:ext>
              </a:extLst>
            </p:cNvPr>
            <p:cNvSpPr/>
            <p:nvPr/>
          </p:nvSpPr>
          <p:spPr>
            <a:xfrm>
              <a:off x="8066443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66" name="Freeform 16">
              <a:extLst>
                <a:ext uri="{FF2B5EF4-FFF2-40B4-BE49-F238E27FC236}">
                  <a16:creationId xmlns:a16="http://schemas.microsoft.com/office/drawing/2014/main" id="{B7BF94FE-B721-114E-9B23-25D0C032B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6957" y="1650851"/>
              <a:ext cx="449262" cy="449263"/>
            </a:xfrm>
            <a:custGeom>
              <a:avLst/>
              <a:gdLst>
                <a:gd name="T0" fmla="*/ 1129 w 1249"/>
                <a:gd name="T1" fmla="*/ 1046 h 1248"/>
                <a:gd name="T2" fmla="*/ 1022 w 1249"/>
                <a:gd name="T3" fmla="*/ 1046 h 1248"/>
                <a:gd name="T4" fmla="*/ 828 w 1249"/>
                <a:gd name="T5" fmla="*/ 843 h 1248"/>
                <a:gd name="T6" fmla="*/ 960 w 1249"/>
                <a:gd name="T7" fmla="*/ 1046 h 1248"/>
                <a:gd name="T8" fmla="*/ 1191 w 1249"/>
                <a:gd name="T9" fmla="*/ 1046 h 1248"/>
                <a:gd name="T10" fmla="*/ 1019 w 1249"/>
                <a:gd name="T11" fmla="*/ 946 h 1248"/>
                <a:gd name="T12" fmla="*/ 828 w 1249"/>
                <a:gd name="T13" fmla="*/ 843 h 1248"/>
                <a:gd name="T14" fmla="*/ 678 w 1249"/>
                <a:gd name="T15" fmla="*/ 1131 h 1248"/>
                <a:gd name="T16" fmla="*/ 570 w 1249"/>
                <a:gd name="T17" fmla="*/ 1131 h 1248"/>
                <a:gd name="T18" fmla="*/ 624 w 1249"/>
                <a:gd name="T19" fmla="*/ 1247 h 1248"/>
                <a:gd name="T20" fmla="*/ 655 w 1249"/>
                <a:gd name="T21" fmla="*/ 1020 h 1248"/>
                <a:gd name="T22" fmla="*/ 593 w 1249"/>
                <a:gd name="T23" fmla="*/ 905 h 1248"/>
                <a:gd name="T24" fmla="*/ 508 w 1249"/>
                <a:gd name="T25" fmla="*/ 1131 h 1248"/>
                <a:gd name="T26" fmla="*/ 173 w 1249"/>
                <a:gd name="T27" fmla="*/ 993 h 1248"/>
                <a:gd name="T28" fmla="*/ 173 w 1249"/>
                <a:gd name="T29" fmla="*/ 1100 h 1248"/>
                <a:gd name="T30" fmla="*/ 173 w 1249"/>
                <a:gd name="T31" fmla="*/ 993 h 1248"/>
                <a:gd name="T32" fmla="*/ 288 w 1249"/>
                <a:gd name="T33" fmla="*/ 1046 h 1248"/>
                <a:gd name="T34" fmla="*/ 420 w 1249"/>
                <a:gd name="T35" fmla="*/ 843 h 1248"/>
                <a:gd name="T36" fmla="*/ 229 w 1249"/>
                <a:gd name="T37" fmla="*/ 946 h 1248"/>
                <a:gd name="T38" fmla="*/ 57 w 1249"/>
                <a:gd name="T39" fmla="*/ 1046 h 1248"/>
                <a:gd name="T40" fmla="*/ 170 w 1249"/>
                <a:gd name="T41" fmla="*/ 624 h 1248"/>
                <a:gd name="T42" fmla="*/ 63 w 1249"/>
                <a:gd name="T43" fmla="*/ 624 h 1248"/>
                <a:gd name="T44" fmla="*/ 170 w 1249"/>
                <a:gd name="T45" fmla="*/ 624 h 1248"/>
                <a:gd name="T46" fmla="*/ 116 w 1249"/>
                <a:gd name="T47" fmla="*/ 740 h 1248"/>
                <a:gd name="T48" fmla="*/ 342 w 1249"/>
                <a:gd name="T49" fmla="*/ 655 h 1248"/>
                <a:gd name="T50" fmla="*/ 227 w 1249"/>
                <a:gd name="T51" fmla="*/ 593 h 1248"/>
                <a:gd name="T52" fmla="*/ 0 w 1249"/>
                <a:gd name="T53" fmla="*/ 624 h 1248"/>
                <a:gd name="T54" fmla="*/ 119 w 1249"/>
                <a:gd name="T55" fmla="*/ 201 h 1248"/>
                <a:gd name="T56" fmla="*/ 226 w 1249"/>
                <a:gd name="T57" fmla="*/ 201 h 1248"/>
                <a:gd name="T58" fmla="*/ 420 w 1249"/>
                <a:gd name="T59" fmla="*/ 404 h 1248"/>
                <a:gd name="T60" fmla="*/ 288 w 1249"/>
                <a:gd name="T61" fmla="*/ 201 h 1248"/>
                <a:gd name="T62" fmla="*/ 57 w 1249"/>
                <a:gd name="T63" fmla="*/ 201 h 1248"/>
                <a:gd name="T64" fmla="*/ 229 w 1249"/>
                <a:gd name="T65" fmla="*/ 301 h 1248"/>
                <a:gd name="T66" fmla="*/ 420 w 1249"/>
                <a:gd name="T67" fmla="*/ 404 h 1248"/>
                <a:gd name="T68" fmla="*/ 571 w 1249"/>
                <a:gd name="T69" fmla="*/ 116 h 1248"/>
                <a:gd name="T70" fmla="*/ 678 w 1249"/>
                <a:gd name="T71" fmla="*/ 116 h 1248"/>
                <a:gd name="T72" fmla="*/ 624 w 1249"/>
                <a:gd name="T73" fmla="*/ 0 h 1248"/>
                <a:gd name="T74" fmla="*/ 593 w 1249"/>
                <a:gd name="T75" fmla="*/ 227 h 1248"/>
                <a:gd name="T76" fmla="*/ 655 w 1249"/>
                <a:gd name="T77" fmla="*/ 342 h 1248"/>
                <a:gd name="T78" fmla="*/ 740 w 1249"/>
                <a:gd name="T79" fmla="*/ 116 h 1248"/>
                <a:gd name="T80" fmla="*/ 624 w 1249"/>
                <a:gd name="T81" fmla="*/ 819 h 1248"/>
                <a:gd name="T82" fmla="*/ 624 w 1249"/>
                <a:gd name="T83" fmla="*/ 429 h 1248"/>
                <a:gd name="T84" fmla="*/ 624 w 1249"/>
                <a:gd name="T85" fmla="*/ 819 h 1248"/>
                <a:gd name="T86" fmla="*/ 367 w 1249"/>
                <a:gd name="T87" fmla="*/ 624 h 1248"/>
                <a:gd name="T88" fmla="*/ 881 w 1249"/>
                <a:gd name="T89" fmla="*/ 624 h 1248"/>
                <a:gd name="T90" fmla="*/ 1076 w 1249"/>
                <a:gd name="T91" fmla="*/ 254 h 1248"/>
                <a:gd name="T92" fmla="*/ 1076 w 1249"/>
                <a:gd name="T93" fmla="*/ 147 h 1248"/>
                <a:gd name="T94" fmla="*/ 1076 w 1249"/>
                <a:gd name="T95" fmla="*/ 254 h 1248"/>
                <a:gd name="T96" fmla="*/ 960 w 1249"/>
                <a:gd name="T97" fmla="*/ 201 h 1248"/>
                <a:gd name="T98" fmla="*/ 828 w 1249"/>
                <a:gd name="T99" fmla="*/ 404 h 1248"/>
                <a:gd name="T100" fmla="*/ 1019 w 1249"/>
                <a:gd name="T101" fmla="*/ 301 h 1248"/>
                <a:gd name="T102" fmla="*/ 1191 w 1249"/>
                <a:gd name="T103" fmla="*/ 201 h 1248"/>
                <a:gd name="T104" fmla="*/ 1132 w 1249"/>
                <a:gd name="T105" fmla="*/ 678 h 1248"/>
                <a:gd name="T106" fmla="*/ 1132 w 1249"/>
                <a:gd name="T107" fmla="*/ 570 h 1248"/>
                <a:gd name="T108" fmla="*/ 1132 w 1249"/>
                <a:gd name="T109" fmla="*/ 678 h 1248"/>
                <a:gd name="T110" fmla="*/ 1021 w 1249"/>
                <a:gd name="T111" fmla="*/ 593 h 1248"/>
                <a:gd name="T112" fmla="*/ 906 w 1249"/>
                <a:gd name="T113" fmla="*/ 655 h 1248"/>
                <a:gd name="T114" fmla="*/ 1132 w 1249"/>
                <a:gd name="T115" fmla="*/ 740 h 1248"/>
                <a:gd name="T116" fmla="*/ 1132 w 1249"/>
                <a:gd name="T117" fmla="*/ 50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49" h="1248">
                  <a:moveTo>
                    <a:pt x="1076" y="993"/>
                  </a:moveTo>
                  <a:cubicBezTo>
                    <a:pt x="1105" y="993"/>
                    <a:pt x="1129" y="1017"/>
                    <a:pt x="1129" y="1046"/>
                  </a:cubicBezTo>
                  <a:cubicBezTo>
                    <a:pt x="1129" y="1076"/>
                    <a:pt x="1105" y="1100"/>
                    <a:pt x="1076" y="1100"/>
                  </a:cubicBezTo>
                  <a:cubicBezTo>
                    <a:pt x="1046" y="1100"/>
                    <a:pt x="1022" y="1076"/>
                    <a:pt x="1022" y="1046"/>
                  </a:cubicBezTo>
                  <a:cubicBezTo>
                    <a:pt x="1022" y="1017"/>
                    <a:pt x="1046" y="993"/>
                    <a:pt x="1076" y="993"/>
                  </a:cubicBezTo>
                  <a:close/>
                  <a:moveTo>
                    <a:pt x="828" y="843"/>
                  </a:moveTo>
                  <a:lnTo>
                    <a:pt x="975" y="990"/>
                  </a:lnTo>
                  <a:cubicBezTo>
                    <a:pt x="966" y="1007"/>
                    <a:pt x="960" y="1026"/>
                    <a:pt x="960" y="1046"/>
                  </a:cubicBezTo>
                  <a:cubicBezTo>
                    <a:pt x="960" y="1110"/>
                    <a:pt x="1012" y="1162"/>
                    <a:pt x="1076" y="1162"/>
                  </a:cubicBezTo>
                  <a:cubicBezTo>
                    <a:pt x="1139" y="1162"/>
                    <a:pt x="1191" y="1110"/>
                    <a:pt x="1191" y="1046"/>
                  </a:cubicBezTo>
                  <a:cubicBezTo>
                    <a:pt x="1191" y="982"/>
                    <a:pt x="1139" y="930"/>
                    <a:pt x="1076" y="930"/>
                  </a:cubicBezTo>
                  <a:cubicBezTo>
                    <a:pt x="1055" y="930"/>
                    <a:pt x="1036" y="936"/>
                    <a:pt x="1019" y="946"/>
                  </a:cubicBezTo>
                  <a:lnTo>
                    <a:pt x="872" y="799"/>
                  </a:lnTo>
                  <a:lnTo>
                    <a:pt x="828" y="843"/>
                  </a:lnTo>
                  <a:close/>
                  <a:moveTo>
                    <a:pt x="624" y="1077"/>
                  </a:moveTo>
                  <a:cubicBezTo>
                    <a:pt x="653" y="1077"/>
                    <a:pt x="678" y="1102"/>
                    <a:pt x="678" y="1131"/>
                  </a:cubicBezTo>
                  <a:cubicBezTo>
                    <a:pt x="678" y="1161"/>
                    <a:pt x="654" y="1184"/>
                    <a:pt x="624" y="1184"/>
                  </a:cubicBezTo>
                  <a:cubicBezTo>
                    <a:pt x="595" y="1184"/>
                    <a:pt x="570" y="1160"/>
                    <a:pt x="570" y="1131"/>
                  </a:cubicBezTo>
                  <a:cubicBezTo>
                    <a:pt x="570" y="1101"/>
                    <a:pt x="594" y="1077"/>
                    <a:pt x="624" y="1077"/>
                  </a:cubicBezTo>
                  <a:close/>
                  <a:moveTo>
                    <a:pt x="624" y="1247"/>
                  </a:moveTo>
                  <a:cubicBezTo>
                    <a:pt x="688" y="1247"/>
                    <a:pt x="740" y="1195"/>
                    <a:pt x="740" y="1131"/>
                  </a:cubicBezTo>
                  <a:cubicBezTo>
                    <a:pt x="740" y="1078"/>
                    <a:pt x="704" y="1034"/>
                    <a:pt x="655" y="1020"/>
                  </a:cubicBezTo>
                  <a:lnTo>
                    <a:pt x="655" y="905"/>
                  </a:lnTo>
                  <a:lnTo>
                    <a:pt x="593" y="905"/>
                  </a:lnTo>
                  <a:lnTo>
                    <a:pt x="593" y="1020"/>
                  </a:lnTo>
                  <a:cubicBezTo>
                    <a:pt x="544" y="1034"/>
                    <a:pt x="508" y="1078"/>
                    <a:pt x="508" y="1131"/>
                  </a:cubicBezTo>
                  <a:cubicBezTo>
                    <a:pt x="508" y="1195"/>
                    <a:pt x="560" y="1247"/>
                    <a:pt x="624" y="1247"/>
                  </a:cubicBezTo>
                  <a:close/>
                  <a:moveTo>
                    <a:pt x="173" y="993"/>
                  </a:moveTo>
                  <a:cubicBezTo>
                    <a:pt x="202" y="993"/>
                    <a:pt x="226" y="1017"/>
                    <a:pt x="226" y="1046"/>
                  </a:cubicBezTo>
                  <a:cubicBezTo>
                    <a:pt x="226" y="1076"/>
                    <a:pt x="202" y="1100"/>
                    <a:pt x="173" y="1100"/>
                  </a:cubicBezTo>
                  <a:cubicBezTo>
                    <a:pt x="143" y="1100"/>
                    <a:pt x="119" y="1076"/>
                    <a:pt x="119" y="1046"/>
                  </a:cubicBezTo>
                  <a:cubicBezTo>
                    <a:pt x="119" y="1017"/>
                    <a:pt x="143" y="993"/>
                    <a:pt x="173" y="993"/>
                  </a:cubicBezTo>
                  <a:close/>
                  <a:moveTo>
                    <a:pt x="173" y="1162"/>
                  </a:moveTo>
                  <a:cubicBezTo>
                    <a:pt x="236" y="1162"/>
                    <a:pt x="288" y="1110"/>
                    <a:pt x="288" y="1046"/>
                  </a:cubicBezTo>
                  <a:cubicBezTo>
                    <a:pt x="288" y="1026"/>
                    <a:pt x="282" y="1007"/>
                    <a:pt x="273" y="990"/>
                  </a:cubicBezTo>
                  <a:lnTo>
                    <a:pt x="420" y="843"/>
                  </a:lnTo>
                  <a:lnTo>
                    <a:pt x="376" y="799"/>
                  </a:lnTo>
                  <a:lnTo>
                    <a:pt x="229" y="946"/>
                  </a:lnTo>
                  <a:cubicBezTo>
                    <a:pt x="212" y="936"/>
                    <a:pt x="193" y="930"/>
                    <a:pt x="173" y="930"/>
                  </a:cubicBezTo>
                  <a:cubicBezTo>
                    <a:pt x="109" y="930"/>
                    <a:pt x="57" y="982"/>
                    <a:pt x="57" y="1046"/>
                  </a:cubicBezTo>
                  <a:cubicBezTo>
                    <a:pt x="57" y="1110"/>
                    <a:pt x="109" y="1162"/>
                    <a:pt x="173" y="1162"/>
                  </a:cubicBezTo>
                  <a:close/>
                  <a:moveTo>
                    <a:pt x="170" y="624"/>
                  </a:moveTo>
                  <a:cubicBezTo>
                    <a:pt x="170" y="653"/>
                    <a:pt x="145" y="677"/>
                    <a:pt x="116" y="677"/>
                  </a:cubicBezTo>
                  <a:cubicBezTo>
                    <a:pt x="86" y="677"/>
                    <a:pt x="63" y="653"/>
                    <a:pt x="63" y="624"/>
                  </a:cubicBezTo>
                  <a:cubicBezTo>
                    <a:pt x="63" y="594"/>
                    <a:pt x="87" y="570"/>
                    <a:pt x="116" y="570"/>
                  </a:cubicBezTo>
                  <a:cubicBezTo>
                    <a:pt x="146" y="570"/>
                    <a:pt x="170" y="594"/>
                    <a:pt x="170" y="624"/>
                  </a:cubicBezTo>
                  <a:close/>
                  <a:moveTo>
                    <a:pt x="0" y="624"/>
                  </a:moveTo>
                  <a:cubicBezTo>
                    <a:pt x="0" y="688"/>
                    <a:pt x="52" y="740"/>
                    <a:pt x="116" y="740"/>
                  </a:cubicBezTo>
                  <a:cubicBezTo>
                    <a:pt x="169" y="740"/>
                    <a:pt x="213" y="704"/>
                    <a:pt x="227" y="655"/>
                  </a:cubicBezTo>
                  <a:lnTo>
                    <a:pt x="342" y="655"/>
                  </a:lnTo>
                  <a:lnTo>
                    <a:pt x="342" y="593"/>
                  </a:lnTo>
                  <a:lnTo>
                    <a:pt x="227" y="593"/>
                  </a:lnTo>
                  <a:cubicBezTo>
                    <a:pt x="213" y="544"/>
                    <a:pt x="169" y="508"/>
                    <a:pt x="116" y="508"/>
                  </a:cubicBezTo>
                  <a:cubicBezTo>
                    <a:pt x="52" y="508"/>
                    <a:pt x="0" y="560"/>
                    <a:pt x="0" y="624"/>
                  </a:cubicBezTo>
                  <a:close/>
                  <a:moveTo>
                    <a:pt x="173" y="254"/>
                  </a:moveTo>
                  <a:cubicBezTo>
                    <a:pt x="143" y="254"/>
                    <a:pt x="119" y="230"/>
                    <a:pt x="119" y="201"/>
                  </a:cubicBezTo>
                  <a:cubicBezTo>
                    <a:pt x="119" y="171"/>
                    <a:pt x="143" y="147"/>
                    <a:pt x="173" y="147"/>
                  </a:cubicBezTo>
                  <a:cubicBezTo>
                    <a:pt x="202" y="147"/>
                    <a:pt x="226" y="171"/>
                    <a:pt x="226" y="201"/>
                  </a:cubicBezTo>
                  <a:cubicBezTo>
                    <a:pt x="226" y="230"/>
                    <a:pt x="202" y="254"/>
                    <a:pt x="173" y="254"/>
                  </a:cubicBezTo>
                  <a:close/>
                  <a:moveTo>
                    <a:pt x="420" y="404"/>
                  </a:moveTo>
                  <a:lnTo>
                    <a:pt x="273" y="257"/>
                  </a:lnTo>
                  <a:cubicBezTo>
                    <a:pt x="282" y="240"/>
                    <a:pt x="288" y="221"/>
                    <a:pt x="288" y="201"/>
                  </a:cubicBezTo>
                  <a:cubicBezTo>
                    <a:pt x="288" y="137"/>
                    <a:pt x="236" y="85"/>
                    <a:pt x="173" y="85"/>
                  </a:cubicBezTo>
                  <a:cubicBezTo>
                    <a:pt x="109" y="85"/>
                    <a:pt x="57" y="137"/>
                    <a:pt x="57" y="201"/>
                  </a:cubicBezTo>
                  <a:cubicBezTo>
                    <a:pt x="57" y="264"/>
                    <a:pt x="109" y="316"/>
                    <a:pt x="173" y="316"/>
                  </a:cubicBezTo>
                  <a:cubicBezTo>
                    <a:pt x="193" y="316"/>
                    <a:pt x="212" y="310"/>
                    <a:pt x="229" y="301"/>
                  </a:cubicBezTo>
                  <a:lnTo>
                    <a:pt x="376" y="448"/>
                  </a:lnTo>
                  <a:lnTo>
                    <a:pt x="420" y="404"/>
                  </a:lnTo>
                  <a:close/>
                  <a:moveTo>
                    <a:pt x="624" y="170"/>
                  </a:moveTo>
                  <a:cubicBezTo>
                    <a:pt x="594" y="170"/>
                    <a:pt x="571" y="146"/>
                    <a:pt x="571" y="116"/>
                  </a:cubicBezTo>
                  <a:cubicBezTo>
                    <a:pt x="571" y="86"/>
                    <a:pt x="595" y="62"/>
                    <a:pt x="624" y="62"/>
                  </a:cubicBezTo>
                  <a:cubicBezTo>
                    <a:pt x="654" y="62"/>
                    <a:pt x="678" y="86"/>
                    <a:pt x="678" y="116"/>
                  </a:cubicBezTo>
                  <a:cubicBezTo>
                    <a:pt x="678" y="146"/>
                    <a:pt x="653" y="170"/>
                    <a:pt x="624" y="170"/>
                  </a:cubicBezTo>
                  <a:close/>
                  <a:moveTo>
                    <a:pt x="624" y="0"/>
                  </a:moveTo>
                  <a:cubicBezTo>
                    <a:pt x="560" y="0"/>
                    <a:pt x="508" y="52"/>
                    <a:pt x="508" y="116"/>
                  </a:cubicBezTo>
                  <a:cubicBezTo>
                    <a:pt x="508" y="169"/>
                    <a:pt x="544" y="213"/>
                    <a:pt x="593" y="227"/>
                  </a:cubicBezTo>
                  <a:lnTo>
                    <a:pt x="593" y="342"/>
                  </a:lnTo>
                  <a:lnTo>
                    <a:pt x="655" y="342"/>
                  </a:lnTo>
                  <a:lnTo>
                    <a:pt x="655" y="227"/>
                  </a:lnTo>
                  <a:cubicBezTo>
                    <a:pt x="704" y="213"/>
                    <a:pt x="740" y="169"/>
                    <a:pt x="740" y="116"/>
                  </a:cubicBezTo>
                  <a:cubicBezTo>
                    <a:pt x="740" y="52"/>
                    <a:pt x="688" y="0"/>
                    <a:pt x="624" y="0"/>
                  </a:cubicBezTo>
                  <a:close/>
                  <a:moveTo>
                    <a:pt x="624" y="819"/>
                  </a:moveTo>
                  <a:cubicBezTo>
                    <a:pt x="517" y="819"/>
                    <a:pt x="429" y="731"/>
                    <a:pt x="429" y="624"/>
                  </a:cubicBezTo>
                  <a:cubicBezTo>
                    <a:pt x="429" y="517"/>
                    <a:pt x="517" y="429"/>
                    <a:pt x="624" y="429"/>
                  </a:cubicBezTo>
                  <a:cubicBezTo>
                    <a:pt x="732" y="429"/>
                    <a:pt x="819" y="517"/>
                    <a:pt x="819" y="624"/>
                  </a:cubicBezTo>
                  <a:cubicBezTo>
                    <a:pt x="819" y="731"/>
                    <a:pt x="732" y="819"/>
                    <a:pt x="624" y="819"/>
                  </a:cubicBezTo>
                  <a:close/>
                  <a:moveTo>
                    <a:pt x="624" y="367"/>
                  </a:moveTo>
                  <a:cubicBezTo>
                    <a:pt x="483" y="367"/>
                    <a:pt x="367" y="482"/>
                    <a:pt x="367" y="624"/>
                  </a:cubicBezTo>
                  <a:cubicBezTo>
                    <a:pt x="367" y="766"/>
                    <a:pt x="483" y="880"/>
                    <a:pt x="624" y="880"/>
                  </a:cubicBezTo>
                  <a:cubicBezTo>
                    <a:pt x="766" y="880"/>
                    <a:pt x="881" y="766"/>
                    <a:pt x="881" y="624"/>
                  </a:cubicBezTo>
                  <a:cubicBezTo>
                    <a:pt x="881" y="482"/>
                    <a:pt x="766" y="367"/>
                    <a:pt x="624" y="367"/>
                  </a:cubicBezTo>
                  <a:close/>
                  <a:moveTo>
                    <a:pt x="1076" y="254"/>
                  </a:moveTo>
                  <a:cubicBezTo>
                    <a:pt x="1046" y="254"/>
                    <a:pt x="1022" y="230"/>
                    <a:pt x="1022" y="201"/>
                  </a:cubicBezTo>
                  <a:cubicBezTo>
                    <a:pt x="1022" y="171"/>
                    <a:pt x="1046" y="147"/>
                    <a:pt x="1076" y="147"/>
                  </a:cubicBezTo>
                  <a:cubicBezTo>
                    <a:pt x="1105" y="147"/>
                    <a:pt x="1129" y="171"/>
                    <a:pt x="1129" y="201"/>
                  </a:cubicBezTo>
                  <a:cubicBezTo>
                    <a:pt x="1129" y="230"/>
                    <a:pt x="1105" y="254"/>
                    <a:pt x="1076" y="254"/>
                  </a:cubicBezTo>
                  <a:close/>
                  <a:moveTo>
                    <a:pt x="1076" y="85"/>
                  </a:moveTo>
                  <a:cubicBezTo>
                    <a:pt x="1012" y="85"/>
                    <a:pt x="960" y="137"/>
                    <a:pt x="960" y="201"/>
                  </a:cubicBezTo>
                  <a:cubicBezTo>
                    <a:pt x="960" y="221"/>
                    <a:pt x="966" y="240"/>
                    <a:pt x="975" y="257"/>
                  </a:cubicBezTo>
                  <a:lnTo>
                    <a:pt x="828" y="404"/>
                  </a:lnTo>
                  <a:lnTo>
                    <a:pt x="872" y="448"/>
                  </a:lnTo>
                  <a:lnTo>
                    <a:pt x="1019" y="301"/>
                  </a:lnTo>
                  <a:cubicBezTo>
                    <a:pt x="1036" y="310"/>
                    <a:pt x="1055" y="316"/>
                    <a:pt x="1076" y="316"/>
                  </a:cubicBezTo>
                  <a:cubicBezTo>
                    <a:pt x="1139" y="316"/>
                    <a:pt x="1191" y="264"/>
                    <a:pt x="1191" y="201"/>
                  </a:cubicBezTo>
                  <a:cubicBezTo>
                    <a:pt x="1191" y="137"/>
                    <a:pt x="1139" y="85"/>
                    <a:pt x="1076" y="85"/>
                  </a:cubicBezTo>
                  <a:close/>
                  <a:moveTo>
                    <a:pt x="1132" y="678"/>
                  </a:moveTo>
                  <a:cubicBezTo>
                    <a:pt x="1102" y="678"/>
                    <a:pt x="1078" y="653"/>
                    <a:pt x="1078" y="624"/>
                  </a:cubicBezTo>
                  <a:cubicBezTo>
                    <a:pt x="1078" y="594"/>
                    <a:pt x="1103" y="570"/>
                    <a:pt x="1132" y="570"/>
                  </a:cubicBezTo>
                  <a:cubicBezTo>
                    <a:pt x="1162" y="570"/>
                    <a:pt x="1186" y="594"/>
                    <a:pt x="1186" y="624"/>
                  </a:cubicBezTo>
                  <a:cubicBezTo>
                    <a:pt x="1186" y="654"/>
                    <a:pt x="1161" y="678"/>
                    <a:pt x="1132" y="678"/>
                  </a:cubicBezTo>
                  <a:close/>
                  <a:moveTo>
                    <a:pt x="1132" y="508"/>
                  </a:moveTo>
                  <a:cubicBezTo>
                    <a:pt x="1079" y="508"/>
                    <a:pt x="1035" y="544"/>
                    <a:pt x="1021" y="593"/>
                  </a:cubicBezTo>
                  <a:lnTo>
                    <a:pt x="906" y="593"/>
                  </a:lnTo>
                  <a:lnTo>
                    <a:pt x="906" y="655"/>
                  </a:lnTo>
                  <a:lnTo>
                    <a:pt x="1021" y="655"/>
                  </a:lnTo>
                  <a:cubicBezTo>
                    <a:pt x="1035" y="704"/>
                    <a:pt x="1079" y="740"/>
                    <a:pt x="1132" y="740"/>
                  </a:cubicBezTo>
                  <a:cubicBezTo>
                    <a:pt x="1196" y="740"/>
                    <a:pt x="1248" y="688"/>
                    <a:pt x="1248" y="624"/>
                  </a:cubicBezTo>
                  <a:cubicBezTo>
                    <a:pt x="1248" y="560"/>
                    <a:pt x="1196" y="508"/>
                    <a:pt x="1132" y="5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F0B7820B-C58A-C14F-80EC-DFB0435EF43B}"/>
              </a:ext>
            </a:extLst>
          </p:cNvPr>
          <p:cNvGrpSpPr/>
          <p:nvPr userDrawn="1"/>
        </p:nvGrpSpPr>
        <p:grpSpPr>
          <a:xfrm>
            <a:off x="5137970" y="4062353"/>
            <a:ext cx="710291" cy="710292"/>
            <a:chOff x="3676430" y="3530203"/>
            <a:chExt cx="710291" cy="710292"/>
          </a:xfrm>
        </p:grpSpPr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33B09B99-2133-3A41-9241-35579DB01D05}"/>
                </a:ext>
              </a:extLst>
            </p:cNvPr>
            <p:cNvSpPr/>
            <p:nvPr/>
          </p:nvSpPr>
          <p:spPr>
            <a:xfrm>
              <a:off x="3676430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69" name="Freeform 17">
              <a:extLst>
                <a:ext uri="{FF2B5EF4-FFF2-40B4-BE49-F238E27FC236}">
                  <a16:creationId xmlns:a16="http://schemas.microsoft.com/office/drawing/2014/main" id="{98EB210D-F7F8-CB48-A8E4-C25444345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981" y="3655956"/>
              <a:ext cx="357188" cy="458787"/>
            </a:xfrm>
            <a:custGeom>
              <a:avLst/>
              <a:gdLst>
                <a:gd name="T0" fmla="*/ 711 w 994"/>
                <a:gd name="T1" fmla="*/ 1071 h 1276"/>
                <a:gd name="T2" fmla="*/ 790 w 994"/>
                <a:gd name="T3" fmla="*/ 796 h 1276"/>
                <a:gd name="T4" fmla="*/ 852 w 994"/>
                <a:gd name="T5" fmla="*/ 734 h 1276"/>
                <a:gd name="T6" fmla="*/ 649 w 994"/>
                <a:gd name="T7" fmla="*/ 1134 h 1276"/>
                <a:gd name="T8" fmla="*/ 852 w 994"/>
                <a:gd name="T9" fmla="*/ 734 h 1276"/>
                <a:gd name="T10" fmla="*/ 849 w 994"/>
                <a:gd name="T11" fmla="*/ 570 h 1276"/>
                <a:gd name="T12" fmla="*/ 539 w 994"/>
                <a:gd name="T13" fmla="*/ 508 h 1276"/>
                <a:gd name="T14" fmla="*/ 536 w 994"/>
                <a:gd name="T15" fmla="*/ 1071 h 1276"/>
                <a:gd name="T16" fmla="*/ 457 w 994"/>
                <a:gd name="T17" fmla="*/ 908 h 1276"/>
                <a:gd name="T18" fmla="*/ 536 w 994"/>
                <a:gd name="T19" fmla="*/ 1071 h 1276"/>
                <a:gd name="T20" fmla="*/ 395 w 994"/>
                <a:gd name="T21" fmla="*/ 847 h 1276"/>
                <a:gd name="T22" fmla="*/ 598 w 994"/>
                <a:gd name="T23" fmla="*/ 1134 h 1276"/>
                <a:gd name="T24" fmla="*/ 282 w 994"/>
                <a:gd name="T25" fmla="*/ 1071 h 1276"/>
                <a:gd name="T26" fmla="*/ 203 w 994"/>
                <a:gd name="T27" fmla="*/ 739 h 1276"/>
                <a:gd name="T28" fmla="*/ 282 w 994"/>
                <a:gd name="T29" fmla="*/ 1071 h 1276"/>
                <a:gd name="T30" fmla="*/ 141 w 994"/>
                <a:gd name="T31" fmla="*/ 677 h 1276"/>
                <a:gd name="T32" fmla="*/ 344 w 994"/>
                <a:gd name="T33" fmla="*/ 1134 h 1276"/>
                <a:gd name="T34" fmla="*/ 367 w 994"/>
                <a:gd name="T35" fmla="*/ 342 h 1276"/>
                <a:gd name="T36" fmla="*/ 259 w 994"/>
                <a:gd name="T37" fmla="*/ 342 h 1276"/>
                <a:gd name="T38" fmla="*/ 313 w 994"/>
                <a:gd name="T39" fmla="*/ 260 h 1276"/>
                <a:gd name="T40" fmla="*/ 367 w 994"/>
                <a:gd name="T41" fmla="*/ 342 h 1276"/>
                <a:gd name="T42" fmla="*/ 485 w 994"/>
                <a:gd name="T43" fmla="*/ 567 h 1276"/>
                <a:gd name="T44" fmla="*/ 403 w 994"/>
                <a:gd name="T45" fmla="*/ 413 h 1276"/>
                <a:gd name="T46" fmla="*/ 429 w 994"/>
                <a:gd name="T47" fmla="*/ 313 h 1276"/>
                <a:gd name="T48" fmla="*/ 197 w 994"/>
                <a:gd name="T49" fmla="*/ 313 h 1276"/>
                <a:gd name="T50" fmla="*/ 223 w 994"/>
                <a:gd name="T51" fmla="*/ 413 h 1276"/>
                <a:gd name="T52" fmla="*/ 141 w 994"/>
                <a:gd name="T53" fmla="*/ 567 h 1276"/>
                <a:gd name="T54" fmla="*/ 203 w 994"/>
                <a:gd name="T55" fmla="*/ 511 h 1276"/>
                <a:gd name="T56" fmla="*/ 423 w 994"/>
                <a:gd name="T57" fmla="*/ 511 h 1276"/>
                <a:gd name="T58" fmla="*/ 849 w 994"/>
                <a:gd name="T59" fmla="*/ 395 h 1276"/>
                <a:gd name="T60" fmla="*/ 539 w 994"/>
                <a:gd name="T61" fmla="*/ 457 h 1276"/>
                <a:gd name="T62" fmla="*/ 849 w 994"/>
                <a:gd name="T63" fmla="*/ 395 h 1276"/>
                <a:gd name="T64" fmla="*/ 877 w 994"/>
                <a:gd name="T65" fmla="*/ 254 h 1276"/>
                <a:gd name="T66" fmla="*/ 739 w 994"/>
                <a:gd name="T67" fmla="*/ 116 h 1276"/>
                <a:gd name="T68" fmla="*/ 677 w 994"/>
                <a:gd name="T69" fmla="*/ 316 h 1276"/>
                <a:gd name="T70" fmla="*/ 931 w 994"/>
                <a:gd name="T71" fmla="*/ 1187 h 1276"/>
                <a:gd name="T72" fmla="*/ 87 w 994"/>
                <a:gd name="T73" fmla="*/ 1213 h 1276"/>
                <a:gd name="T74" fmla="*/ 62 w 994"/>
                <a:gd name="T75" fmla="*/ 88 h 1276"/>
                <a:gd name="T76" fmla="*/ 723 w 994"/>
                <a:gd name="T77" fmla="*/ 62 h 1276"/>
                <a:gd name="T78" fmla="*/ 931 w 994"/>
                <a:gd name="T79" fmla="*/ 1187 h 1276"/>
                <a:gd name="T80" fmla="*/ 749 w 994"/>
                <a:gd name="T81" fmla="*/ 0 h 1276"/>
                <a:gd name="T82" fmla="*/ 0 w 994"/>
                <a:gd name="T83" fmla="*/ 88 h 1276"/>
                <a:gd name="T84" fmla="*/ 87 w 994"/>
                <a:gd name="T85" fmla="*/ 1275 h 1276"/>
                <a:gd name="T86" fmla="*/ 993 w 994"/>
                <a:gd name="T87" fmla="*/ 1187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94" h="1276">
                  <a:moveTo>
                    <a:pt x="790" y="1071"/>
                  </a:moveTo>
                  <a:lnTo>
                    <a:pt x="711" y="1071"/>
                  </a:lnTo>
                  <a:lnTo>
                    <a:pt x="711" y="796"/>
                  </a:lnTo>
                  <a:lnTo>
                    <a:pt x="790" y="796"/>
                  </a:lnTo>
                  <a:lnTo>
                    <a:pt x="790" y="1071"/>
                  </a:lnTo>
                  <a:close/>
                  <a:moveTo>
                    <a:pt x="852" y="734"/>
                  </a:moveTo>
                  <a:lnTo>
                    <a:pt x="649" y="734"/>
                  </a:lnTo>
                  <a:lnTo>
                    <a:pt x="649" y="1134"/>
                  </a:lnTo>
                  <a:lnTo>
                    <a:pt x="852" y="1134"/>
                  </a:lnTo>
                  <a:lnTo>
                    <a:pt x="852" y="734"/>
                  </a:lnTo>
                  <a:close/>
                  <a:moveTo>
                    <a:pt x="539" y="570"/>
                  </a:moveTo>
                  <a:lnTo>
                    <a:pt x="849" y="570"/>
                  </a:lnTo>
                  <a:lnTo>
                    <a:pt x="849" y="508"/>
                  </a:lnTo>
                  <a:lnTo>
                    <a:pt x="539" y="508"/>
                  </a:lnTo>
                  <a:lnTo>
                    <a:pt x="539" y="570"/>
                  </a:lnTo>
                  <a:close/>
                  <a:moveTo>
                    <a:pt x="536" y="1071"/>
                  </a:moveTo>
                  <a:lnTo>
                    <a:pt x="457" y="1071"/>
                  </a:lnTo>
                  <a:lnTo>
                    <a:pt x="457" y="908"/>
                  </a:lnTo>
                  <a:lnTo>
                    <a:pt x="536" y="908"/>
                  </a:lnTo>
                  <a:lnTo>
                    <a:pt x="536" y="1071"/>
                  </a:lnTo>
                  <a:close/>
                  <a:moveTo>
                    <a:pt x="598" y="847"/>
                  </a:moveTo>
                  <a:lnTo>
                    <a:pt x="395" y="847"/>
                  </a:lnTo>
                  <a:lnTo>
                    <a:pt x="395" y="1134"/>
                  </a:lnTo>
                  <a:lnTo>
                    <a:pt x="598" y="1134"/>
                  </a:lnTo>
                  <a:lnTo>
                    <a:pt x="598" y="847"/>
                  </a:lnTo>
                  <a:close/>
                  <a:moveTo>
                    <a:pt x="282" y="1071"/>
                  </a:moveTo>
                  <a:lnTo>
                    <a:pt x="203" y="1071"/>
                  </a:lnTo>
                  <a:lnTo>
                    <a:pt x="203" y="739"/>
                  </a:lnTo>
                  <a:lnTo>
                    <a:pt x="282" y="739"/>
                  </a:lnTo>
                  <a:lnTo>
                    <a:pt x="282" y="1071"/>
                  </a:lnTo>
                  <a:close/>
                  <a:moveTo>
                    <a:pt x="344" y="677"/>
                  </a:moveTo>
                  <a:lnTo>
                    <a:pt x="141" y="677"/>
                  </a:lnTo>
                  <a:lnTo>
                    <a:pt x="141" y="1134"/>
                  </a:lnTo>
                  <a:lnTo>
                    <a:pt x="344" y="1134"/>
                  </a:lnTo>
                  <a:lnTo>
                    <a:pt x="344" y="677"/>
                  </a:lnTo>
                  <a:close/>
                  <a:moveTo>
                    <a:pt x="367" y="342"/>
                  </a:moveTo>
                  <a:cubicBezTo>
                    <a:pt x="367" y="372"/>
                    <a:pt x="343" y="395"/>
                    <a:pt x="313" y="395"/>
                  </a:cubicBezTo>
                  <a:cubicBezTo>
                    <a:pt x="283" y="395"/>
                    <a:pt x="259" y="372"/>
                    <a:pt x="259" y="342"/>
                  </a:cubicBezTo>
                  <a:lnTo>
                    <a:pt x="259" y="313"/>
                  </a:lnTo>
                  <a:cubicBezTo>
                    <a:pt x="259" y="283"/>
                    <a:pt x="283" y="260"/>
                    <a:pt x="313" y="260"/>
                  </a:cubicBezTo>
                  <a:cubicBezTo>
                    <a:pt x="343" y="260"/>
                    <a:pt x="367" y="283"/>
                    <a:pt x="367" y="313"/>
                  </a:cubicBezTo>
                  <a:lnTo>
                    <a:pt x="367" y="342"/>
                  </a:lnTo>
                  <a:close/>
                  <a:moveTo>
                    <a:pt x="423" y="567"/>
                  </a:moveTo>
                  <a:lnTo>
                    <a:pt x="485" y="567"/>
                  </a:lnTo>
                  <a:lnTo>
                    <a:pt x="485" y="511"/>
                  </a:lnTo>
                  <a:cubicBezTo>
                    <a:pt x="485" y="463"/>
                    <a:pt x="448" y="431"/>
                    <a:pt x="403" y="413"/>
                  </a:cubicBezTo>
                  <a:cubicBezTo>
                    <a:pt x="419" y="393"/>
                    <a:pt x="429" y="369"/>
                    <a:pt x="429" y="342"/>
                  </a:cubicBezTo>
                  <a:lnTo>
                    <a:pt x="429" y="313"/>
                  </a:lnTo>
                  <a:cubicBezTo>
                    <a:pt x="429" y="250"/>
                    <a:pt x="377" y="198"/>
                    <a:pt x="313" y="198"/>
                  </a:cubicBezTo>
                  <a:cubicBezTo>
                    <a:pt x="249" y="198"/>
                    <a:pt x="197" y="250"/>
                    <a:pt x="197" y="313"/>
                  </a:cubicBezTo>
                  <a:lnTo>
                    <a:pt x="197" y="342"/>
                  </a:lnTo>
                  <a:cubicBezTo>
                    <a:pt x="197" y="369"/>
                    <a:pt x="207" y="393"/>
                    <a:pt x="223" y="413"/>
                  </a:cubicBezTo>
                  <a:cubicBezTo>
                    <a:pt x="178" y="431"/>
                    <a:pt x="141" y="463"/>
                    <a:pt x="141" y="511"/>
                  </a:cubicBezTo>
                  <a:lnTo>
                    <a:pt x="141" y="567"/>
                  </a:lnTo>
                  <a:lnTo>
                    <a:pt x="203" y="567"/>
                  </a:lnTo>
                  <a:lnTo>
                    <a:pt x="203" y="511"/>
                  </a:lnTo>
                  <a:cubicBezTo>
                    <a:pt x="203" y="479"/>
                    <a:pt x="269" y="457"/>
                    <a:pt x="313" y="457"/>
                  </a:cubicBezTo>
                  <a:cubicBezTo>
                    <a:pt x="357" y="457"/>
                    <a:pt x="423" y="479"/>
                    <a:pt x="423" y="511"/>
                  </a:cubicBezTo>
                  <a:lnTo>
                    <a:pt x="423" y="567"/>
                  </a:lnTo>
                  <a:close/>
                  <a:moveTo>
                    <a:pt x="849" y="395"/>
                  </a:moveTo>
                  <a:lnTo>
                    <a:pt x="539" y="395"/>
                  </a:lnTo>
                  <a:lnTo>
                    <a:pt x="539" y="457"/>
                  </a:lnTo>
                  <a:lnTo>
                    <a:pt x="849" y="457"/>
                  </a:lnTo>
                  <a:lnTo>
                    <a:pt x="849" y="395"/>
                  </a:lnTo>
                  <a:close/>
                  <a:moveTo>
                    <a:pt x="877" y="316"/>
                  </a:moveTo>
                  <a:lnTo>
                    <a:pt x="877" y="254"/>
                  </a:lnTo>
                  <a:lnTo>
                    <a:pt x="739" y="254"/>
                  </a:lnTo>
                  <a:lnTo>
                    <a:pt x="739" y="116"/>
                  </a:lnTo>
                  <a:lnTo>
                    <a:pt x="677" y="116"/>
                  </a:lnTo>
                  <a:lnTo>
                    <a:pt x="677" y="316"/>
                  </a:lnTo>
                  <a:lnTo>
                    <a:pt x="877" y="316"/>
                  </a:lnTo>
                  <a:close/>
                  <a:moveTo>
                    <a:pt x="931" y="1187"/>
                  </a:moveTo>
                  <a:cubicBezTo>
                    <a:pt x="931" y="1201"/>
                    <a:pt x="920" y="1213"/>
                    <a:pt x="906" y="1213"/>
                  </a:cubicBezTo>
                  <a:lnTo>
                    <a:pt x="87" y="1213"/>
                  </a:lnTo>
                  <a:cubicBezTo>
                    <a:pt x="73" y="1213"/>
                    <a:pt x="62" y="1201"/>
                    <a:pt x="62" y="1187"/>
                  </a:cubicBezTo>
                  <a:lnTo>
                    <a:pt x="62" y="88"/>
                  </a:lnTo>
                  <a:cubicBezTo>
                    <a:pt x="62" y="74"/>
                    <a:pt x="73" y="62"/>
                    <a:pt x="87" y="62"/>
                  </a:cubicBezTo>
                  <a:lnTo>
                    <a:pt x="723" y="62"/>
                  </a:lnTo>
                  <a:lnTo>
                    <a:pt x="931" y="270"/>
                  </a:lnTo>
                  <a:lnTo>
                    <a:pt x="931" y="1187"/>
                  </a:lnTo>
                  <a:close/>
                  <a:moveTo>
                    <a:pt x="993" y="244"/>
                  </a:moveTo>
                  <a:lnTo>
                    <a:pt x="749" y="0"/>
                  </a:lnTo>
                  <a:lnTo>
                    <a:pt x="87" y="0"/>
                  </a:lnTo>
                  <a:cubicBezTo>
                    <a:pt x="39" y="0"/>
                    <a:pt x="0" y="39"/>
                    <a:pt x="0" y="88"/>
                  </a:cubicBezTo>
                  <a:lnTo>
                    <a:pt x="0" y="1187"/>
                  </a:lnTo>
                  <a:cubicBezTo>
                    <a:pt x="0" y="1235"/>
                    <a:pt x="39" y="1275"/>
                    <a:pt x="87" y="1275"/>
                  </a:cubicBezTo>
                  <a:lnTo>
                    <a:pt x="906" y="1275"/>
                  </a:lnTo>
                  <a:cubicBezTo>
                    <a:pt x="954" y="1275"/>
                    <a:pt x="993" y="1235"/>
                    <a:pt x="993" y="1187"/>
                  </a:cubicBezTo>
                  <a:lnTo>
                    <a:pt x="993" y="2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8A15AAC4-3BFE-164B-B279-305BC6D0D35B}"/>
              </a:ext>
            </a:extLst>
          </p:cNvPr>
          <p:cNvGrpSpPr/>
          <p:nvPr userDrawn="1"/>
        </p:nvGrpSpPr>
        <p:grpSpPr>
          <a:xfrm>
            <a:off x="9520527" y="3030776"/>
            <a:ext cx="710291" cy="710292"/>
            <a:chOff x="8058987" y="2498626"/>
            <a:chExt cx="710291" cy="710292"/>
          </a:xfrm>
        </p:grpSpPr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C495D38D-BD0A-0C4C-92F9-2CCCC2BFB8DC}"/>
                </a:ext>
              </a:extLst>
            </p:cNvPr>
            <p:cNvSpPr/>
            <p:nvPr/>
          </p:nvSpPr>
          <p:spPr>
            <a:xfrm>
              <a:off x="8058987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72" name="Freeform 18">
              <a:extLst>
                <a:ext uri="{FF2B5EF4-FFF2-40B4-BE49-F238E27FC236}">
                  <a16:creationId xmlns:a16="http://schemas.microsoft.com/office/drawing/2014/main" id="{6A33C0C7-7C6D-2643-8770-7EA8975E5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0613" y="2613266"/>
              <a:ext cx="427038" cy="481013"/>
            </a:xfrm>
            <a:custGeom>
              <a:avLst/>
              <a:gdLst>
                <a:gd name="T0" fmla="*/ 1051 w 1185"/>
                <a:gd name="T1" fmla="*/ 1229 h 1334"/>
                <a:gd name="T2" fmla="*/ 1037 w 1185"/>
                <a:gd name="T3" fmla="*/ 1271 h 1334"/>
                <a:gd name="T4" fmla="*/ 1095 w 1185"/>
                <a:gd name="T5" fmla="*/ 1180 h 1334"/>
                <a:gd name="T6" fmla="*/ 711 w 1185"/>
                <a:gd name="T7" fmla="*/ 1305 h 1334"/>
                <a:gd name="T8" fmla="*/ 1150 w 1185"/>
                <a:gd name="T9" fmla="*/ 1153 h 1334"/>
                <a:gd name="T10" fmla="*/ 711 w 1185"/>
                <a:gd name="T11" fmla="*/ 1305 h 1334"/>
                <a:gd name="T12" fmla="*/ 603 w 1185"/>
                <a:gd name="T13" fmla="*/ 132 h 1334"/>
                <a:gd name="T14" fmla="*/ 55 w 1185"/>
                <a:gd name="T15" fmla="*/ 104 h 1334"/>
                <a:gd name="T16" fmla="*/ 960 w 1185"/>
                <a:gd name="T17" fmla="*/ 152 h 1334"/>
                <a:gd name="T18" fmla="*/ 0 w 1185"/>
                <a:gd name="T19" fmla="*/ 104 h 1334"/>
                <a:gd name="T20" fmla="*/ 640 w 1185"/>
                <a:gd name="T21" fmla="*/ 1305 h 1334"/>
                <a:gd name="T22" fmla="*/ 55 w 1185"/>
                <a:gd name="T23" fmla="*/ 1180 h 1334"/>
                <a:gd name="T24" fmla="*/ 55 w 1185"/>
                <a:gd name="T25" fmla="*/ 1125 h 1334"/>
                <a:gd name="T26" fmla="*/ 988 w 1185"/>
                <a:gd name="T27" fmla="*/ 493 h 1334"/>
                <a:gd name="T28" fmla="*/ 603 w 1185"/>
                <a:gd name="T29" fmla="*/ 1257 h 1334"/>
                <a:gd name="T30" fmla="*/ 567 w 1185"/>
                <a:gd name="T31" fmla="*/ 322 h 1334"/>
                <a:gd name="T32" fmla="*/ 643 w 1185"/>
                <a:gd name="T33" fmla="*/ 381 h 1334"/>
                <a:gd name="T34" fmla="*/ 567 w 1185"/>
                <a:gd name="T35" fmla="*/ 322 h 1334"/>
                <a:gd name="T36" fmla="*/ 698 w 1185"/>
                <a:gd name="T37" fmla="*/ 381 h 1334"/>
                <a:gd name="T38" fmla="*/ 511 w 1185"/>
                <a:gd name="T39" fmla="*/ 322 h 1334"/>
                <a:gd name="T40" fmla="*/ 372 w 1185"/>
                <a:gd name="T41" fmla="*/ 601 h 1334"/>
                <a:gd name="T42" fmla="*/ 431 w 1185"/>
                <a:gd name="T43" fmla="*/ 526 h 1334"/>
                <a:gd name="T44" fmla="*/ 431 w 1185"/>
                <a:gd name="T45" fmla="*/ 470 h 1334"/>
                <a:gd name="T46" fmla="*/ 372 w 1185"/>
                <a:gd name="T47" fmla="*/ 657 h 1334"/>
                <a:gd name="T48" fmla="*/ 439 w 1185"/>
                <a:gd name="T49" fmla="*/ 381 h 1334"/>
                <a:gd name="T50" fmla="*/ 364 w 1185"/>
                <a:gd name="T51" fmla="*/ 322 h 1334"/>
                <a:gd name="T52" fmla="*/ 439 w 1185"/>
                <a:gd name="T53" fmla="*/ 381 h 1334"/>
                <a:gd name="T54" fmla="*/ 308 w 1185"/>
                <a:gd name="T55" fmla="*/ 322 h 1334"/>
                <a:gd name="T56" fmla="*/ 495 w 1185"/>
                <a:gd name="T57" fmla="*/ 381 h 1334"/>
                <a:gd name="T58" fmla="*/ 372 w 1185"/>
                <a:gd name="T59" fmla="*/ 813 h 1334"/>
                <a:gd name="T60" fmla="*/ 431 w 1185"/>
                <a:gd name="T61" fmla="*/ 738 h 1334"/>
                <a:gd name="T62" fmla="*/ 431 w 1185"/>
                <a:gd name="T63" fmla="*/ 682 h 1334"/>
                <a:gd name="T64" fmla="*/ 372 w 1185"/>
                <a:gd name="T65" fmla="*/ 869 h 1334"/>
                <a:gd name="T66" fmla="*/ 236 w 1185"/>
                <a:gd name="T67" fmla="*/ 593 h 1334"/>
                <a:gd name="T68" fmla="*/ 160 w 1185"/>
                <a:gd name="T69" fmla="*/ 534 h 1334"/>
                <a:gd name="T70" fmla="*/ 236 w 1185"/>
                <a:gd name="T71" fmla="*/ 593 h 1334"/>
                <a:gd name="T72" fmla="*/ 105 w 1185"/>
                <a:gd name="T73" fmla="*/ 534 h 1334"/>
                <a:gd name="T74" fmla="*/ 292 w 1185"/>
                <a:gd name="T75" fmla="*/ 593 h 1334"/>
                <a:gd name="T76" fmla="*/ 169 w 1185"/>
                <a:gd name="T77" fmla="*/ 389 h 1334"/>
                <a:gd name="T78" fmla="*/ 228 w 1185"/>
                <a:gd name="T79" fmla="*/ 314 h 1334"/>
                <a:gd name="T80" fmla="*/ 228 w 1185"/>
                <a:gd name="T81" fmla="*/ 258 h 1334"/>
                <a:gd name="T82" fmla="*/ 169 w 1185"/>
                <a:gd name="T83" fmla="*/ 445 h 1334"/>
                <a:gd name="T84" fmla="*/ 236 w 1185"/>
                <a:gd name="T85" fmla="*/ 805 h 1334"/>
                <a:gd name="T86" fmla="*/ 160 w 1185"/>
                <a:gd name="T87" fmla="*/ 746 h 1334"/>
                <a:gd name="T88" fmla="*/ 236 w 1185"/>
                <a:gd name="T89" fmla="*/ 805 h 1334"/>
                <a:gd name="T90" fmla="*/ 105 w 1185"/>
                <a:gd name="T91" fmla="*/ 746 h 1334"/>
                <a:gd name="T92" fmla="*/ 292 w 1185"/>
                <a:gd name="T93" fmla="*/ 805 h 1334"/>
                <a:gd name="T94" fmla="*/ 1083 w 1185"/>
                <a:gd name="T95" fmla="*/ 605 h 1334"/>
                <a:gd name="T96" fmla="*/ 887 w 1185"/>
                <a:gd name="T97" fmla="*/ 505 h 1334"/>
                <a:gd name="T98" fmla="*/ 732 w 1185"/>
                <a:gd name="T99" fmla="*/ 639 h 1334"/>
                <a:gd name="T100" fmla="*/ 680 w 1185"/>
                <a:gd name="T101" fmla="*/ 944 h 1334"/>
                <a:gd name="T102" fmla="*/ 805 w 1185"/>
                <a:gd name="T103" fmla="*/ 1081 h 1334"/>
                <a:gd name="T104" fmla="*/ 671 w 1185"/>
                <a:gd name="T105" fmla="*/ 669 h 1334"/>
                <a:gd name="T106" fmla="*/ 788 w 1185"/>
                <a:gd name="T107" fmla="*/ 768 h 1334"/>
                <a:gd name="T108" fmla="*/ 831 w 1185"/>
                <a:gd name="T109" fmla="*/ 532 h 1334"/>
                <a:gd name="T110" fmla="*/ 887 w 1185"/>
                <a:gd name="T111" fmla="*/ 560 h 1334"/>
                <a:gd name="T112" fmla="*/ 958 w 1185"/>
                <a:gd name="T113" fmla="*/ 724 h 1334"/>
                <a:gd name="T114" fmla="*/ 1029 w 1185"/>
                <a:gd name="T115" fmla="*/ 619 h 1334"/>
                <a:gd name="T116" fmla="*/ 1085 w 1185"/>
                <a:gd name="T117" fmla="*/ 660 h 1334"/>
                <a:gd name="T118" fmla="*/ 1128 w 1185"/>
                <a:gd name="T119" fmla="*/ 758 h 1334"/>
                <a:gd name="T120" fmla="*/ 855 w 1185"/>
                <a:gd name="T121" fmla="*/ 1086 h 1334"/>
                <a:gd name="T122" fmla="*/ 1135 w 1185"/>
                <a:gd name="T123" fmla="*/ 1043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85" h="1334">
                  <a:moveTo>
                    <a:pt x="1037" y="1242"/>
                  </a:moveTo>
                  <a:cubicBezTo>
                    <a:pt x="1030" y="1242"/>
                    <a:pt x="1024" y="1236"/>
                    <a:pt x="1024" y="1229"/>
                  </a:cubicBezTo>
                  <a:cubicBezTo>
                    <a:pt x="1024" y="1222"/>
                    <a:pt x="1030" y="1216"/>
                    <a:pt x="1037" y="1216"/>
                  </a:cubicBezTo>
                  <a:cubicBezTo>
                    <a:pt x="1045" y="1216"/>
                    <a:pt x="1051" y="1222"/>
                    <a:pt x="1051" y="1229"/>
                  </a:cubicBezTo>
                  <a:cubicBezTo>
                    <a:pt x="1051" y="1236"/>
                    <a:pt x="1045" y="1242"/>
                    <a:pt x="1037" y="1242"/>
                  </a:cubicBezTo>
                  <a:close/>
                  <a:moveTo>
                    <a:pt x="1037" y="1187"/>
                  </a:moveTo>
                  <a:cubicBezTo>
                    <a:pt x="1014" y="1187"/>
                    <a:pt x="995" y="1206"/>
                    <a:pt x="995" y="1229"/>
                  </a:cubicBezTo>
                  <a:cubicBezTo>
                    <a:pt x="995" y="1252"/>
                    <a:pt x="1014" y="1271"/>
                    <a:pt x="1037" y="1271"/>
                  </a:cubicBezTo>
                  <a:cubicBezTo>
                    <a:pt x="1060" y="1271"/>
                    <a:pt x="1079" y="1252"/>
                    <a:pt x="1079" y="1229"/>
                  </a:cubicBezTo>
                  <a:cubicBezTo>
                    <a:pt x="1079" y="1206"/>
                    <a:pt x="1060" y="1187"/>
                    <a:pt x="1037" y="1187"/>
                  </a:cubicBezTo>
                  <a:close/>
                  <a:moveTo>
                    <a:pt x="766" y="1180"/>
                  </a:moveTo>
                  <a:lnTo>
                    <a:pt x="1095" y="1180"/>
                  </a:lnTo>
                  <a:lnTo>
                    <a:pt x="1095" y="1277"/>
                  </a:lnTo>
                  <a:lnTo>
                    <a:pt x="766" y="1277"/>
                  </a:lnTo>
                  <a:lnTo>
                    <a:pt x="766" y="1180"/>
                  </a:lnTo>
                  <a:close/>
                  <a:moveTo>
                    <a:pt x="711" y="1305"/>
                  </a:moveTo>
                  <a:cubicBezTo>
                    <a:pt x="711" y="1320"/>
                    <a:pt x="723" y="1333"/>
                    <a:pt x="738" y="1333"/>
                  </a:cubicBezTo>
                  <a:lnTo>
                    <a:pt x="1123" y="1333"/>
                  </a:lnTo>
                  <a:cubicBezTo>
                    <a:pt x="1138" y="1333"/>
                    <a:pt x="1150" y="1320"/>
                    <a:pt x="1150" y="1305"/>
                  </a:cubicBezTo>
                  <a:lnTo>
                    <a:pt x="1150" y="1153"/>
                  </a:lnTo>
                  <a:cubicBezTo>
                    <a:pt x="1150" y="1137"/>
                    <a:pt x="1138" y="1125"/>
                    <a:pt x="1123" y="1125"/>
                  </a:cubicBezTo>
                  <a:lnTo>
                    <a:pt x="738" y="1125"/>
                  </a:lnTo>
                  <a:cubicBezTo>
                    <a:pt x="723" y="1125"/>
                    <a:pt x="711" y="1137"/>
                    <a:pt x="711" y="1153"/>
                  </a:cubicBezTo>
                  <a:lnTo>
                    <a:pt x="711" y="1305"/>
                  </a:lnTo>
                  <a:close/>
                  <a:moveTo>
                    <a:pt x="603" y="76"/>
                  </a:moveTo>
                  <a:lnTo>
                    <a:pt x="413" y="76"/>
                  </a:lnTo>
                  <a:lnTo>
                    <a:pt x="413" y="132"/>
                  </a:lnTo>
                  <a:lnTo>
                    <a:pt x="603" y="132"/>
                  </a:lnTo>
                  <a:lnTo>
                    <a:pt x="603" y="76"/>
                  </a:lnTo>
                  <a:close/>
                  <a:moveTo>
                    <a:pt x="960" y="152"/>
                  </a:moveTo>
                  <a:lnTo>
                    <a:pt x="55" y="152"/>
                  </a:lnTo>
                  <a:lnTo>
                    <a:pt x="55" y="104"/>
                  </a:lnTo>
                  <a:cubicBezTo>
                    <a:pt x="55" y="77"/>
                    <a:pt x="77" y="55"/>
                    <a:pt x="104" y="55"/>
                  </a:cubicBezTo>
                  <a:lnTo>
                    <a:pt x="912" y="55"/>
                  </a:lnTo>
                  <a:cubicBezTo>
                    <a:pt x="939" y="55"/>
                    <a:pt x="960" y="77"/>
                    <a:pt x="960" y="104"/>
                  </a:cubicBezTo>
                  <a:lnTo>
                    <a:pt x="960" y="152"/>
                  </a:lnTo>
                  <a:close/>
                  <a:moveTo>
                    <a:pt x="1016" y="104"/>
                  </a:moveTo>
                  <a:cubicBezTo>
                    <a:pt x="1016" y="46"/>
                    <a:pt x="969" y="0"/>
                    <a:pt x="912" y="0"/>
                  </a:cubicBezTo>
                  <a:lnTo>
                    <a:pt x="104" y="0"/>
                  </a:lnTo>
                  <a:cubicBezTo>
                    <a:pt x="46" y="0"/>
                    <a:pt x="0" y="46"/>
                    <a:pt x="0" y="104"/>
                  </a:cubicBezTo>
                  <a:lnTo>
                    <a:pt x="0" y="1229"/>
                  </a:lnTo>
                  <a:cubicBezTo>
                    <a:pt x="0" y="1286"/>
                    <a:pt x="46" y="1333"/>
                    <a:pt x="104" y="1333"/>
                  </a:cubicBezTo>
                  <a:lnTo>
                    <a:pt x="612" y="1333"/>
                  </a:lnTo>
                  <a:cubicBezTo>
                    <a:pt x="627" y="1333"/>
                    <a:pt x="640" y="1320"/>
                    <a:pt x="640" y="1305"/>
                  </a:cubicBezTo>
                  <a:cubicBezTo>
                    <a:pt x="640" y="1290"/>
                    <a:pt x="627" y="1277"/>
                    <a:pt x="612" y="1277"/>
                  </a:cubicBezTo>
                  <a:lnTo>
                    <a:pt x="104" y="1277"/>
                  </a:lnTo>
                  <a:cubicBezTo>
                    <a:pt x="77" y="1277"/>
                    <a:pt x="55" y="1256"/>
                    <a:pt x="55" y="1229"/>
                  </a:cubicBezTo>
                  <a:lnTo>
                    <a:pt x="55" y="1180"/>
                  </a:lnTo>
                  <a:lnTo>
                    <a:pt x="603" y="1180"/>
                  </a:lnTo>
                  <a:cubicBezTo>
                    <a:pt x="618" y="1180"/>
                    <a:pt x="631" y="1168"/>
                    <a:pt x="631" y="1153"/>
                  </a:cubicBezTo>
                  <a:cubicBezTo>
                    <a:pt x="631" y="1137"/>
                    <a:pt x="618" y="1125"/>
                    <a:pt x="603" y="1125"/>
                  </a:cubicBezTo>
                  <a:lnTo>
                    <a:pt x="55" y="1125"/>
                  </a:lnTo>
                  <a:lnTo>
                    <a:pt x="55" y="208"/>
                  </a:lnTo>
                  <a:lnTo>
                    <a:pt x="960" y="208"/>
                  </a:lnTo>
                  <a:lnTo>
                    <a:pt x="960" y="465"/>
                  </a:lnTo>
                  <a:cubicBezTo>
                    <a:pt x="960" y="480"/>
                    <a:pt x="973" y="493"/>
                    <a:pt x="988" y="493"/>
                  </a:cubicBezTo>
                  <a:cubicBezTo>
                    <a:pt x="1003" y="493"/>
                    <a:pt x="1016" y="480"/>
                    <a:pt x="1016" y="465"/>
                  </a:cubicBezTo>
                  <a:lnTo>
                    <a:pt x="1016" y="104"/>
                  </a:lnTo>
                  <a:close/>
                  <a:moveTo>
                    <a:pt x="413" y="1257"/>
                  </a:moveTo>
                  <a:lnTo>
                    <a:pt x="603" y="1257"/>
                  </a:lnTo>
                  <a:lnTo>
                    <a:pt x="603" y="1201"/>
                  </a:lnTo>
                  <a:lnTo>
                    <a:pt x="413" y="1201"/>
                  </a:lnTo>
                  <a:lnTo>
                    <a:pt x="413" y="1257"/>
                  </a:lnTo>
                  <a:close/>
                  <a:moveTo>
                    <a:pt x="567" y="322"/>
                  </a:moveTo>
                  <a:cubicBezTo>
                    <a:pt x="567" y="317"/>
                    <a:pt x="571" y="314"/>
                    <a:pt x="575" y="314"/>
                  </a:cubicBezTo>
                  <a:lnTo>
                    <a:pt x="634" y="314"/>
                  </a:lnTo>
                  <a:cubicBezTo>
                    <a:pt x="639" y="314"/>
                    <a:pt x="643" y="317"/>
                    <a:pt x="643" y="322"/>
                  </a:cubicBezTo>
                  <a:lnTo>
                    <a:pt x="643" y="381"/>
                  </a:lnTo>
                  <a:cubicBezTo>
                    <a:pt x="643" y="386"/>
                    <a:pt x="639" y="389"/>
                    <a:pt x="634" y="389"/>
                  </a:cubicBezTo>
                  <a:lnTo>
                    <a:pt x="575" y="389"/>
                  </a:lnTo>
                  <a:cubicBezTo>
                    <a:pt x="571" y="389"/>
                    <a:pt x="567" y="386"/>
                    <a:pt x="567" y="381"/>
                  </a:cubicBezTo>
                  <a:lnTo>
                    <a:pt x="567" y="322"/>
                  </a:lnTo>
                  <a:close/>
                  <a:moveTo>
                    <a:pt x="511" y="381"/>
                  </a:moveTo>
                  <a:cubicBezTo>
                    <a:pt x="511" y="416"/>
                    <a:pt x="540" y="445"/>
                    <a:pt x="575" y="445"/>
                  </a:cubicBezTo>
                  <a:lnTo>
                    <a:pt x="634" y="445"/>
                  </a:lnTo>
                  <a:cubicBezTo>
                    <a:pt x="669" y="445"/>
                    <a:pt x="698" y="416"/>
                    <a:pt x="698" y="381"/>
                  </a:cubicBezTo>
                  <a:lnTo>
                    <a:pt x="698" y="322"/>
                  </a:lnTo>
                  <a:cubicBezTo>
                    <a:pt x="698" y="287"/>
                    <a:pt x="669" y="258"/>
                    <a:pt x="634" y="258"/>
                  </a:cubicBezTo>
                  <a:lnTo>
                    <a:pt x="575" y="258"/>
                  </a:lnTo>
                  <a:cubicBezTo>
                    <a:pt x="540" y="258"/>
                    <a:pt x="511" y="287"/>
                    <a:pt x="511" y="322"/>
                  </a:cubicBezTo>
                  <a:lnTo>
                    <a:pt x="511" y="381"/>
                  </a:lnTo>
                  <a:close/>
                  <a:moveTo>
                    <a:pt x="439" y="593"/>
                  </a:moveTo>
                  <a:cubicBezTo>
                    <a:pt x="439" y="598"/>
                    <a:pt x="436" y="601"/>
                    <a:pt x="431" y="601"/>
                  </a:cubicBezTo>
                  <a:lnTo>
                    <a:pt x="372" y="601"/>
                  </a:lnTo>
                  <a:cubicBezTo>
                    <a:pt x="367" y="601"/>
                    <a:pt x="364" y="598"/>
                    <a:pt x="364" y="593"/>
                  </a:cubicBezTo>
                  <a:lnTo>
                    <a:pt x="364" y="534"/>
                  </a:lnTo>
                  <a:cubicBezTo>
                    <a:pt x="364" y="529"/>
                    <a:pt x="367" y="526"/>
                    <a:pt x="372" y="526"/>
                  </a:cubicBezTo>
                  <a:lnTo>
                    <a:pt x="431" y="526"/>
                  </a:lnTo>
                  <a:cubicBezTo>
                    <a:pt x="436" y="526"/>
                    <a:pt x="439" y="529"/>
                    <a:pt x="439" y="534"/>
                  </a:cubicBezTo>
                  <a:lnTo>
                    <a:pt x="439" y="593"/>
                  </a:lnTo>
                  <a:close/>
                  <a:moveTo>
                    <a:pt x="495" y="534"/>
                  </a:moveTo>
                  <a:cubicBezTo>
                    <a:pt x="495" y="499"/>
                    <a:pt x="466" y="470"/>
                    <a:pt x="431" y="470"/>
                  </a:cubicBezTo>
                  <a:lnTo>
                    <a:pt x="372" y="470"/>
                  </a:lnTo>
                  <a:cubicBezTo>
                    <a:pt x="337" y="470"/>
                    <a:pt x="308" y="499"/>
                    <a:pt x="308" y="534"/>
                  </a:cubicBezTo>
                  <a:lnTo>
                    <a:pt x="308" y="593"/>
                  </a:lnTo>
                  <a:cubicBezTo>
                    <a:pt x="308" y="628"/>
                    <a:pt x="337" y="657"/>
                    <a:pt x="372" y="657"/>
                  </a:cubicBezTo>
                  <a:lnTo>
                    <a:pt x="431" y="657"/>
                  </a:lnTo>
                  <a:cubicBezTo>
                    <a:pt x="466" y="657"/>
                    <a:pt x="495" y="628"/>
                    <a:pt x="495" y="593"/>
                  </a:cubicBezTo>
                  <a:lnTo>
                    <a:pt x="495" y="534"/>
                  </a:lnTo>
                  <a:close/>
                  <a:moveTo>
                    <a:pt x="439" y="381"/>
                  </a:moveTo>
                  <a:cubicBezTo>
                    <a:pt x="439" y="386"/>
                    <a:pt x="436" y="389"/>
                    <a:pt x="431" y="389"/>
                  </a:cubicBezTo>
                  <a:lnTo>
                    <a:pt x="372" y="389"/>
                  </a:lnTo>
                  <a:cubicBezTo>
                    <a:pt x="367" y="389"/>
                    <a:pt x="364" y="386"/>
                    <a:pt x="364" y="381"/>
                  </a:cubicBezTo>
                  <a:lnTo>
                    <a:pt x="364" y="322"/>
                  </a:lnTo>
                  <a:cubicBezTo>
                    <a:pt x="364" y="317"/>
                    <a:pt x="367" y="314"/>
                    <a:pt x="372" y="314"/>
                  </a:cubicBezTo>
                  <a:lnTo>
                    <a:pt x="431" y="314"/>
                  </a:lnTo>
                  <a:cubicBezTo>
                    <a:pt x="436" y="314"/>
                    <a:pt x="439" y="317"/>
                    <a:pt x="439" y="322"/>
                  </a:cubicBezTo>
                  <a:lnTo>
                    <a:pt x="439" y="381"/>
                  </a:lnTo>
                  <a:close/>
                  <a:moveTo>
                    <a:pt x="495" y="322"/>
                  </a:moveTo>
                  <a:cubicBezTo>
                    <a:pt x="495" y="287"/>
                    <a:pt x="466" y="258"/>
                    <a:pt x="431" y="258"/>
                  </a:cubicBezTo>
                  <a:lnTo>
                    <a:pt x="372" y="258"/>
                  </a:lnTo>
                  <a:cubicBezTo>
                    <a:pt x="337" y="258"/>
                    <a:pt x="308" y="287"/>
                    <a:pt x="308" y="322"/>
                  </a:cubicBezTo>
                  <a:lnTo>
                    <a:pt x="308" y="381"/>
                  </a:lnTo>
                  <a:cubicBezTo>
                    <a:pt x="308" y="416"/>
                    <a:pt x="337" y="445"/>
                    <a:pt x="372" y="445"/>
                  </a:cubicBezTo>
                  <a:lnTo>
                    <a:pt x="431" y="445"/>
                  </a:lnTo>
                  <a:cubicBezTo>
                    <a:pt x="466" y="445"/>
                    <a:pt x="495" y="416"/>
                    <a:pt x="495" y="381"/>
                  </a:cubicBezTo>
                  <a:lnTo>
                    <a:pt x="495" y="322"/>
                  </a:lnTo>
                  <a:close/>
                  <a:moveTo>
                    <a:pt x="439" y="805"/>
                  </a:moveTo>
                  <a:cubicBezTo>
                    <a:pt x="439" y="810"/>
                    <a:pt x="436" y="813"/>
                    <a:pt x="431" y="813"/>
                  </a:cubicBezTo>
                  <a:lnTo>
                    <a:pt x="372" y="813"/>
                  </a:lnTo>
                  <a:cubicBezTo>
                    <a:pt x="367" y="813"/>
                    <a:pt x="364" y="810"/>
                    <a:pt x="364" y="805"/>
                  </a:cubicBezTo>
                  <a:lnTo>
                    <a:pt x="364" y="746"/>
                  </a:lnTo>
                  <a:cubicBezTo>
                    <a:pt x="364" y="741"/>
                    <a:pt x="367" y="738"/>
                    <a:pt x="372" y="738"/>
                  </a:cubicBezTo>
                  <a:lnTo>
                    <a:pt x="431" y="738"/>
                  </a:lnTo>
                  <a:cubicBezTo>
                    <a:pt x="436" y="738"/>
                    <a:pt x="439" y="741"/>
                    <a:pt x="439" y="746"/>
                  </a:cubicBezTo>
                  <a:lnTo>
                    <a:pt x="439" y="805"/>
                  </a:lnTo>
                  <a:close/>
                  <a:moveTo>
                    <a:pt x="495" y="746"/>
                  </a:moveTo>
                  <a:cubicBezTo>
                    <a:pt x="495" y="711"/>
                    <a:pt x="466" y="682"/>
                    <a:pt x="431" y="682"/>
                  </a:cubicBezTo>
                  <a:lnTo>
                    <a:pt x="372" y="682"/>
                  </a:lnTo>
                  <a:cubicBezTo>
                    <a:pt x="337" y="682"/>
                    <a:pt x="308" y="711"/>
                    <a:pt x="308" y="746"/>
                  </a:cubicBezTo>
                  <a:lnTo>
                    <a:pt x="308" y="805"/>
                  </a:lnTo>
                  <a:cubicBezTo>
                    <a:pt x="308" y="840"/>
                    <a:pt x="337" y="869"/>
                    <a:pt x="372" y="869"/>
                  </a:cubicBezTo>
                  <a:lnTo>
                    <a:pt x="431" y="869"/>
                  </a:lnTo>
                  <a:cubicBezTo>
                    <a:pt x="466" y="869"/>
                    <a:pt x="495" y="840"/>
                    <a:pt x="495" y="805"/>
                  </a:cubicBezTo>
                  <a:lnTo>
                    <a:pt x="495" y="746"/>
                  </a:lnTo>
                  <a:close/>
                  <a:moveTo>
                    <a:pt x="236" y="593"/>
                  </a:moveTo>
                  <a:cubicBezTo>
                    <a:pt x="236" y="598"/>
                    <a:pt x="232" y="601"/>
                    <a:pt x="228" y="601"/>
                  </a:cubicBezTo>
                  <a:lnTo>
                    <a:pt x="169" y="601"/>
                  </a:lnTo>
                  <a:cubicBezTo>
                    <a:pt x="164" y="601"/>
                    <a:pt x="160" y="598"/>
                    <a:pt x="160" y="593"/>
                  </a:cubicBezTo>
                  <a:lnTo>
                    <a:pt x="160" y="534"/>
                  </a:lnTo>
                  <a:cubicBezTo>
                    <a:pt x="160" y="529"/>
                    <a:pt x="164" y="526"/>
                    <a:pt x="169" y="526"/>
                  </a:cubicBezTo>
                  <a:lnTo>
                    <a:pt x="228" y="526"/>
                  </a:lnTo>
                  <a:cubicBezTo>
                    <a:pt x="232" y="526"/>
                    <a:pt x="236" y="529"/>
                    <a:pt x="236" y="534"/>
                  </a:cubicBezTo>
                  <a:lnTo>
                    <a:pt x="236" y="593"/>
                  </a:lnTo>
                  <a:close/>
                  <a:moveTo>
                    <a:pt x="292" y="534"/>
                  </a:moveTo>
                  <a:cubicBezTo>
                    <a:pt x="292" y="499"/>
                    <a:pt x="263" y="470"/>
                    <a:pt x="228" y="470"/>
                  </a:cubicBezTo>
                  <a:lnTo>
                    <a:pt x="169" y="470"/>
                  </a:lnTo>
                  <a:cubicBezTo>
                    <a:pt x="133" y="470"/>
                    <a:pt x="105" y="499"/>
                    <a:pt x="105" y="534"/>
                  </a:cubicBezTo>
                  <a:lnTo>
                    <a:pt x="105" y="593"/>
                  </a:lnTo>
                  <a:cubicBezTo>
                    <a:pt x="105" y="628"/>
                    <a:pt x="133" y="657"/>
                    <a:pt x="169" y="657"/>
                  </a:cubicBezTo>
                  <a:lnTo>
                    <a:pt x="228" y="657"/>
                  </a:lnTo>
                  <a:cubicBezTo>
                    <a:pt x="263" y="657"/>
                    <a:pt x="292" y="628"/>
                    <a:pt x="292" y="593"/>
                  </a:cubicBezTo>
                  <a:lnTo>
                    <a:pt x="292" y="534"/>
                  </a:lnTo>
                  <a:close/>
                  <a:moveTo>
                    <a:pt x="236" y="381"/>
                  </a:moveTo>
                  <a:cubicBezTo>
                    <a:pt x="236" y="386"/>
                    <a:pt x="232" y="389"/>
                    <a:pt x="228" y="389"/>
                  </a:cubicBezTo>
                  <a:lnTo>
                    <a:pt x="169" y="389"/>
                  </a:lnTo>
                  <a:cubicBezTo>
                    <a:pt x="164" y="389"/>
                    <a:pt x="160" y="386"/>
                    <a:pt x="160" y="381"/>
                  </a:cubicBezTo>
                  <a:lnTo>
                    <a:pt x="160" y="322"/>
                  </a:lnTo>
                  <a:cubicBezTo>
                    <a:pt x="160" y="317"/>
                    <a:pt x="164" y="314"/>
                    <a:pt x="169" y="314"/>
                  </a:cubicBezTo>
                  <a:lnTo>
                    <a:pt x="228" y="314"/>
                  </a:lnTo>
                  <a:cubicBezTo>
                    <a:pt x="232" y="314"/>
                    <a:pt x="236" y="317"/>
                    <a:pt x="236" y="322"/>
                  </a:cubicBezTo>
                  <a:lnTo>
                    <a:pt x="236" y="381"/>
                  </a:lnTo>
                  <a:close/>
                  <a:moveTo>
                    <a:pt x="292" y="322"/>
                  </a:moveTo>
                  <a:cubicBezTo>
                    <a:pt x="292" y="287"/>
                    <a:pt x="263" y="258"/>
                    <a:pt x="228" y="258"/>
                  </a:cubicBezTo>
                  <a:lnTo>
                    <a:pt x="169" y="258"/>
                  </a:lnTo>
                  <a:cubicBezTo>
                    <a:pt x="133" y="258"/>
                    <a:pt x="105" y="287"/>
                    <a:pt x="105" y="322"/>
                  </a:cubicBezTo>
                  <a:lnTo>
                    <a:pt x="105" y="381"/>
                  </a:lnTo>
                  <a:cubicBezTo>
                    <a:pt x="105" y="416"/>
                    <a:pt x="133" y="445"/>
                    <a:pt x="169" y="445"/>
                  </a:cubicBezTo>
                  <a:lnTo>
                    <a:pt x="228" y="445"/>
                  </a:lnTo>
                  <a:cubicBezTo>
                    <a:pt x="263" y="445"/>
                    <a:pt x="292" y="416"/>
                    <a:pt x="292" y="381"/>
                  </a:cubicBezTo>
                  <a:lnTo>
                    <a:pt x="292" y="322"/>
                  </a:lnTo>
                  <a:close/>
                  <a:moveTo>
                    <a:pt x="236" y="805"/>
                  </a:moveTo>
                  <a:cubicBezTo>
                    <a:pt x="236" y="810"/>
                    <a:pt x="232" y="813"/>
                    <a:pt x="228" y="813"/>
                  </a:cubicBezTo>
                  <a:lnTo>
                    <a:pt x="169" y="813"/>
                  </a:lnTo>
                  <a:cubicBezTo>
                    <a:pt x="164" y="813"/>
                    <a:pt x="160" y="810"/>
                    <a:pt x="160" y="805"/>
                  </a:cubicBezTo>
                  <a:lnTo>
                    <a:pt x="160" y="746"/>
                  </a:lnTo>
                  <a:cubicBezTo>
                    <a:pt x="160" y="741"/>
                    <a:pt x="164" y="738"/>
                    <a:pt x="169" y="738"/>
                  </a:cubicBezTo>
                  <a:lnTo>
                    <a:pt x="228" y="738"/>
                  </a:lnTo>
                  <a:cubicBezTo>
                    <a:pt x="232" y="738"/>
                    <a:pt x="236" y="741"/>
                    <a:pt x="236" y="746"/>
                  </a:cubicBezTo>
                  <a:lnTo>
                    <a:pt x="236" y="805"/>
                  </a:lnTo>
                  <a:close/>
                  <a:moveTo>
                    <a:pt x="292" y="746"/>
                  </a:moveTo>
                  <a:cubicBezTo>
                    <a:pt x="292" y="711"/>
                    <a:pt x="263" y="682"/>
                    <a:pt x="228" y="682"/>
                  </a:cubicBezTo>
                  <a:lnTo>
                    <a:pt x="169" y="682"/>
                  </a:lnTo>
                  <a:cubicBezTo>
                    <a:pt x="133" y="682"/>
                    <a:pt x="105" y="711"/>
                    <a:pt x="105" y="746"/>
                  </a:cubicBezTo>
                  <a:lnTo>
                    <a:pt x="105" y="805"/>
                  </a:lnTo>
                  <a:cubicBezTo>
                    <a:pt x="105" y="840"/>
                    <a:pt x="133" y="869"/>
                    <a:pt x="169" y="869"/>
                  </a:cubicBezTo>
                  <a:lnTo>
                    <a:pt x="228" y="869"/>
                  </a:lnTo>
                  <a:cubicBezTo>
                    <a:pt x="263" y="869"/>
                    <a:pt x="292" y="840"/>
                    <a:pt x="292" y="805"/>
                  </a:cubicBezTo>
                  <a:lnTo>
                    <a:pt x="292" y="746"/>
                  </a:lnTo>
                  <a:close/>
                  <a:moveTo>
                    <a:pt x="1184" y="682"/>
                  </a:moveTo>
                  <a:cubicBezTo>
                    <a:pt x="1184" y="640"/>
                    <a:pt x="1149" y="605"/>
                    <a:pt x="1106" y="605"/>
                  </a:cubicBezTo>
                  <a:lnTo>
                    <a:pt x="1083" y="605"/>
                  </a:lnTo>
                  <a:cubicBezTo>
                    <a:pt x="1077" y="569"/>
                    <a:pt x="1045" y="542"/>
                    <a:pt x="1007" y="542"/>
                  </a:cubicBezTo>
                  <a:lnTo>
                    <a:pt x="974" y="542"/>
                  </a:lnTo>
                  <a:cubicBezTo>
                    <a:pt x="960" y="520"/>
                    <a:pt x="936" y="505"/>
                    <a:pt x="908" y="505"/>
                  </a:cubicBezTo>
                  <a:lnTo>
                    <a:pt x="887" y="505"/>
                  </a:lnTo>
                  <a:lnTo>
                    <a:pt x="887" y="401"/>
                  </a:lnTo>
                  <a:cubicBezTo>
                    <a:pt x="887" y="358"/>
                    <a:pt x="852" y="324"/>
                    <a:pt x="809" y="324"/>
                  </a:cubicBezTo>
                  <a:cubicBezTo>
                    <a:pt x="767" y="324"/>
                    <a:pt x="732" y="358"/>
                    <a:pt x="732" y="401"/>
                  </a:cubicBezTo>
                  <a:lnTo>
                    <a:pt x="732" y="639"/>
                  </a:lnTo>
                  <a:cubicBezTo>
                    <a:pt x="716" y="623"/>
                    <a:pt x="694" y="613"/>
                    <a:pt x="671" y="613"/>
                  </a:cubicBezTo>
                  <a:cubicBezTo>
                    <a:pt x="623" y="613"/>
                    <a:pt x="584" y="652"/>
                    <a:pt x="584" y="700"/>
                  </a:cubicBezTo>
                  <a:cubicBezTo>
                    <a:pt x="584" y="765"/>
                    <a:pt x="602" y="828"/>
                    <a:pt x="634" y="883"/>
                  </a:cubicBezTo>
                  <a:cubicBezTo>
                    <a:pt x="648" y="906"/>
                    <a:pt x="664" y="926"/>
                    <a:pt x="680" y="944"/>
                  </a:cubicBezTo>
                  <a:cubicBezTo>
                    <a:pt x="734" y="1005"/>
                    <a:pt x="750" y="1090"/>
                    <a:pt x="750" y="1091"/>
                  </a:cubicBezTo>
                  <a:cubicBezTo>
                    <a:pt x="752" y="1104"/>
                    <a:pt x="764" y="1114"/>
                    <a:pt x="777" y="1114"/>
                  </a:cubicBezTo>
                  <a:cubicBezTo>
                    <a:pt x="779" y="1114"/>
                    <a:pt x="781" y="1114"/>
                    <a:pt x="782" y="1113"/>
                  </a:cubicBezTo>
                  <a:cubicBezTo>
                    <a:pt x="797" y="1111"/>
                    <a:pt x="807" y="1096"/>
                    <a:pt x="805" y="1081"/>
                  </a:cubicBezTo>
                  <a:cubicBezTo>
                    <a:pt x="804" y="1077"/>
                    <a:pt x="787" y="980"/>
                    <a:pt x="721" y="908"/>
                  </a:cubicBezTo>
                  <a:cubicBezTo>
                    <a:pt x="707" y="893"/>
                    <a:pt x="694" y="875"/>
                    <a:pt x="682" y="855"/>
                  </a:cubicBezTo>
                  <a:cubicBezTo>
                    <a:pt x="654" y="808"/>
                    <a:pt x="640" y="755"/>
                    <a:pt x="640" y="700"/>
                  </a:cubicBezTo>
                  <a:cubicBezTo>
                    <a:pt x="640" y="683"/>
                    <a:pt x="654" y="669"/>
                    <a:pt x="671" y="669"/>
                  </a:cubicBezTo>
                  <a:cubicBezTo>
                    <a:pt x="684" y="669"/>
                    <a:pt x="695" y="677"/>
                    <a:pt x="700" y="689"/>
                  </a:cubicBezTo>
                  <a:lnTo>
                    <a:pt x="734" y="777"/>
                  </a:lnTo>
                  <a:cubicBezTo>
                    <a:pt x="739" y="790"/>
                    <a:pt x="752" y="797"/>
                    <a:pt x="765" y="795"/>
                  </a:cubicBezTo>
                  <a:cubicBezTo>
                    <a:pt x="778" y="792"/>
                    <a:pt x="788" y="781"/>
                    <a:pt x="788" y="768"/>
                  </a:cubicBezTo>
                  <a:lnTo>
                    <a:pt x="788" y="401"/>
                  </a:lnTo>
                  <a:cubicBezTo>
                    <a:pt x="788" y="389"/>
                    <a:pt x="797" y="379"/>
                    <a:pt x="809" y="379"/>
                  </a:cubicBezTo>
                  <a:cubicBezTo>
                    <a:pt x="821" y="379"/>
                    <a:pt x="831" y="389"/>
                    <a:pt x="831" y="401"/>
                  </a:cubicBezTo>
                  <a:lnTo>
                    <a:pt x="831" y="532"/>
                  </a:lnTo>
                  <a:lnTo>
                    <a:pt x="831" y="659"/>
                  </a:lnTo>
                  <a:cubicBezTo>
                    <a:pt x="831" y="674"/>
                    <a:pt x="844" y="687"/>
                    <a:pt x="859" y="687"/>
                  </a:cubicBezTo>
                  <a:cubicBezTo>
                    <a:pt x="874" y="687"/>
                    <a:pt x="887" y="674"/>
                    <a:pt x="887" y="659"/>
                  </a:cubicBezTo>
                  <a:lnTo>
                    <a:pt x="887" y="560"/>
                  </a:lnTo>
                  <a:lnTo>
                    <a:pt x="908" y="560"/>
                  </a:lnTo>
                  <a:cubicBezTo>
                    <a:pt x="920" y="560"/>
                    <a:pt x="930" y="570"/>
                    <a:pt x="930" y="582"/>
                  </a:cubicBezTo>
                  <a:lnTo>
                    <a:pt x="930" y="696"/>
                  </a:lnTo>
                  <a:cubicBezTo>
                    <a:pt x="930" y="711"/>
                    <a:pt x="943" y="724"/>
                    <a:pt x="958" y="724"/>
                  </a:cubicBezTo>
                  <a:cubicBezTo>
                    <a:pt x="973" y="724"/>
                    <a:pt x="986" y="711"/>
                    <a:pt x="986" y="696"/>
                  </a:cubicBezTo>
                  <a:lnTo>
                    <a:pt x="986" y="597"/>
                  </a:lnTo>
                  <a:lnTo>
                    <a:pt x="1007" y="597"/>
                  </a:lnTo>
                  <a:cubicBezTo>
                    <a:pt x="1019" y="597"/>
                    <a:pt x="1029" y="607"/>
                    <a:pt x="1029" y="619"/>
                  </a:cubicBezTo>
                  <a:lnTo>
                    <a:pt x="1029" y="739"/>
                  </a:lnTo>
                  <a:cubicBezTo>
                    <a:pt x="1029" y="754"/>
                    <a:pt x="1042" y="767"/>
                    <a:pt x="1057" y="767"/>
                  </a:cubicBezTo>
                  <a:cubicBezTo>
                    <a:pt x="1072" y="767"/>
                    <a:pt x="1085" y="754"/>
                    <a:pt x="1085" y="739"/>
                  </a:cubicBezTo>
                  <a:lnTo>
                    <a:pt x="1085" y="660"/>
                  </a:lnTo>
                  <a:lnTo>
                    <a:pt x="1106" y="660"/>
                  </a:lnTo>
                  <a:cubicBezTo>
                    <a:pt x="1119" y="660"/>
                    <a:pt x="1128" y="670"/>
                    <a:pt x="1128" y="682"/>
                  </a:cubicBezTo>
                  <a:lnTo>
                    <a:pt x="1128" y="757"/>
                  </a:lnTo>
                  <a:cubicBezTo>
                    <a:pt x="1128" y="758"/>
                    <a:pt x="1128" y="758"/>
                    <a:pt x="1128" y="758"/>
                  </a:cubicBezTo>
                  <a:cubicBezTo>
                    <a:pt x="1126" y="850"/>
                    <a:pt x="1110" y="940"/>
                    <a:pt x="1082" y="1026"/>
                  </a:cubicBezTo>
                  <a:cubicBezTo>
                    <a:pt x="1079" y="1038"/>
                    <a:pt x="1075" y="1049"/>
                    <a:pt x="1073" y="1058"/>
                  </a:cubicBezTo>
                  <a:lnTo>
                    <a:pt x="882" y="1058"/>
                  </a:lnTo>
                  <a:cubicBezTo>
                    <a:pt x="867" y="1058"/>
                    <a:pt x="855" y="1071"/>
                    <a:pt x="855" y="1086"/>
                  </a:cubicBezTo>
                  <a:cubicBezTo>
                    <a:pt x="855" y="1101"/>
                    <a:pt x="867" y="1114"/>
                    <a:pt x="882" y="1114"/>
                  </a:cubicBezTo>
                  <a:lnTo>
                    <a:pt x="1095" y="1114"/>
                  </a:lnTo>
                  <a:cubicBezTo>
                    <a:pt x="1108" y="1114"/>
                    <a:pt x="1120" y="1104"/>
                    <a:pt x="1122" y="1091"/>
                  </a:cubicBezTo>
                  <a:cubicBezTo>
                    <a:pt x="1122" y="1091"/>
                    <a:pt x="1127" y="1070"/>
                    <a:pt x="1135" y="1043"/>
                  </a:cubicBezTo>
                  <a:cubicBezTo>
                    <a:pt x="1165" y="952"/>
                    <a:pt x="1181" y="858"/>
                    <a:pt x="1183" y="761"/>
                  </a:cubicBezTo>
                  <a:cubicBezTo>
                    <a:pt x="1183" y="761"/>
                    <a:pt x="1184" y="760"/>
                    <a:pt x="1184" y="759"/>
                  </a:cubicBezTo>
                  <a:lnTo>
                    <a:pt x="1184" y="6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45C051EF-BCB8-AF44-BAF9-141F17B72AB4}"/>
              </a:ext>
            </a:extLst>
          </p:cNvPr>
          <p:cNvGrpSpPr/>
          <p:nvPr userDrawn="1"/>
        </p:nvGrpSpPr>
        <p:grpSpPr>
          <a:xfrm>
            <a:off x="2938576" y="4062353"/>
            <a:ext cx="710291" cy="710292"/>
            <a:chOff x="1477036" y="3530203"/>
            <a:chExt cx="710291" cy="710292"/>
          </a:xfrm>
        </p:grpSpPr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3E3182AC-4909-434E-B36A-C353AF1211CE}"/>
                </a:ext>
              </a:extLst>
            </p:cNvPr>
            <p:cNvSpPr/>
            <p:nvPr/>
          </p:nvSpPr>
          <p:spPr>
            <a:xfrm>
              <a:off x="1477036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75" name="Freeform 21">
              <a:extLst>
                <a:ext uri="{FF2B5EF4-FFF2-40B4-BE49-F238E27FC236}">
                  <a16:creationId xmlns:a16="http://schemas.microsoft.com/office/drawing/2014/main" id="{482FB653-74DD-3F42-BB51-B7988C6B5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4056" y="3647224"/>
              <a:ext cx="476250" cy="476250"/>
            </a:xfrm>
            <a:custGeom>
              <a:avLst/>
              <a:gdLst>
                <a:gd name="T0" fmla="*/ 629 w 1322"/>
                <a:gd name="T1" fmla="*/ 1057 h 1322"/>
                <a:gd name="T2" fmla="*/ 661 w 1322"/>
                <a:gd name="T3" fmla="*/ 1088 h 1322"/>
                <a:gd name="T4" fmla="*/ 692 w 1322"/>
                <a:gd name="T5" fmla="*/ 1057 h 1322"/>
                <a:gd name="T6" fmla="*/ 692 w 1322"/>
                <a:gd name="T7" fmla="*/ 985 h 1322"/>
                <a:gd name="T8" fmla="*/ 661 w 1322"/>
                <a:gd name="T9" fmla="*/ 954 h 1322"/>
                <a:gd name="T10" fmla="*/ 629 w 1322"/>
                <a:gd name="T11" fmla="*/ 985 h 1322"/>
                <a:gd name="T12" fmla="*/ 629 w 1322"/>
                <a:gd name="T13" fmla="*/ 1057 h 1322"/>
                <a:gd name="T14" fmla="*/ 336 w 1322"/>
                <a:gd name="T15" fmla="*/ 629 h 1322"/>
                <a:gd name="T16" fmla="*/ 264 w 1322"/>
                <a:gd name="T17" fmla="*/ 629 h 1322"/>
                <a:gd name="T18" fmla="*/ 233 w 1322"/>
                <a:gd name="T19" fmla="*/ 661 h 1322"/>
                <a:gd name="T20" fmla="*/ 264 w 1322"/>
                <a:gd name="T21" fmla="*/ 692 h 1322"/>
                <a:gd name="T22" fmla="*/ 336 w 1322"/>
                <a:gd name="T23" fmla="*/ 692 h 1322"/>
                <a:gd name="T24" fmla="*/ 368 w 1322"/>
                <a:gd name="T25" fmla="*/ 661 h 1322"/>
                <a:gd name="T26" fmla="*/ 336 w 1322"/>
                <a:gd name="T27" fmla="*/ 629 h 1322"/>
                <a:gd name="T28" fmla="*/ 692 w 1322"/>
                <a:gd name="T29" fmla="*/ 264 h 1322"/>
                <a:gd name="T30" fmla="*/ 661 w 1322"/>
                <a:gd name="T31" fmla="*/ 233 h 1322"/>
                <a:gd name="T32" fmla="*/ 629 w 1322"/>
                <a:gd name="T33" fmla="*/ 264 h 1322"/>
                <a:gd name="T34" fmla="*/ 629 w 1322"/>
                <a:gd name="T35" fmla="*/ 336 h 1322"/>
                <a:gd name="T36" fmla="*/ 661 w 1322"/>
                <a:gd name="T37" fmla="*/ 368 h 1322"/>
                <a:gd name="T38" fmla="*/ 692 w 1322"/>
                <a:gd name="T39" fmla="*/ 336 h 1322"/>
                <a:gd name="T40" fmla="*/ 692 w 1322"/>
                <a:gd name="T41" fmla="*/ 264 h 1322"/>
                <a:gd name="T42" fmla="*/ 917 w 1322"/>
                <a:gd name="T43" fmla="*/ 448 h 1322"/>
                <a:gd name="T44" fmla="*/ 913 w 1322"/>
                <a:gd name="T45" fmla="*/ 404 h 1322"/>
                <a:gd name="T46" fmla="*/ 869 w 1322"/>
                <a:gd name="T47" fmla="*/ 408 h 1322"/>
                <a:gd name="T48" fmla="*/ 653 w 1322"/>
                <a:gd name="T49" fmla="*/ 666 h 1322"/>
                <a:gd name="T50" fmla="*/ 487 w 1322"/>
                <a:gd name="T51" fmla="*/ 535 h 1322"/>
                <a:gd name="T52" fmla="*/ 443 w 1322"/>
                <a:gd name="T53" fmla="*/ 540 h 1322"/>
                <a:gd name="T54" fmla="*/ 448 w 1322"/>
                <a:gd name="T55" fmla="*/ 584 h 1322"/>
                <a:gd name="T56" fmla="*/ 638 w 1322"/>
                <a:gd name="T57" fmla="*/ 734 h 1322"/>
                <a:gd name="T58" fmla="*/ 644 w 1322"/>
                <a:gd name="T59" fmla="*/ 738 h 1322"/>
                <a:gd name="T60" fmla="*/ 647 w 1322"/>
                <a:gd name="T61" fmla="*/ 739 h 1322"/>
                <a:gd name="T62" fmla="*/ 657 w 1322"/>
                <a:gd name="T63" fmla="*/ 741 h 1322"/>
                <a:gd name="T64" fmla="*/ 671 w 1322"/>
                <a:gd name="T65" fmla="*/ 738 h 1322"/>
                <a:gd name="T66" fmla="*/ 674 w 1322"/>
                <a:gd name="T67" fmla="*/ 735 h 1322"/>
                <a:gd name="T68" fmla="*/ 681 w 1322"/>
                <a:gd name="T69" fmla="*/ 730 h 1322"/>
                <a:gd name="T70" fmla="*/ 917 w 1322"/>
                <a:gd name="T71" fmla="*/ 448 h 1322"/>
                <a:gd name="T72" fmla="*/ 1057 w 1322"/>
                <a:gd name="T73" fmla="*/ 629 h 1322"/>
                <a:gd name="T74" fmla="*/ 985 w 1322"/>
                <a:gd name="T75" fmla="*/ 629 h 1322"/>
                <a:gd name="T76" fmla="*/ 954 w 1322"/>
                <a:gd name="T77" fmla="*/ 661 h 1322"/>
                <a:gd name="T78" fmla="*/ 985 w 1322"/>
                <a:gd name="T79" fmla="*/ 692 h 1322"/>
                <a:gd name="T80" fmla="*/ 1057 w 1322"/>
                <a:gd name="T81" fmla="*/ 692 h 1322"/>
                <a:gd name="T82" fmla="*/ 1088 w 1322"/>
                <a:gd name="T83" fmla="*/ 661 h 1322"/>
                <a:gd name="T84" fmla="*/ 1057 w 1322"/>
                <a:gd name="T85" fmla="*/ 629 h 1322"/>
                <a:gd name="T86" fmla="*/ 661 w 1322"/>
                <a:gd name="T87" fmla="*/ 1111 h 1322"/>
                <a:gd name="T88" fmla="*/ 210 w 1322"/>
                <a:gd name="T89" fmla="*/ 661 h 1322"/>
                <a:gd name="T90" fmla="*/ 661 w 1322"/>
                <a:gd name="T91" fmla="*/ 210 h 1322"/>
                <a:gd name="T92" fmla="*/ 1111 w 1322"/>
                <a:gd name="T93" fmla="*/ 661 h 1322"/>
                <a:gd name="T94" fmla="*/ 661 w 1322"/>
                <a:gd name="T95" fmla="*/ 1111 h 1322"/>
                <a:gd name="T96" fmla="*/ 661 w 1322"/>
                <a:gd name="T97" fmla="*/ 148 h 1322"/>
                <a:gd name="T98" fmla="*/ 148 w 1322"/>
                <a:gd name="T99" fmla="*/ 661 h 1322"/>
                <a:gd name="T100" fmla="*/ 661 w 1322"/>
                <a:gd name="T101" fmla="*/ 1174 h 1322"/>
                <a:gd name="T102" fmla="*/ 1174 w 1322"/>
                <a:gd name="T103" fmla="*/ 661 h 1322"/>
                <a:gd name="T104" fmla="*/ 661 w 1322"/>
                <a:gd name="T105" fmla="*/ 148 h 1322"/>
                <a:gd name="T106" fmla="*/ 661 w 1322"/>
                <a:gd name="T107" fmla="*/ 1258 h 1322"/>
                <a:gd name="T108" fmla="*/ 63 w 1322"/>
                <a:gd name="T109" fmla="*/ 661 h 1322"/>
                <a:gd name="T110" fmla="*/ 661 w 1322"/>
                <a:gd name="T111" fmla="*/ 63 h 1322"/>
                <a:gd name="T112" fmla="*/ 1258 w 1322"/>
                <a:gd name="T113" fmla="*/ 661 h 1322"/>
                <a:gd name="T114" fmla="*/ 661 w 1322"/>
                <a:gd name="T115" fmla="*/ 1258 h 1322"/>
                <a:gd name="T116" fmla="*/ 661 w 1322"/>
                <a:gd name="T117" fmla="*/ 0 h 1322"/>
                <a:gd name="T118" fmla="*/ 0 w 1322"/>
                <a:gd name="T119" fmla="*/ 661 h 1322"/>
                <a:gd name="T120" fmla="*/ 661 w 1322"/>
                <a:gd name="T121" fmla="*/ 1321 h 1322"/>
                <a:gd name="T122" fmla="*/ 1321 w 1322"/>
                <a:gd name="T123" fmla="*/ 661 h 1322"/>
                <a:gd name="T124" fmla="*/ 661 w 1322"/>
                <a:gd name="T125" fmla="*/ 0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22" h="1322">
                  <a:moveTo>
                    <a:pt x="629" y="1057"/>
                  </a:moveTo>
                  <a:cubicBezTo>
                    <a:pt x="629" y="1074"/>
                    <a:pt x="643" y="1088"/>
                    <a:pt x="661" y="1088"/>
                  </a:cubicBezTo>
                  <a:cubicBezTo>
                    <a:pt x="678" y="1088"/>
                    <a:pt x="692" y="1074"/>
                    <a:pt x="692" y="1057"/>
                  </a:cubicBezTo>
                  <a:lnTo>
                    <a:pt x="692" y="985"/>
                  </a:lnTo>
                  <a:cubicBezTo>
                    <a:pt x="692" y="968"/>
                    <a:pt x="678" y="954"/>
                    <a:pt x="661" y="954"/>
                  </a:cubicBezTo>
                  <a:cubicBezTo>
                    <a:pt x="643" y="954"/>
                    <a:pt x="629" y="968"/>
                    <a:pt x="629" y="985"/>
                  </a:cubicBezTo>
                  <a:lnTo>
                    <a:pt x="629" y="1057"/>
                  </a:lnTo>
                  <a:close/>
                  <a:moveTo>
                    <a:pt x="336" y="629"/>
                  </a:moveTo>
                  <a:lnTo>
                    <a:pt x="264" y="629"/>
                  </a:lnTo>
                  <a:cubicBezTo>
                    <a:pt x="247" y="629"/>
                    <a:pt x="233" y="643"/>
                    <a:pt x="233" y="661"/>
                  </a:cubicBezTo>
                  <a:cubicBezTo>
                    <a:pt x="233" y="678"/>
                    <a:pt x="247" y="692"/>
                    <a:pt x="264" y="692"/>
                  </a:cubicBezTo>
                  <a:lnTo>
                    <a:pt x="336" y="692"/>
                  </a:lnTo>
                  <a:cubicBezTo>
                    <a:pt x="354" y="692"/>
                    <a:pt x="368" y="679"/>
                    <a:pt x="368" y="661"/>
                  </a:cubicBezTo>
                  <a:cubicBezTo>
                    <a:pt x="368" y="644"/>
                    <a:pt x="354" y="629"/>
                    <a:pt x="336" y="629"/>
                  </a:cubicBezTo>
                  <a:close/>
                  <a:moveTo>
                    <a:pt x="692" y="264"/>
                  </a:moveTo>
                  <a:cubicBezTo>
                    <a:pt x="692" y="247"/>
                    <a:pt x="678" y="233"/>
                    <a:pt x="661" y="233"/>
                  </a:cubicBezTo>
                  <a:cubicBezTo>
                    <a:pt x="643" y="233"/>
                    <a:pt x="629" y="247"/>
                    <a:pt x="629" y="264"/>
                  </a:cubicBezTo>
                  <a:lnTo>
                    <a:pt x="629" y="336"/>
                  </a:lnTo>
                  <a:cubicBezTo>
                    <a:pt x="629" y="354"/>
                    <a:pt x="643" y="368"/>
                    <a:pt x="661" y="368"/>
                  </a:cubicBezTo>
                  <a:cubicBezTo>
                    <a:pt x="678" y="368"/>
                    <a:pt x="692" y="354"/>
                    <a:pt x="692" y="336"/>
                  </a:cubicBezTo>
                  <a:lnTo>
                    <a:pt x="692" y="264"/>
                  </a:lnTo>
                  <a:close/>
                  <a:moveTo>
                    <a:pt x="917" y="448"/>
                  </a:moveTo>
                  <a:cubicBezTo>
                    <a:pt x="928" y="435"/>
                    <a:pt x="927" y="415"/>
                    <a:pt x="913" y="404"/>
                  </a:cubicBezTo>
                  <a:cubicBezTo>
                    <a:pt x="900" y="393"/>
                    <a:pt x="880" y="395"/>
                    <a:pt x="869" y="408"/>
                  </a:cubicBezTo>
                  <a:lnTo>
                    <a:pt x="653" y="666"/>
                  </a:lnTo>
                  <a:lnTo>
                    <a:pt x="487" y="535"/>
                  </a:lnTo>
                  <a:cubicBezTo>
                    <a:pt x="473" y="524"/>
                    <a:pt x="453" y="526"/>
                    <a:pt x="443" y="540"/>
                  </a:cubicBezTo>
                  <a:cubicBezTo>
                    <a:pt x="432" y="553"/>
                    <a:pt x="434" y="573"/>
                    <a:pt x="448" y="584"/>
                  </a:cubicBezTo>
                  <a:lnTo>
                    <a:pt x="638" y="734"/>
                  </a:lnTo>
                  <a:cubicBezTo>
                    <a:pt x="640" y="736"/>
                    <a:pt x="642" y="737"/>
                    <a:pt x="644" y="738"/>
                  </a:cubicBezTo>
                  <a:cubicBezTo>
                    <a:pt x="645" y="738"/>
                    <a:pt x="646" y="739"/>
                    <a:pt x="647" y="739"/>
                  </a:cubicBezTo>
                  <a:cubicBezTo>
                    <a:pt x="650" y="741"/>
                    <a:pt x="654" y="741"/>
                    <a:pt x="657" y="741"/>
                  </a:cubicBezTo>
                  <a:cubicBezTo>
                    <a:pt x="662" y="741"/>
                    <a:pt x="666" y="740"/>
                    <a:pt x="671" y="738"/>
                  </a:cubicBezTo>
                  <a:cubicBezTo>
                    <a:pt x="672" y="738"/>
                    <a:pt x="673" y="736"/>
                    <a:pt x="674" y="735"/>
                  </a:cubicBezTo>
                  <a:cubicBezTo>
                    <a:pt x="677" y="734"/>
                    <a:pt x="679" y="732"/>
                    <a:pt x="681" y="730"/>
                  </a:cubicBezTo>
                  <a:lnTo>
                    <a:pt x="917" y="448"/>
                  </a:lnTo>
                  <a:close/>
                  <a:moveTo>
                    <a:pt x="1057" y="629"/>
                  </a:moveTo>
                  <a:lnTo>
                    <a:pt x="985" y="629"/>
                  </a:lnTo>
                  <a:cubicBezTo>
                    <a:pt x="968" y="629"/>
                    <a:pt x="954" y="643"/>
                    <a:pt x="954" y="661"/>
                  </a:cubicBezTo>
                  <a:cubicBezTo>
                    <a:pt x="954" y="678"/>
                    <a:pt x="968" y="692"/>
                    <a:pt x="985" y="692"/>
                  </a:cubicBezTo>
                  <a:lnTo>
                    <a:pt x="1057" y="692"/>
                  </a:lnTo>
                  <a:cubicBezTo>
                    <a:pt x="1074" y="692"/>
                    <a:pt x="1088" y="679"/>
                    <a:pt x="1088" y="661"/>
                  </a:cubicBezTo>
                  <a:cubicBezTo>
                    <a:pt x="1088" y="644"/>
                    <a:pt x="1074" y="629"/>
                    <a:pt x="1057" y="629"/>
                  </a:cubicBezTo>
                  <a:close/>
                  <a:moveTo>
                    <a:pt x="661" y="1111"/>
                  </a:moveTo>
                  <a:cubicBezTo>
                    <a:pt x="412" y="1111"/>
                    <a:pt x="210" y="909"/>
                    <a:pt x="210" y="661"/>
                  </a:cubicBezTo>
                  <a:cubicBezTo>
                    <a:pt x="210" y="412"/>
                    <a:pt x="412" y="210"/>
                    <a:pt x="661" y="210"/>
                  </a:cubicBezTo>
                  <a:cubicBezTo>
                    <a:pt x="909" y="210"/>
                    <a:pt x="1111" y="412"/>
                    <a:pt x="1111" y="661"/>
                  </a:cubicBezTo>
                  <a:cubicBezTo>
                    <a:pt x="1111" y="909"/>
                    <a:pt x="909" y="1111"/>
                    <a:pt x="661" y="1111"/>
                  </a:cubicBezTo>
                  <a:close/>
                  <a:moveTo>
                    <a:pt x="661" y="148"/>
                  </a:moveTo>
                  <a:cubicBezTo>
                    <a:pt x="378" y="148"/>
                    <a:pt x="148" y="378"/>
                    <a:pt x="148" y="661"/>
                  </a:cubicBezTo>
                  <a:cubicBezTo>
                    <a:pt x="148" y="943"/>
                    <a:pt x="378" y="1174"/>
                    <a:pt x="661" y="1174"/>
                  </a:cubicBezTo>
                  <a:cubicBezTo>
                    <a:pt x="943" y="1174"/>
                    <a:pt x="1174" y="944"/>
                    <a:pt x="1174" y="661"/>
                  </a:cubicBezTo>
                  <a:cubicBezTo>
                    <a:pt x="1174" y="378"/>
                    <a:pt x="943" y="148"/>
                    <a:pt x="661" y="148"/>
                  </a:cubicBezTo>
                  <a:close/>
                  <a:moveTo>
                    <a:pt x="661" y="1258"/>
                  </a:moveTo>
                  <a:cubicBezTo>
                    <a:pt x="331" y="1258"/>
                    <a:pt x="63" y="990"/>
                    <a:pt x="63" y="661"/>
                  </a:cubicBezTo>
                  <a:cubicBezTo>
                    <a:pt x="63" y="331"/>
                    <a:pt x="331" y="63"/>
                    <a:pt x="661" y="63"/>
                  </a:cubicBezTo>
                  <a:cubicBezTo>
                    <a:pt x="990" y="63"/>
                    <a:pt x="1258" y="332"/>
                    <a:pt x="1258" y="661"/>
                  </a:cubicBezTo>
                  <a:cubicBezTo>
                    <a:pt x="1258" y="991"/>
                    <a:pt x="990" y="1258"/>
                    <a:pt x="661" y="1258"/>
                  </a:cubicBezTo>
                  <a:close/>
                  <a:moveTo>
                    <a:pt x="661" y="0"/>
                  </a:moveTo>
                  <a:cubicBezTo>
                    <a:pt x="296" y="0"/>
                    <a:pt x="0" y="297"/>
                    <a:pt x="0" y="661"/>
                  </a:cubicBezTo>
                  <a:cubicBezTo>
                    <a:pt x="0" y="1025"/>
                    <a:pt x="296" y="1321"/>
                    <a:pt x="661" y="1321"/>
                  </a:cubicBezTo>
                  <a:cubicBezTo>
                    <a:pt x="1025" y="1321"/>
                    <a:pt x="1321" y="1025"/>
                    <a:pt x="1321" y="661"/>
                  </a:cubicBezTo>
                  <a:cubicBezTo>
                    <a:pt x="1321" y="297"/>
                    <a:pt x="1025" y="0"/>
                    <a:pt x="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10CC5489-1346-D44F-9980-6A10A001A0C9}"/>
              </a:ext>
            </a:extLst>
          </p:cNvPr>
          <p:cNvGrpSpPr/>
          <p:nvPr userDrawn="1"/>
        </p:nvGrpSpPr>
        <p:grpSpPr>
          <a:xfrm>
            <a:off x="1838879" y="4062353"/>
            <a:ext cx="710291" cy="710292"/>
            <a:chOff x="377339" y="3530203"/>
            <a:chExt cx="710291" cy="710292"/>
          </a:xfrm>
        </p:grpSpPr>
        <p:sp>
          <p:nvSpPr>
            <p:cNvPr id="377" name="Rectangle 376">
              <a:extLst>
                <a:ext uri="{FF2B5EF4-FFF2-40B4-BE49-F238E27FC236}">
                  <a16:creationId xmlns:a16="http://schemas.microsoft.com/office/drawing/2014/main" id="{8F4C18E8-C0B2-1842-BE9F-99DF32517024}"/>
                </a:ext>
              </a:extLst>
            </p:cNvPr>
            <p:cNvSpPr/>
            <p:nvPr/>
          </p:nvSpPr>
          <p:spPr>
            <a:xfrm>
              <a:off x="377339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78" name="Freeform 22">
              <a:extLst>
                <a:ext uri="{FF2B5EF4-FFF2-40B4-BE49-F238E27FC236}">
                  <a16:creationId xmlns:a16="http://schemas.microsoft.com/office/drawing/2014/main" id="{7DD56C49-F6F9-4241-AABB-45A6F6533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334" y="3645637"/>
              <a:ext cx="368300" cy="479425"/>
            </a:xfrm>
            <a:custGeom>
              <a:avLst/>
              <a:gdLst>
                <a:gd name="T0" fmla="*/ 338 w 1023"/>
                <a:gd name="T1" fmla="*/ 1188 h 1333"/>
                <a:gd name="T2" fmla="*/ 510 w 1023"/>
                <a:gd name="T3" fmla="*/ 1332 h 1333"/>
                <a:gd name="T4" fmla="*/ 683 w 1023"/>
                <a:gd name="T5" fmla="*/ 1188 h 1333"/>
                <a:gd name="T6" fmla="*/ 620 w 1023"/>
                <a:gd name="T7" fmla="*/ 1188 h 1333"/>
                <a:gd name="T8" fmla="*/ 510 w 1023"/>
                <a:gd name="T9" fmla="*/ 1270 h 1333"/>
                <a:gd name="T10" fmla="*/ 400 w 1023"/>
                <a:gd name="T11" fmla="*/ 1188 h 1333"/>
                <a:gd name="T12" fmla="*/ 338 w 1023"/>
                <a:gd name="T13" fmla="*/ 1188 h 1333"/>
                <a:gd name="T14" fmla="*/ 62 w 1023"/>
                <a:gd name="T15" fmla="*/ 1100 h 1333"/>
                <a:gd name="T16" fmla="*/ 62 w 1023"/>
                <a:gd name="T17" fmla="*/ 1036 h 1333"/>
                <a:gd name="T18" fmla="*/ 174 w 1023"/>
                <a:gd name="T19" fmla="*/ 915 h 1333"/>
                <a:gd name="T20" fmla="*/ 203 w 1023"/>
                <a:gd name="T21" fmla="*/ 604 h 1333"/>
                <a:gd name="T22" fmla="*/ 203 w 1023"/>
                <a:gd name="T23" fmla="*/ 539 h 1333"/>
                <a:gd name="T24" fmla="*/ 510 w 1023"/>
                <a:gd name="T25" fmla="*/ 231 h 1333"/>
                <a:gd name="T26" fmla="*/ 818 w 1023"/>
                <a:gd name="T27" fmla="*/ 539 h 1333"/>
                <a:gd name="T28" fmla="*/ 818 w 1023"/>
                <a:gd name="T29" fmla="*/ 597 h 1333"/>
                <a:gd name="T30" fmla="*/ 848 w 1023"/>
                <a:gd name="T31" fmla="*/ 915 h 1333"/>
                <a:gd name="T32" fmla="*/ 960 w 1023"/>
                <a:gd name="T33" fmla="*/ 1036 h 1333"/>
                <a:gd name="T34" fmla="*/ 960 w 1023"/>
                <a:gd name="T35" fmla="*/ 1100 h 1333"/>
                <a:gd name="T36" fmla="*/ 62 w 1023"/>
                <a:gd name="T37" fmla="*/ 1100 h 1333"/>
                <a:gd name="T38" fmla="*/ 457 w 1023"/>
                <a:gd name="T39" fmla="*/ 115 h 1333"/>
                <a:gd name="T40" fmla="*/ 510 w 1023"/>
                <a:gd name="T41" fmla="*/ 62 h 1333"/>
                <a:gd name="T42" fmla="*/ 564 w 1023"/>
                <a:gd name="T43" fmla="*/ 115 h 1333"/>
                <a:gd name="T44" fmla="*/ 510 w 1023"/>
                <a:gd name="T45" fmla="*/ 169 h 1333"/>
                <a:gd name="T46" fmla="*/ 457 w 1023"/>
                <a:gd name="T47" fmla="*/ 115 h 1333"/>
                <a:gd name="T48" fmla="*/ 1022 w 1023"/>
                <a:gd name="T49" fmla="*/ 1018 h 1333"/>
                <a:gd name="T50" fmla="*/ 1007 w 1023"/>
                <a:gd name="T51" fmla="*/ 992 h 1333"/>
                <a:gd name="T52" fmla="*/ 999 w 1023"/>
                <a:gd name="T53" fmla="*/ 987 h 1333"/>
                <a:gd name="T54" fmla="*/ 907 w 1023"/>
                <a:gd name="T55" fmla="*/ 896 h 1333"/>
                <a:gd name="T56" fmla="*/ 880 w 1023"/>
                <a:gd name="T57" fmla="*/ 597 h 1333"/>
                <a:gd name="T58" fmla="*/ 880 w 1023"/>
                <a:gd name="T59" fmla="*/ 539 h 1333"/>
                <a:gd name="T60" fmla="*/ 605 w 1023"/>
                <a:gd name="T61" fmla="*/ 182 h 1333"/>
                <a:gd name="T62" fmla="*/ 626 w 1023"/>
                <a:gd name="T63" fmla="*/ 115 h 1333"/>
                <a:gd name="T64" fmla="*/ 510 w 1023"/>
                <a:gd name="T65" fmla="*/ 0 h 1333"/>
                <a:gd name="T66" fmla="*/ 395 w 1023"/>
                <a:gd name="T67" fmla="*/ 115 h 1333"/>
                <a:gd name="T68" fmla="*/ 416 w 1023"/>
                <a:gd name="T69" fmla="*/ 182 h 1333"/>
                <a:gd name="T70" fmla="*/ 141 w 1023"/>
                <a:gd name="T71" fmla="*/ 539 h 1333"/>
                <a:gd name="T72" fmla="*/ 141 w 1023"/>
                <a:gd name="T73" fmla="*/ 604 h 1333"/>
                <a:gd name="T74" fmla="*/ 114 w 1023"/>
                <a:gd name="T75" fmla="*/ 896 h 1333"/>
                <a:gd name="T76" fmla="*/ 23 w 1023"/>
                <a:gd name="T77" fmla="*/ 987 h 1333"/>
                <a:gd name="T78" fmla="*/ 16 w 1023"/>
                <a:gd name="T79" fmla="*/ 992 h 1333"/>
                <a:gd name="T80" fmla="*/ 0 w 1023"/>
                <a:gd name="T81" fmla="*/ 1018 h 1333"/>
                <a:gd name="T82" fmla="*/ 0 w 1023"/>
                <a:gd name="T83" fmla="*/ 1131 h 1333"/>
                <a:gd name="T84" fmla="*/ 31 w 1023"/>
                <a:gd name="T85" fmla="*/ 1162 h 1333"/>
                <a:gd name="T86" fmla="*/ 991 w 1023"/>
                <a:gd name="T87" fmla="*/ 1162 h 1333"/>
                <a:gd name="T88" fmla="*/ 1022 w 1023"/>
                <a:gd name="T89" fmla="*/ 1131 h 1333"/>
                <a:gd name="T90" fmla="*/ 1022 w 1023"/>
                <a:gd name="T91" fmla="*/ 1018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23" h="1333">
                  <a:moveTo>
                    <a:pt x="338" y="1188"/>
                  </a:moveTo>
                  <a:cubicBezTo>
                    <a:pt x="338" y="1267"/>
                    <a:pt x="415" y="1332"/>
                    <a:pt x="510" y="1332"/>
                  </a:cubicBezTo>
                  <a:cubicBezTo>
                    <a:pt x="604" y="1332"/>
                    <a:pt x="683" y="1267"/>
                    <a:pt x="683" y="1188"/>
                  </a:cubicBezTo>
                  <a:lnTo>
                    <a:pt x="620" y="1188"/>
                  </a:lnTo>
                  <a:cubicBezTo>
                    <a:pt x="620" y="1233"/>
                    <a:pt x="570" y="1270"/>
                    <a:pt x="510" y="1270"/>
                  </a:cubicBezTo>
                  <a:cubicBezTo>
                    <a:pt x="449" y="1270"/>
                    <a:pt x="400" y="1233"/>
                    <a:pt x="400" y="1188"/>
                  </a:cubicBezTo>
                  <a:lnTo>
                    <a:pt x="338" y="1188"/>
                  </a:lnTo>
                  <a:close/>
                  <a:moveTo>
                    <a:pt x="62" y="1100"/>
                  </a:moveTo>
                  <a:lnTo>
                    <a:pt x="62" y="1036"/>
                  </a:lnTo>
                  <a:cubicBezTo>
                    <a:pt x="96" y="1017"/>
                    <a:pt x="153" y="980"/>
                    <a:pt x="174" y="915"/>
                  </a:cubicBezTo>
                  <a:cubicBezTo>
                    <a:pt x="204" y="817"/>
                    <a:pt x="204" y="737"/>
                    <a:pt x="203" y="604"/>
                  </a:cubicBezTo>
                  <a:cubicBezTo>
                    <a:pt x="203" y="583"/>
                    <a:pt x="203" y="562"/>
                    <a:pt x="203" y="539"/>
                  </a:cubicBezTo>
                  <a:cubicBezTo>
                    <a:pt x="203" y="369"/>
                    <a:pt x="340" y="231"/>
                    <a:pt x="510" y="231"/>
                  </a:cubicBezTo>
                  <a:cubicBezTo>
                    <a:pt x="679" y="231"/>
                    <a:pt x="818" y="369"/>
                    <a:pt x="818" y="539"/>
                  </a:cubicBezTo>
                  <a:lnTo>
                    <a:pt x="818" y="597"/>
                  </a:lnTo>
                  <a:cubicBezTo>
                    <a:pt x="817" y="733"/>
                    <a:pt x="817" y="815"/>
                    <a:pt x="848" y="915"/>
                  </a:cubicBezTo>
                  <a:cubicBezTo>
                    <a:pt x="868" y="980"/>
                    <a:pt x="924" y="1016"/>
                    <a:pt x="960" y="1036"/>
                  </a:cubicBezTo>
                  <a:lnTo>
                    <a:pt x="960" y="1100"/>
                  </a:lnTo>
                  <a:lnTo>
                    <a:pt x="62" y="1100"/>
                  </a:lnTo>
                  <a:close/>
                  <a:moveTo>
                    <a:pt x="457" y="115"/>
                  </a:moveTo>
                  <a:cubicBezTo>
                    <a:pt x="457" y="86"/>
                    <a:pt x="480" y="62"/>
                    <a:pt x="510" y="62"/>
                  </a:cubicBezTo>
                  <a:cubicBezTo>
                    <a:pt x="539" y="62"/>
                    <a:pt x="564" y="86"/>
                    <a:pt x="564" y="115"/>
                  </a:cubicBezTo>
                  <a:cubicBezTo>
                    <a:pt x="564" y="145"/>
                    <a:pt x="540" y="169"/>
                    <a:pt x="510" y="169"/>
                  </a:cubicBezTo>
                  <a:cubicBezTo>
                    <a:pt x="481" y="169"/>
                    <a:pt x="457" y="145"/>
                    <a:pt x="457" y="115"/>
                  </a:cubicBezTo>
                  <a:close/>
                  <a:moveTo>
                    <a:pt x="1022" y="1018"/>
                  </a:moveTo>
                  <a:cubicBezTo>
                    <a:pt x="1022" y="1007"/>
                    <a:pt x="1016" y="997"/>
                    <a:pt x="1007" y="992"/>
                  </a:cubicBezTo>
                  <a:lnTo>
                    <a:pt x="999" y="987"/>
                  </a:lnTo>
                  <a:cubicBezTo>
                    <a:pt x="970" y="971"/>
                    <a:pt x="922" y="943"/>
                    <a:pt x="907" y="896"/>
                  </a:cubicBezTo>
                  <a:cubicBezTo>
                    <a:pt x="879" y="806"/>
                    <a:pt x="879" y="732"/>
                    <a:pt x="880" y="597"/>
                  </a:cubicBezTo>
                  <a:lnTo>
                    <a:pt x="880" y="539"/>
                  </a:lnTo>
                  <a:cubicBezTo>
                    <a:pt x="880" y="368"/>
                    <a:pt x="763" y="224"/>
                    <a:pt x="605" y="182"/>
                  </a:cubicBezTo>
                  <a:cubicBezTo>
                    <a:pt x="618" y="163"/>
                    <a:pt x="626" y="140"/>
                    <a:pt x="626" y="115"/>
                  </a:cubicBezTo>
                  <a:cubicBezTo>
                    <a:pt x="626" y="52"/>
                    <a:pt x="573" y="0"/>
                    <a:pt x="510" y="0"/>
                  </a:cubicBezTo>
                  <a:cubicBezTo>
                    <a:pt x="446" y="0"/>
                    <a:pt x="395" y="52"/>
                    <a:pt x="395" y="115"/>
                  </a:cubicBezTo>
                  <a:cubicBezTo>
                    <a:pt x="395" y="140"/>
                    <a:pt x="403" y="163"/>
                    <a:pt x="416" y="182"/>
                  </a:cubicBezTo>
                  <a:cubicBezTo>
                    <a:pt x="258" y="224"/>
                    <a:pt x="141" y="368"/>
                    <a:pt x="141" y="539"/>
                  </a:cubicBezTo>
                  <a:cubicBezTo>
                    <a:pt x="141" y="562"/>
                    <a:pt x="141" y="584"/>
                    <a:pt x="141" y="604"/>
                  </a:cubicBezTo>
                  <a:cubicBezTo>
                    <a:pt x="142" y="735"/>
                    <a:pt x="142" y="808"/>
                    <a:pt x="114" y="896"/>
                  </a:cubicBezTo>
                  <a:cubicBezTo>
                    <a:pt x="99" y="944"/>
                    <a:pt x="51" y="971"/>
                    <a:pt x="23" y="987"/>
                  </a:cubicBezTo>
                  <a:lnTo>
                    <a:pt x="16" y="992"/>
                  </a:lnTo>
                  <a:cubicBezTo>
                    <a:pt x="6" y="997"/>
                    <a:pt x="0" y="1007"/>
                    <a:pt x="0" y="1018"/>
                  </a:cubicBezTo>
                  <a:lnTo>
                    <a:pt x="0" y="1131"/>
                  </a:lnTo>
                  <a:cubicBezTo>
                    <a:pt x="0" y="1148"/>
                    <a:pt x="14" y="1162"/>
                    <a:pt x="31" y="1162"/>
                  </a:cubicBezTo>
                  <a:lnTo>
                    <a:pt x="991" y="1162"/>
                  </a:lnTo>
                  <a:cubicBezTo>
                    <a:pt x="1008" y="1162"/>
                    <a:pt x="1022" y="1148"/>
                    <a:pt x="1022" y="1131"/>
                  </a:cubicBezTo>
                  <a:lnTo>
                    <a:pt x="1022" y="10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51F42C24-013D-8C46-909B-3CEFFA795C5E}"/>
              </a:ext>
            </a:extLst>
          </p:cNvPr>
          <p:cNvGrpSpPr/>
          <p:nvPr userDrawn="1"/>
        </p:nvGrpSpPr>
        <p:grpSpPr>
          <a:xfrm>
            <a:off x="8437058" y="4062353"/>
            <a:ext cx="710291" cy="710292"/>
            <a:chOff x="6975518" y="3530203"/>
            <a:chExt cx="710291" cy="710292"/>
          </a:xfrm>
        </p:grpSpPr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B9709E10-3D51-2345-A2B3-790C922A92ED}"/>
                </a:ext>
              </a:extLst>
            </p:cNvPr>
            <p:cNvSpPr/>
            <p:nvPr/>
          </p:nvSpPr>
          <p:spPr>
            <a:xfrm>
              <a:off x="6975518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81" name="Freeform 25">
              <a:extLst>
                <a:ext uri="{FF2B5EF4-FFF2-40B4-BE49-F238E27FC236}">
                  <a16:creationId xmlns:a16="http://schemas.microsoft.com/office/drawing/2014/main" id="{39AB3E81-FDFD-5C49-9C17-02881F1C7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3332" y="3660718"/>
              <a:ext cx="474662" cy="449262"/>
            </a:xfrm>
            <a:custGeom>
              <a:avLst/>
              <a:gdLst>
                <a:gd name="T0" fmla="*/ 965 w 1320"/>
                <a:gd name="T1" fmla="*/ 285 h 1248"/>
                <a:gd name="T2" fmla="*/ 0 w 1320"/>
                <a:gd name="T3" fmla="*/ 0 h 1248"/>
                <a:gd name="T4" fmla="*/ 965 w 1320"/>
                <a:gd name="T5" fmla="*/ 1247 h 1248"/>
                <a:gd name="T6" fmla="*/ 903 w 1320"/>
                <a:gd name="T7" fmla="*/ 793 h 1248"/>
                <a:gd name="T8" fmla="*/ 62 w 1320"/>
                <a:gd name="T9" fmla="*/ 1185 h 1248"/>
                <a:gd name="T10" fmla="*/ 903 w 1320"/>
                <a:gd name="T11" fmla="*/ 62 h 1248"/>
                <a:gd name="T12" fmla="*/ 765 w 1320"/>
                <a:gd name="T13" fmla="*/ 339 h 1248"/>
                <a:gd name="T14" fmla="*/ 200 w 1320"/>
                <a:gd name="T15" fmla="*/ 401 h 1248"/>
                <a:gd name="T16" fmla="*/ 765 w 1320"/>
                <a:gd name="T17" fmla="*/ 339 h 1248"/>
                <a:gd name="T18" fmla="*/ 624 w 1320"/>
                <a:gd name="T19" fmla="*/ 260 h 1248"/>
                <a:gd name="T20" fmla="*/ 341 w 1320"/>
                <a:gd name="T21" fmla="*/ 198 h 1248"/>
                <a:gd name="T22" fmla="*/ 200 w 1320"/>
                <a:gd name="T23" fmla="*/ 514 h 1248"/>
                <a:gd name="T24" fmla="*/ 737 w 1320"/>
                <a:gd name="T25" fmla="*/ 452 h 1248"/>
                <a:gd name="T26" fmla="*/ 200 w 1320"/>
                <a:gd name="T27" fmla="*/ 514 h 1248"/>
                <a:gd name="T28" fmla="*/ 624 w 1320"/>
                <a:gd name="T29" fmla="*/ 626 h 1248"/>
                <a:gd name="T30" fmla="*/ 200 w 1320"/>
                <a:gd name="T31" fmla="*/ 564 h 1248"/>
                <a:gd name="T32" fmla="*/ 200 w 1320"/>
                <a:gd name="T33" fmla="*/ 739 h 1248"/>
                <a:gd name="T34" fmla="*/ 511 w 1320"/>
                <a:gd name="T35" fmla="*/ 677 h 1248"/>
                <a:gd name="T36" fmla="*/ 200 w 1320"/>
                <a:gd name="T37" fmla="*/ 739 h 1248"/>
                <a:gd name="T38" fmla="*/ 341 w 1320"/>
                <a:gd name="T39" fmla="*/ 1078 h 1248"/>
                <a:gd name="T40" fmla="*/ 172 w 1320"/>
                <a:gd name="T41" fmla="*/ 1016 h 1248"/>
                <a:gd name="T42" fmla="*/ 1177 w 1320"/>
                <a:gd name="T43" fmla="*/ 366 h 1248"/>
                <a:gd name="T44" fmla="*/ 1202 w 1320"/>
                <a:gd name="T45" fmla="*/ 246 h 1248"/>
                <a:gd name="T46" fmla="*/ 1217 w 1320"/>
                <a:gd name="T47" fmla="*/ 298 h 1248"/>
                <a:gd name="T48" fmla="*/ 1058 w 1320"/>
                <a:gd name="T49" fmla="*/ 335 h 1248"/>
                <a:gd name="T50" fmla="*/ 801 w 1320"/>
                <a:gd name="T51" fmla="*/ 748 h 1248"/>
                <a:gd name="T52" fmla="*/ 1058 w 1320"/>
                <a:gd name="T53" fmla="*/ 335 h 1248"/>
                <a:gd name="T54" fmla="*/ 510 w 1320"/>
                <a:gd name="T55" fmla="*/ 963 h 1248"/>
                <a:gd name="T56" fmla="*/ 756 w 1320"/>
                <a:gd name="T57" fmla="*/ 790 h 1248"/>
                <a:gd name="T58" fmla="*/ 1275 w 1320"/>
                <a:gd name="T59" fmla="*/ 150 h 1248"/>
                <a:gd name="T60" fmla="*/ 1202 w 1320"/>
                <a:gd name="T61" fmla="*/ 184 h 1248"/>
                <a:gd name="T62" fmla="*/ 680 w 1320"/>
                <a:gd name="T63" fmla="*/ 630 h 1248"/>
                <a:gd name="T64" fmla="*/ 446 w 1320"/>
                <a:gd name="T65" fmla="*/ 984 h 1248"/>
                <a:gd name="T66" fmla="*/ 399 w 1320"/>
                <a:gd name="T67" fmla="*/ 1079 h 1248"/>
                <a:gd name="T68" fmla="*/ 443 w 1320"/>
                <a:gd name="T69" fmla="*/ 1078 h 1248"/>
                <a:gd name="T70" fmla="*/ 497 w 1320"/>
                <a:gd name="T71" fmla="*/ 1027 h 1248"/>
                <a:gd name="T72" fmla="*/ 1178 w 1320"/>
                <a:gd name="T73" fmla="*/ 455 h 1248"/>
                <a:gd name="T74" fmla="*/ 1196 w 1320"/>
                <a:gd name="T75" fmla="*/ 509 h 1248"/>
                <a:gd name="T76" fmla="*/ 1040 w 1320"/>
                <a:gd name="T77" fmla="*/ 752 h 1248"/>
                <a:gd name="T78" fmla="*/ 1240 w 1320"/>
                <a:gd name="T79" fmla="*/ 429 h 1248"/>
                <a:gd name="T80" fmla="*/ 1275 w 1320"/>
                <a:gd name="T81" fmla="*/ 318 h 1248"/>
                <a:gd name="T82" fmla="*/ 1319 w 1320"/>
                <a:gd name="T83" fmla="*/ 194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0" h="1248">
                  <a:moveTo>
                    <a:pt x="903" y="285"/>
                  </a:moveTo>
                  <a:lnTo>
                    <a:pt x="965" y="285"/>
                  </a:lnTo>
                  <a:lnTo>
                    <a:pt x="965" y="0"/>
                  </a:lnTo>
                  <a:lnTo>
                    <a:pt x="0" y="0"/>
                  </a:lnTo>
                  <a:lnTo>
                    <a:pt x="0" y="1247"/>
                  </a:lnTo>
                  <a:lnTo>
                    <a:pt x="965" y="1247"/>
                  </a:lnTo>
                  <a:lnTo>
                    <a:pt x="965" y="793"/>
                  </a:lnTo>
                  <a:lnTo>
                    <a:pt x="903" y="793"/>
                  </a:lnTo>
                  <a:lnTo>
                    <a:pt x="903" y="1185"/>
                  </a:lnTo>
                  <a:lnTo>
                    <a:pt x="62" y="1185"/>
                  </a:lnTo>
                  <a:lnTo>
                    <a:pt x="62" y="62"/>
                  </a:lnTo>
                  <a:lnTo>
                    <a:pt x="903" y="62"/>
                  </a:lnTo>
                  <a:lnTo>
                    <a:pt x="903" y="285"/>
                  </a:lnTo>
                  <a:close/>
                  <a:moveTo>
                    <a:pt x="765" y="339"/>
                  </a:moveTo>
                  <a:lnTo>
                    <a:pt x="200" y="339"/>
                  </a:lnTo>
                  <a:lnTo>
                    <a:pt x="200" y="401"/>
                  </a:lnTo>
                  <a:lnTo>
                    <a:pt x="765" y="401"/>
                  </a:lnTo>
                  <a:lnTo>
                    <a:pt x="765" y="339"/>
                  </a:lnTo>
                  <a:close/>
                  <a:moveTo>
                    <a:pt x="341" y="260"/>
                  </a:moveTo>
                  <a:lnTo>
                    <a:pt x="624" y="260"/>
                  </a:lnTo>
                  <a:lnTo>
                    <a:pt x="624" y="198"/>
                  </a:lnTo>
                  <a:lnTo>
                    <a:pt x="341" y="198"/>
                  </a:lnTo>
                  <a:lnTo>
                    <a:pt x="341" y="260"/>
                  </a:lnTo>
                  <a:close/>
                  <a:moveTo>
                    <a:pt x="200" y="514"/>
                  </a:moveTo>
                  <a:lnTo>
                    <a:pt x="737" y="514"/>
                  </a:lnTo>
                  <a:lnTo>
                    <a:pt x="737" y="452"/>
                  </a:lnTo>
                  <a:lnTo>
                    <a:pt x="200" y="452"/>
                  </a:lnTo>
                  <a:lnTo>
                    <a:pt x="200" y="514"/>
                  </a:lnTo>
                  <a:close/>
                  <a:moveTo>
                    <a:pt x="200" y="626"/>
                  </a:moveTo>
                  <a:lnTo>
                    <a:pt x="624" y="626"/>
                  </a:lnTo>
                  <a:lnTo>
                    <a:pt x="624" y="564"/>
                  </a:lnTo>
                  <a:lnTo>
                    <a:pt x="200" y="564"/>
                  </a:lnTo>
                  <a:lnTo>
                    <a:pt x="200" y="626"/>
                  </a:lnTo>
                  <a:close/>
                  <a:moveTo>
                    <a:pt x="200" y="739"/>
                  </a:moveTo>
                  <a:lnTo>
                    <a:pt x="511" y="739"/>
                  </a:lnTo>
                  <a:lnTo>
                    <a:pt x="511" y="677"/>
                  </a:lnTo>
                  <a:lnTo>
                    <a:pt x="200" y="677"/>
                  </a:lnTo>
                  <a:lnTo>
                    <a:pt x="200" y="739"/>
                  </a:lnTo>
                  <a:close/>
                  <a:moveTo>
                    <a:pt x="172" y="1078"/>
                  </a:moveTo>
                  <a:lnTo>
                    <a:pt x="341" y="1078"/>
                  </a:lnTo>
                  <a:lnTo>
                    <a:pt x="341" y="1016"/>
                  </a:lnTo>
                  <a:lnTo>
                    <a:pt x="172" y="1016"/>
                  </a:lnTo>
                  <a:lnTo>
                    <a:pt x="172" y="1078"/>
                  </a:lnTo>
                  <a:close/>
                  <a:moveTo>
                    <a:pt x="1177" y="366"/>
                  </a:moveTo>
                  <a:lnTo>
                    <a:pt x="1103" y="293"/>
                  </a:lnTo>
                  <a:cubicBezTo>
                    <a:pt x="1142" y="262"/>
                    <a:pt x="1179" y="246"/>
                    <a:pt x="1202" y="246"/>
                  </a:cubicBezTo>
                  <a:cubicBezTo>
                    <a:pt x="1207" y="246"/>
                    <a:pt x="1214" y="247"/>
                    <a:pt x="1218" y="251"/>
                  </a:cubicBezTo>
                  <a:cubicBezTo>
                    <a:pt x="1223" y="256"/>
                    <a:pt x="1225" y="273"/>
                    <a:pt x="1217" y="298"/>
                  </a:cubicBezTo>
                  <a:cubicBezTo>
                    <a:pt x="1209" y="319"/>
                    <a:pt x="1195" y="343"/>
                    <a:pt x="1177" y="366"/>
                  </a:cubicBezTo>
                  <a:close/>
                  <a:moveTo>
                    <a:pt x="1058" y="335"/>
                  </a:moveTo>
                  <a:lnTo>
                    <a:pt x="1134" y="411"/>
                  </a:lnTo>
                  <a:lnTo>
                    <a:pt x="801" y="748"/>
                  </a:lnTo>
                  <a:lnTo>
                    <a:pt x="725" y="672"/>
                  </a:lnTo>
                  <a:lnTo>
                    <a:pt x="1058" y="335"/>
                  </a:lnTo>
                  <a:close/>
                  <a:moveTo>
                    <a:pt x="756" y="790"/>
                  </a:moveTo>
                  <a:cubicBezTo>
                    <a:pt x="662" y="877"/>
                    <a:pt x="556" y="948"/>
                    <a:pt x="510" y="963"/>
                  </a:cubicBezTo>
                  <a:cubicBezTo>
                    <a:pt x="524" y="920"/>
                    <a:pt x="594" y="815"/>
                    <a:pt x="683" y="717"/>
                  </a:cubicBezTo>
                  <a:lnTo>
                    <a:pt x="756" y="790"/>
                  </a:lnTo>
                  <a:close/>
                  <a:moveTo>
                    <a:pt x="1319" y="194"/>
                  </a:moveTo>
                  <a:lnTo>
                    <a:pt x="1275" y="150"/>
                  </a:lnTo>
                  <a:lnTo>
                    <a:pt x="1235" y="190"/>
                  </a:lnTo>
                  <a:cubicBezTo>
                    <a:pt x="1225" y="186"/>
                    <a:pt x="1214" y="184"/>
                    <a:pt x="1202" y="184"/>
                  </a:cubicBezTo>
                  <a:cubicBezTo>
                    <a:pt x="1152" y="184"/>
                    <a:pt x="1088" y="217"/>
                    <a:pt x="1036" y="269"/>
                  </a:cubicBezTo>
                  <a:lnTo>
                    <a:pt x="680" y="630"/>
                  </a:lnTo>
                  <a:cubicBezTo>
                    <a:pt x="620" y="689"/>
                    <a:pt x="555" y="768"/>
                    <a:pt x="510" y="835"/>
                  </a:cubicBezTo>
                  <a:cubicBezTo>
                    <a:pt x="463" y="905"/>
                    <a:pt x="443" y="952"/>
                    <a:pt x="446" y="984"/>
                  </a:cubicBezTo>
                  <a:lnTo>
                    <a:pt x="398" y="1035"/>
                  </a:lnTo>
                  <a:cubicBezTo>
                    <a:pt x="386" y="1048"/>
                    <a:pt x="387" y="1068"/>
                    <a:pt x="399" y="1079"/>
                  </a:cubicBezTo>
                  <a:cubicBezTo>
                    <a:pt x="405" y="1085"/>
                    <a:pt x="413" y="1088"/>
                    <a:pt x="420" y="1088"/>
                  </a:cubicBezTo>
                  <a:cubicBezTo>
                    <a:pt x="429" y="1088"/>
                    <a:pt x="437" y="1084"/>
                    <a:pt x="443" y="1078"/>
                  </a:cubicBezTo>
                  <a:lnTo>
                    <a:pt x="491" y="1027"/>
                  </a:lnTo>
                  <a:cubicBezTo>
                    <a:pt x="493" y="1027"/>
                    <a:pt x="495" y="1027"/>
                    <a:pt x="497" y="1027"/>
                  </a:cubicBezTo>
                  <a:cubicBezTo>
                    <a:pt x="576" y="1027"/>
                    <a:pt x="762" y="875"/>
                    <a:pt x="843" y="793"/>
                  </a:cubicBezTo>
                  <a:lnTo>
                    <a:pt x="1178" y="455"/>
                  </a:lnTo>
                  <a:lnTo>
                    <a:pt x="1196" y="473"/>
                  </a:lnTo>
                  <a:cubicBezTo>
                    <a:pt x="1206" y="483"/>
                    <a:pt x="1206" y="499"/>
                    <a:pt x="1196" y="509"/>
                  </a:cubicBezTo>
                  <a:lnTo>
                    <a:pt x="996" y="708"/>
                  </a:lnTo>
                  <a:lnTo>
                    <a:pt x="1040" y="752"/>
                  </a:lnTo>
                  <a:lnTo>
                    <a:pt x="1240" y="553"/>
                  </a:lnTo>
                  <a:cubicBezTo>
                    <a:pt x="1274" y="519"/>
                    <a:pt x="1274" y="463"/>
                    <a:pt x="1240" y="429"/>
                  </a:cubicBezTo>
                  <a:lnTo>
                    <a:pt x="1221" y="410"/>
                  </a:lnTo>
                  <a:cubicBezTo>
                    <a:pt x="1245" y="380"/>
                    <a:pt x="1265" y="348"/>
                    <a:pt x="1275" y="318"/>
                  </a:cubicBezTo>
                  <a:cubicBezTo>
                    <a:pt x="1286" y="286"/>
                    <a:pt x="1287" y="257"/>
                    <a:pt x="1278" y="235"/>
                  </a:cubicBezTo>
                  <a:lnTo>
                    <a:pt x="1319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086A4A88-2080-E543-8545-5A79B508419E}"/>
              </a:ext>
            </a:extLst>
          </p:cNvPr>
          <p:cNvGrpSpPr/>
          <p:nvPr userDrawn="1"/>
        </p:nvGrpSpPr>
        <p:grpSpPr>
          <a:xfrm>
            <a:off x="4038273" y="4062353"/>
            <a:ext cx="710291" cy="710292"/>
            <a:chOff x="2576733" y="3530203"/>
            <a:chExt cx="710291" cy="710292"/>
          </a:xfrm>
        </p:grpSpPr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id="{0FB853FE-3F11-6748-A651-4FA2CF2E660F}"/>
                </a:ext>
              </a:extLst>
            </p:cNvPr>
            <p:cNvSpPr/>
            <p:nvPr/>
          </p:nvSpPr>
          <p:spPr>
            <a:xfrm>
              <a:off x="2576733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84" name="Freeform 26">
              <a:extLst>
                <a:ext uri="{FF2B5EF4-FFF2-40B4-BE49-F238E27FC236}">
                  <a16:creationId xmlns:a16="http://schemas.microsoft.com/office/drawing/2014/main" id="{F46A114E-DB53-6341-8273-5EFBF535E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566" y="3671037"/>
              <a:ext cx="428625" cy="428625"/>
            </a:xfrm>
            <a:custGeom>
              <a:avLst/>
              <a:gdLst>
                <a:gd name="T0" fmla="*/ 877 w 1191"/>
                <a:gd name="T1" fmla="*/ 762 h 1192"/>
                <a:gd name="T2" fmla="*/ 990 w 1191"/>
                <a:gd name="T3" fmla="*/ 824 h 1192"/>
                <a:gd name="T4" fmla="*/ 990 w 1191"/>
                <a:gd name="T5" fmla="*/ 621 h 1192"/>
                <a:gd name="T6" fmla="*/ 877 w 1191"/>
                <a:gd name="T7" fmla="*/ 683 h 1192"/>
                <a:gd name="T8" fmla="*/ 990 w 1191"/>
                <a:gd name="T9" fmla="*/ 621 h 1192"/>
                <a:gd name="T10" fmla="*/ 651 w 1191"/>
                <a:gd name="T11" fmla="*/ 903 h 1192"/>
                <a:gd name="T12" fmla="*/ 764 w 1191"/>
                <a:gd name="T13" fmla="*/ 965 h 1192"/>
                <a:gd name="T14" fmla="*/ 764 w 1191"/>
                <a:gd name="T15" fmla="*/ 762 h 1192"/>
                <a:gd name="T16" fmla="*/ 651 w 1191"/>
                <a:gd name="T17" fmla="*/ 824 h 1192"/>
                <a:gd name="T18" fmla="*/ 764 w 1191"/>
                <a:gd name="T19" fmla="*/ 762 h 1192"/>
                <a:gd name="T20" fmla="*/ 651 w 1191"/>
                <a:gd name="T21" fmla="*/ 621 h 1192"/>
                <a:gd name="T22" fmla="*/ 764 w 1191"/>
                <a:gd name="T23" fmla="*/ 683 h 1192"/>
                <a:gd name="T24" fmla="*/ 539 w 1191"/>
                <a:gd name="T25" fmla="*/ 903 h 1192"/>
                <a:gd name="T26" fmla="*/ 426 w 1191"/>
                <a:gd name="T27" fmla="*/ 965 h 1192"/>
                <a:gd name="T28" fmla="*/ 539 w 1191"/>
                <a:gd name="T29" fmla="*/ 903 h 1192"/>
                <a:gd name="T30" fmla="*/ 426 w 1191"/>
                <a:gd name="T31" fmla="*/ 762 h 1192"/>
                <a:gd name="T32" fmla="*/ 539 w 1191"/>
                <a:gd name="T33" fmla="*/ 824 h 1192"/>
                <a:gd name="T34" fmla="*/ 539 w 1191"/>
                <a:gd name="T35" fmla="*/ 621 h 1192"/>
                <a:gd name="T36" fmla="*/ 426 w 1191"/>
                <a:gd name="T37" fmla="*/ 683 h 1192"/>
                <a:gd name="T38" fmla="*/ 539 w 1191"/>
                <a:gd name="T39" fmla="*/ 621 h 1192"/>
                <a:gd name="T40" fmla="*/ 200 w 1191"/>
                <a:gd name="T41" fmla="*/ 903 h 1192"/>
                <a:gd name="T42" fmla="*/ 313 w 1191"/>
                <a:gd name="T43" fmla="*/ 965 h 1192"/>
                <a:gd name="T44" fmla="*/ 313 w 1191"/>
                <a:gd name="T45" fmla="*/ 762 h 1192"/>
                <a:gd name="T46" fmla="*/ 200 w 1191"/>
                <a:gd name="T47" fmla="*/ 824 h 1192"/>
                <a:gd name="T48" fmla="*/ 313 w 1191"/>
                <a:gd name="T49" fmla="*/ 762 h 1192"/>
                <a:gd name="T50" fmla="*/ 62 w 1191"/>
                <a:gd name="T51" fmla="*/ 423 h 1192"/>
                <a:gd name="T52" fmla="*/ 87 w 1191"/>
                <a:gd name="T53" fmla="*/ 203 h 1192"/>
                <a:gd name="T54" fmla="*/ 169 w 1191"/>
                <a:gd name="T55" fmla="*/ 288 h 1192"/>
                <a:gd name="T56" fmla="*/ 400 w 1191"/>
                <a:gd name="T57" fmla="*/ 203 h 1192"/>
                <a:gd name="T58" fmla="*/ 790 w 1191"/>
                <a:gd name="T59" fmla="*/ 288 h 1192"/>
                <a:gd name="T60" fmla="*/ 1021 w 1191"/>
                <a:gd name="T61" fmla="*/ 203 h 1192"/>
                <a:gd name="T62" fmla="*/ 1128 w 1191"/>
                <a:gd name="T63" fmla="*/ 229 h 1192"/>
                <a:gd name="T64" fmla="*/ 959 w 1191"/>
                <a:gd name="T65" fmla="*/ 226 h 1192"/>
                <a:gd name="T66" fmla="*/ 852 w 1191"/>
                <a:gd name="T67" fmla="*/ 62 h 1192"/>
                <a:gd name="T68" fmla="*/ 959 w 1191"/>
                <a:gd name="T69" fmla="*/ 226 h 1192"/>
                <a:gd name="T70" fmla="*/ 231 w 1191"/>
                <a:gd name="T71" fmla="*/ 226 h 1192"/>
                <a:gd name="T72" fmla="*/ 338 w 1191"/>
                <a:gd name="T73" fmla="*/ 62 h 1192"/>
                <a:gd name="T74" fmla="*/ 62 w 1191"/>
                <a:gd name="T75" fmla="*/ 486 h 1192"/>
                <a:gd name="T76" fmla="*/ 1128 w 1191"/>
                <a:gd name="T77" fmla="*/ 1104 h 1192"/>
                <a:gd name="T78" fmla="*/ 87 w 1191"/>
                <a:gd name="T79" fmla="*/ 1129 h 1192"/>
                <a:gd name="T80" fmla="*/ 62 w 1191"/>
                <a:gd name="T81" fmla="*/ 486 h 1192"/>
                <a:gd name="T82" fmla="*/ 1103 w 1191"/>
                <a:gd name="T83" fmla="*/ 141 h 1192"/>
                <a:gd name="T84" fmla="*/ 1021 w 1191"/>
                <a:gd name="T85" fmla="*/ 59 h 1192"/>
                <a:gd name="T86" fmla="*/ 849 w 1191"/>
                <a:gd name="T87" fmla="*/ 0 h 1192"/>
                <a:gd name="T88" fmla="*/ 790 w 1191"/>
                <a:gd name="T89" fmla="*/ 141 h 1192"/>
                <a:gd name="T90" fmla="*/ 400 w 1191"/>
                <a:gd name="T91" fmla="*/ 59 h 1192"/>
                <a:gd name="T92" fmla="*/ 228 w 1191"/>
                <a:gd name="T93" fmla="*/ 0 h 1192"/>
                <a:gd name="T94" fmla="*/ 169 w 1191"/>
                <a:gd name="T95" fmla="*/ 141 h 1192"/>
                <a:gd name="T96" fmla="*/ 0 w 1191"/>
                <a:gd name="T97" fmla="*/ 229 h 1192"/>
                <a:gd name="T98" fmla="*/ 87 w 1191"/>
                <a:gd name="T99" fmla="*/ 1191 h 1192"/>
                <a:gd name="T100" fmla="*/ 1190 w 1191"/>
                <a:gd name="T101" fmla="*/ 1104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91" h="1192">
                  <a:moveTo>
                    <a:pt x="990" y="762"/>
                  </a:moveTo>
                  <a:lnTo>
                    <a:pt x="877" y="762"/>
                  </a:lnTo>
                  <a:lnTo>
                    <a:pt x="877" y="824"/>
                  </a:lnTo>
                  <a:lnTo>
                    <a:pt x="990" y="824"/>
                  </a:lnTo>
                  <a:lnTo>
                    <a:pt x="990" y="762"/>
                  </a:lnTo>
                  <a:close/>
                  <a:moveTo>
                    <a:pt x="990" y="621"/>
                  </a:moveTo>
                  <a:lnTo>
                    <a:pt x="877" y="621"/>
                  </a:lnTo>
                  <a:lnTo>
                    <a:pt x="877" y="683"/>
                  </a:lnTo>
                  <a:lnTo>
                    <a:pt x="990" y="683"/>
                  </a:lnTo>
                  <a:lnTo>
                    <a:pt x="990" y="621"/>
                  </a:lnTo>
                  <a:close/>
                  <a:moveTo>
                    <a:pt x="764" y="903"/>
                  </a:moveTo>
                  <a:lnTo>
                    <a:pt x="651" y="903"/>
                  </a:lnTo>
                  <a:lnTo>
                    <a:pt x="651" y="965"/>
                  </a:lnTo>
                  <a:lnTo>
                    <a:pt x="764" y="965"/>
                  </a:lnTo>
                  <a:lnTo>
                    <a:pt x="764" y="903"/>
                  </a:lnTo>
                  <a:close/>
                  <a:moveTo>
                    <a:pt x="764" y="762"/>
                  </a:moveTo>
                  <a:lnTo>
                    <a:pt x="651" y="762"/>
                  </a:lnTo>
                  <a:lnTo>
                    <a:pt x="651" y="824"/>
                  </a:lnTo>
                  <a:lnTo>
                    <a:pt x="764" y="824"/>
                  </a:lnTo>
                  <a:lnTo>
                    <a:pt x="764" y="762"/>
                  </a:lnTo>
                  <a:close/>
                  <a:moveTo>
                    <a:pt x="764" y="621"/>
                  </a:moveTo>
                  <a:lnTo>
                    <a:pt x="651" y="621"/>
                  </a:lnTo>
                  <a:lnTo>
                    <a:pt x="651" y="683"/>
                  </a:lnTo>
                  <a:lnTo>
                    <a:pt x="764" y="683"/>
                  </a:lnTo>
                  <a:lnTo>
                    <a:pt x="764" y="621"/>
                  </a:lnTo>
                  <a:close/>
                  <a:moveTo>
                    <a:pt x="539" y="903"/>
                  </a:moveTo>
                  <a:lnTo>
                    <a:pt x="426" y="903"/>
                  </a:lnTo>
                  <a:lnTo>
                    <a:pt x="426" y="965"/>
                  </a:lnTo>
                  <a:lnTo>
                    <a:pt x="539" y="965"/>
                  </a:lnTo>
                  <a:lnTo>
                    <a:pt x="539" y="903"/>
                  </a:lnTo>
                  <a:close/>
                  <a:moveTo>
                    <a:pt x="539" y="762"/>
                  </a:moveTo>
                  <a:lnTo>
                    <a:pt x="426" y="762"/>
                  </a:lnTo>
                  <a:lnTo>
                    <a:pt x="426" y="824"/>
                  </a:lnTo>
                  <a:lnTo>
                    <a:pt x="539" y="824"/>
                  </a:lnTo>
                  <a:lnTo>
                    <a:pt x="539" y="762"/>
                  </a:lnTo>
                  <a:close/>
                  <a:moveTo>
                    <a:pt x="539" y="621"/>
                  </a:moveTo>
                  <a:lnTo>
                    <a:pt x="426" y="621"/>
                  </a:lnTo>
                  <a:lnTo>
                    <a:pt x="426" y="683"/>
                  </a:lnTo>
                  <a:lnTo>
                    <a:pt x="539" y="683"/>
                  </a:lnTo>
                  <a:lnTo>
                    <a:pt x="539" y="621"/>
                  </a:lnTo>
                  <a:close/>
                  <a:moveTo>
                    <a:pt x="313" y="903"/>
                  </a:moveTo>
                  <a:lnTo>
                    <a:pt x="200" y="903"/>
                  </a:lnTo>
                  <a:lnTo>
                    <a:pt x="200" y="965"/>
                  </a:lnTo>
                  <a:lnTo>
                    <a:pt x="313" y="965"/>
                  </a:lnTo>
                  <a:lnTo>
                    <a:pt x="313" y="903"/>
                  </a:lnTo>
                  <a:close/>
                  <a:moveTo>
                    <a:pt x="313" y="762"/>
                  </a:moveTo>
                  <a:lnTo>
                    <a:pt x="200" y="762"/>
                  </a:lnTo>
                  <a:lnTo>
                    <a:pt x="200" y="824"/>
                  </a:lnTo>
                  <a:lnTo>
                    <a:pt x="313" y="824"/>
                  </a:lnTo>
                  <a:lnTo>
                    <a:pt x="313" y="762"/>
                  </a:lnTo>
                  <a:close/>
                  <a:moveTo>
                    <a:pt x="1128" y="423"/>
                  </a:moveTo>
                  <a:lnTo>
                    <a:pt x="62" y="423"/>
                  </a:lnTo>
                  <a:lnTo>
                    <a:pt x="62" y="229"/>
                  </a:lnTo>
                  <a:cubicBezTo>
                    <a:pt x="62" y="215"/>
                    <a:pt x="73" y="203"/>
                    <a:pt x="87" y="203"/>
                  </a:cubicBezTo>
                  <a:lnTo>
                    <a:pt x="169" y="203"/>
                  </a:lnTo>
                  <a:lnTo>
                    <a:pt x="169" y="288"/>
                  </a:lnTo>
                  <a:lnTo>
                    <a:pt x="400" y="288"/>
                  </a:lnTo>
                  <a:lnTo>
                    <a:pt x="400" y="203"/>
                  </a:lnTo>
                  <a:lnTo>
                    <a:pt x="790" y="203"/>
                  </a:lnTo>
                  <a:lnTo>
                    <a:pt x="790" y="288"/>
                  </a:lnTo>
                  <a:lnTo>
                    <a:pt x="1021" y="288"/>
                  </a:lnTo>
                  <a:lnTo>
                    <a:pt x="1021" y="203"/>
                  </a:lnTo>
                  <a:lnTo>
                    <a:pt x="1103" y="203"/>
                  </a:lnTo>
                  <a:cubicBezTo>
                    <a:pt x="1117" y="203"/>
                    <a:pt x="1128" y="215"/>
                    <a:pt x="1128" y="229"/>
                  </a:cubicBezTo>
                  <a:lnTo>
                    <a:pt x="1128" y="423"/>
                  </a:lnTo>
                  <a:close/>
                  <a:moveTo>
                    <a:pt x="959" y="226"/>
                  </a:moveTo>
                  <a:lnTo>
                    <a:pt x="852" y="226"/>
                  </a:lnTo>
                  <a:lnTo>
                    <a:pt x="852" y="62"/>
                  </a:lnTo>
                  <a:lnTo>
                    <a:pt x="959" y="62"/>
                  </a:lnTo>
                  <a:lnTo>
                    <a:pt x="959" y="226"/>
                  </a:lnTo>
                  <a:close/>
                  <a:moveTo>
                    <a:pt x="338" y="226"/>
                  </a:moveTo>
                  <a:lnTo>
                    <a:pt x="231" y="226"/>
                  </a:lnTo>
                  <a:lnTo>
                    <a:pt x="231" y="62"/>
                  </a:lnTo>
                  <a:lnTo>
                    <a:pt x="338" y="62"/>
                  </a:lnTo>
                  <a:lnTo>
                    <a:pt x="338" y="226"/>
                  </a:lnTo>
                  <a:close/>
                  <a:moveTo>
                    <a:pt x="62" y="486"/>
                  </a:moveTo>
                  <a:lnTo>
                    <a:pt x="1128" y="486"/>
                  </a:lnTo>
                  <a:lnTo>
                    <a:pt x="1128" y="1104"/>
                  </a:lnTo>
                  <a:cubicBezTo>
                    <a:pt x="1128" y="1118"/>
                    <a:pt x="1117" y="1129"/>
                    <a:pt x="1103" y="1129"/>
                  </a:cubicBezTo>
                  <a:lnTo>
                    <a:pt x="87" y="1129"/>
                  </a:lnTo>
                  <a:cubicBezTo>
                    <a:pt x="73" y="1129"/>
                    <a:pt x="62" y="1118"/>
                    <a:pt x="62" y="1104"/>
                  </a:cubicBezTo>
                  <a:lnTo>
                    <a:pt x="62" y="486"/>
                  </a:lnTo>
                  <a:close/>
                  <a:moveTo>
                    <a:pt x="1190" y="229"/>
                  </a:moveTo>
                  <a:cubicBezTo>
                    <a:pt x="1190" y="181"/>
                    <a:pt x="1151" y="141"/>
                    <a:pt x="1103" y="141"/>
                  </a:cubicBezTo>
                  <a:lnTo>
                    <a:pt x="1021" y="141"/>
                  </a:lnTo>
                  <a:lnTo>
                    <a:pt x="1021" y="59"/>
                  </a:lnTo>
                  <a:cubicBezTo>
                    <a:pt x="1021" y="27"/>
                    <a:pt x="995" y="0"/>
                    <a:pt x="962" y="0"/>
                  </a:cubicBezTo>
                  <a:lnTo>
                    <a:pt x="849" y="0"/>
                  </a:lnTo>
                  <a:cubicBezTo>
                    <a:pt x="816" y="0"/>
                    <a:pt x="790" y="27"/>
                    <a:pt x="790" y="59"/>
                  </a:cubicBezTo>
                  <a:lnTo>
                    <a:pt x="790" y="141"/>
                  </a:lnTo>
                  <a:lnTo>
                    <a:pt x="400" y="141"/>
                  </a:lnTo>
                  <a:lnTo>
                    <a:pt x="400" y="59"/>
                  </a:lnTo>
                  <a:cubicBezTo>
                    <a:pt x="400" y="27"/>
                    <a:pt x="374" y="0"/>
                    <a:pt x="341" y="0"/>
                  </a:cubicBezTo>
                  <a:lnTo>
                    <a:pt x="228" y="0"/>
                  </a:lnTo>
                  <a:cubicBezTo>
                    <a:pt x="195" y="0"/>
                    <a:pt x="169" y="27"/>
                    <a:pt x="169" y="59"/>
                  </a:cubicBezTo>
                  <a:lnTo>
                    <a:pt x="169" y="141"/>
                  </a:lnTo>
                  <a:lnTo>
                    <a:pt x="87" y="141"/>
                  </a:lnTo>
                  <a:cubicBezTo>
                    <a:pt x="39" y="141"/>
                    <a:pt x="0" y="181"/>
                    <a:pt x="0" y="229"/>
                  </a:cubicBezTo>
                  <a:lnTo>
                    <a:pt x="0" y="1104"/>
                  </a:lnTo>
                  <a:cubicBezTo>
                    <a:pt x="0" y="1152"/>
                    <a:pt x="39" y="1191"/>
                    <a:pt x="87" y="1191"/>
                  </a:cubicBezTo>
                  <a:lnTo>
                    <a:pt x="1103" y="1191"/>
                  </a:lnTo>
                  <a:cubicBezTo>
                    <a:pt x="1151" y="1191"/>
                    <a:pt x="1190" y="1152"/>
                    <a:pt x="1190" y="1104"/>
                  </a:cubicBezTo>
                  <a:lnTo>
                    <a:pt x="1190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D2C3A065-6281-254F-9058-DF2307641C5A}"/>
              </a:ext>
            </a:extLst>
          </p:cNvPr>
          <p:cNvGrpSpPr/>
          <p:nvPr userDrawn="1"/>
        </p:nvGrpSpPr>
        <p:grpSpPr>
          <a:xfrm>
            <a:off x="6237667" y="4062353"/>
            <a:ext cx="710291" cy="710292"/>
            <a:chOff x="4776127" y="3530203"/>
            <a:chExt cx="710291" cy="710292"/>
          </a:xfrm>
        </p:grpSpPr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C4FEC96C-DC70-F441-B656-30EB287A8D9D}"/>
                </a:ext>
              </a:extLst>
            </p:cNvPr>
            <p:cNvSpPr/>
            <p:nvPr/>
          </p:nvSpPr>
          <p:spPr>
            <a:xfrm>
              <a:off x="4776127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87" name="Freeform 27">
              <a:extLst>
                <a:ext uri="{FF2B5EF4-FFF2-40B4-BE49-F238E27FC236}">
                  <a16:creationId xmlns:a16="http://schemas.microsoft.com/office/drawing/2014/main" id="{A3B94DE8-5978-8245-A3C0-817CD744E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641" y="3660718"/>
              <a:ext cx="449262" cy="449262"/>
            </a:xfrm>
            <a:custGeom>
              <a:avLst/>
              <a:gdLst>
                <a:gd name="T0" fmla="*/ 673 w 1247"/>
                <a:gd name="T1" fmla="*/ 962 h 1248"/>
                <a:gd name="T2" fmla="*/ 566 w 1247"/>
                <a:gd name="T3" fmla="*/ 962 h 1248"/>
                <a:gd name="T4" fmla="*/ 619 w 1247"/>
                <a:gd name="T5" fmla="*/ 1078 h 1248"/>
                <a:gd name="T6" fmla="*/ 619 w 1247"/>
                <a:gd name="T7" fmla="*/ 847 h 1248"/>
                <a:gd name="T8" fmla="*/ 619 w 1247"/>
                <a:gd name="T9" fmla="*/ 1078 h 1248"/>
                <a:gd name="T10" fmla="*/ 745 w 1247"/>
                <a:gd name="T11" fmla="*/ 620 h 1248"/>
                <a:gd name="T12" fmla="*/ 648 w 1247"/>
                <a:gd name="T13" fmla="*/ 762 h 1248"/>
                <a:gd name="T14" fmla="*/ 569 w 1247"/>
                <a:gd name="T15" fmla="*/ 762 h 1248"/>
                <a:gd name="T16" fmla="*/ 682 w 1247"/>
                <a:gd name="T17" fmla="*/ 565 h 1248"/>
                <a:gd name="T18" fmla="*/ 756 w 1247"/>
                <a:gd name="T19" fmla="*/ 434 h 1248"/>
                <a:gd name="T20" fmla="*/ 572 w 1247"/>
                <a:gd name="T21" fmla="*/ 342 h 1248"/>
                <a:gd name="T22" fmla="*/ 515 w 1247"/>
                <a:gd name="T23" fmla="*/ 435 h 1248"/>
                <a:gd name="T24" fmla="*/ 506 w 1247"/>
                <a:gd name="T25" fmla="*/ 452 h 1248"/>
                <a:gd name="T26" fmla="*/ 431 w 1247"/>
                <a:gd name="T27" fmla="*/ 447 h 1248"/>
                <a:gd name="T28" fmla="*/ 508 w 1247"/>
                <a:gd name="T29" fmla="*/ 280 h 1248"/>
                <a:gd name="T30" fmla="*/ 842 w 1247"/>
                <a:gd name="T31" fmla="*/ 430 h 1248"/>
                <a:gd name="T32" fmla="*/ 904 w 1247"/>
                <a:gd name="T33" fmla="*/ 424 h 1248"/>
                <a:gd name="T34" fmla="*/ 635 w 1247"/>
                <a:gd name="T35" fmla="*/ 175 h 1248"/>
                <a:gd name="T36" fmla="*/ 367 w 1247"/>
                <a:gd name="T37" fmla="*/ 435 h 1248"/>
                <a:gd name="T38" fmla="*/ 450 w 1247"/>
                <a:gd name="T39" fmla="*/ 514 h 1248"/>
                <a:gd name="T40" fmla="*/ 577 w 1247"/>
                <a:gd name="T41" fmla="*/ 437 h 1248"/>
                <a:gd name="T42" fmla="*/ 667 w 1247"/>
                <a:gd name="T43" fmla="*/ 396 h 1248"/>
                <a:gd name="T44" fmla="*/ 677 w 1247"/>
                <a:gd name="T45" fmla="*/ 485 h 1248"/>
                <a:gd name="T46" fmla="*/ 507 w 1247"/>
                <a:gd name="T47" fmla="*/ 708 h 1248"/>
                <a:gd name="T48" fmla="*/ 563 w 1247"/>
                <a:gd name="T49" fmla="*/ 824 h 1248"/>
                <a:gd name="T50" fmla="*/ 710 w 1247"/>
                <a:gd name="T51" fmla="*/ 765 h 1248"/>
                <a:gd name="T52" fmla="*/ 782 w 1247"/>
                <a:gd name="T53" fmla="*/ 670 h 1248"/>
                <a:gd name="T54" fmla="*/ 904 w 1247"/>
                <a:gd name="T55" fmla="*/ 424 h 1248"/>
                <a:gd name="T56" fmla="*/ 62 w 1247"/>
                <a:gd name="T57" fmla="*/ 624 h 1248"/>
                <a:gd name="T58" fmla="*/ 1184 w 1247"/>
                <a:gd name="T59" fmla="*/ 624 h 1248"/>
                <a:gd name="T60" fmla="*/ 622 w 1247"/>
                <a:gd name="T61" fmla="*/ 0 h 1248"/>
                <a:gd name="T62" fmla="*/ 622 w 1247"/>
                <a:gd name="T63" fmla="*/ 1247 h 1248"/>
                <a:gd name="T64" fmla="*/ 622 w 1247"/>
                <a:gd name="T65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47" h="1248">
                  <a:moveTo>
                    <a:pt x="619" y="909"/>
                  </a:moveTo>
                  <a:cubicBezTo>
                    <a:pt x="649" y="909"/>
                    <a:pt x="673" y="933"/>
                    <a:pt x="673" y="962"/>
                  </a:cubicBezTo>
                  <a:cubicBezTo>
                    <a:pt x="673" y="992"/>
                    <a:pt x="649" y="1016"/>
                    <a:pt x="619" y="1016"/>
                  </a:cubicBezTo>
                  <a:cubicBezTo>
                    <a:pt x="590" y="1016"/>
                    <a:pt x="566" y="992"/>
                    <a:pt x="566" y="962"/>
                  </a:cubicBezTo>
                  <a:cubicBezTo>
                    <a:pt x="566" y="933"/>
                    <a:pt x="590" y="909"/>
                    <a:pt x="619" y="909"/>
                  </a:cubicBezTo>
                  <a:close/>
                  <a:moveTo>
                    <a:pt x="619" y="1078"/>
                  </a:moveTo>
                  <a:cubicBezTo>
                    <a:pt x="683" y="1078"/>
                    <a:pt x="735" y="1026"/>
                    <a:pt x="735" y="962"/>
                  </a:cubicBezTo>
                  <a:cubicBezTo>
                    <a:pt x="735" y="898"/>
                    <a:pt x="683" y="847"/>
                    <a:pt x="619" y="847"/>
                  </a:cubicBezTo>
                  <a:cubicBezTo>
                    <a:pt x="556" y="847"/>
                    <a:pt x="504" y="899"/>
                    <a:pt x="504" y="962"/>
                  </a:cubicBezTo>
                  <a:cubicBezTo>
                    <a:pt x="504" y="1026"/>
                    <a:pt x="556" y="1078"/>
                    <a:pt x="619" y="1078"/>
                  </a:cubicBezTo>
                  <a:close/>
                  <a:moveTo>
                    <a:pt x="783" y="590"/>
                  </a:moveTo>
                  <a:cubicBezTo>
                    <a:pt x="775" y="598"/>
                    <a:pt x="760" y="609"/>
                    <a:pt x="745" y="620"/>
                  </a:cubicBezTo>
                  <a:cubicBezTo>
                    <a:pt x="697" y="656"/>
                    <a:pt x="648" y="693"/>
                    <a:pt x="648" y="737"/>
                  </a:cubicBezTo>
                  <a:lnTo>
                    <a:pt x="648" y="762"/>
                  </a:lnTo>
                  <a:cubicBezTo>
                    <a:pt x="648" y="762"/>
                    <a:pt x="648" y="762"/>
                    <a:pt x="647" y="762"/>
                  </a:cubicBezTo>
                  <a:lnTo>
                    <a:pt x="569" y="762"/>
                  </a:lnTo>
                  <a:lnTo>
                    <a:pt x="569" y="708"/>
                  </a:lnTo>
                  <a:cubicBezTo>
                    <a:pt x="569" y="663"/>
                    <a:pt x="637" y="604"/>
                    <a:pt x="682" y="565"/>
                  </a:cubicBezTo>
                  <a:cubicBezTo>
                    <a:pt x="697" y="552"/>
                    <a:pt x="711" y="540"/>
                    <a:pt x="721" y="529"/>
                  </a:cubicBezTo>
                  <a:cubicBezTo>
                    <a:pt x="746" y="504"/>
                    <a:pt x="759" y="469"/>
                    <a:pt x="756" y="434"/>
                  </a:cubicBezTo>
                  <a:cubicBezTo>
                    <a:pt x="752" y="398"/>
                    <a:pt x="733" y="365"/>
                    <a:pt x="703" y="344"/>
                  </a:cubicBezTo>
                  <a:cubicBezTo>
                    <a:pt x="665" y="318"/>
                    <a:pt x="611" y="317"/>
                    <a:pt x="572" y="342"/>
                  </a:cubicBezTo>
                  <a:cubicBezTo>
                    <a:pt x="540" y="362"/>
                    <a:pt x="519" y="395"/>
                    <a:pt x="515" y="431"/>
                  </a:cubicBezTo>
                  <a:lnTo>
                    <a:pt x="515" y="435"/>
                  </a:lnTo>
                  <a:cubicBezTo>
                    <a:pt x="515" y="444"/>
                    <a:pt x="514" y="449"/>
                    <a:pt x="514" y="451"/>
                  </a:cubicBezTo>
                  <a:cubicBezTo>
                    <a:pt x="512" y="451"/>
                    <a:pt x="510" y="452"/>
                    <a:pt x="506" y="452"/>
                  </a:cubicBezTo>
                  <a:lnTo>
                    <a:pt x="450" y="452"/>
                  </a:lnTo>
                  <a:cubicBezTo>
                    <a:pt x="436" y="452"/>
                    <a:pt x="432" y="448"/>
                    <a:pt x="431" y="447"/>
                  </a:cubicBezTo>
                  <a:cubicBezTo>
                    <a:pt x="428" y="444"/>
                    <a:pt x="428" y="438"/>
                    <a:pt x="428" y="436"/>
                  </a:cubicBezTo>
                  <a:cubicBezTo>
                    <a:pt x="430" y="375"/>
                    <a:pt x="459" y="318"/>
                    <a:pt x="508" y="280"/>
                  </a:cubicBezTo>
                  <a:cubicBezTo>
                    <a:pt x="576" y="228"/>
                    <a:pt x="678" y="224"/>
                    <a:pt x="748" y="271"/>
                  </a:cubicBezTo>
                  <a:cubicBezTo>
                    <a:pt x="803" y="308"/>
                    <a:pt x="837" y="366"/>
                    <a:pt x="842" y="430"/>
                  </a:cubicBezTo>
                  <a:cubicBezTo>
                    <a:pt x="848" y="490"/>
                    <a:pt x="826" y="549"/>
                    <a:pt x="783" y="590"/>
                  </a:cubicBezTo>
                  <a:close/>
                  <a:moveTo>
                    <a:pt x="904" y="424"/>
                  </a:moveTo>
                  <a:cubicBezTo>
                    <a:pt x="897" y="341"/>
                    <a:pt x="853" y="267"/>
                    <a:pt x="783" y="220"/>
                  </a:cubicBezTo>
                  <a:cubicBezTo>
                    <a:pt x="740" y="190"/>
                    <a:pt x="688" y="175"/>
                    <a:pt x="635" y="175"/>
                  </a:cubicBezTo>
                  <a:cubicBezTo>
                    <a:pt x="575" y="175"/>
                    <a:pt x="517" y="195"/>
                    <a:pt x="470" y="231"/>
                  </a:cubicBezTo>
                  <a:cubicBezTo>
                    <a:pt x="407" y="280"/>
                    <a:pt x="370" y="354"/>
                    <a:pt x="367" y="435"/>
                  </a:cubicBezTo>
                  <a:cubicBezTo>
                    <a:pt x="367" y="463"/>
                    <a:pt x="378" y="481"/>
                    <a:pt x="388" y="491"/>
                  </a:cubicBezTo>
                  <a:cubicBezTo>
                    <a:pt x="397" y="501"/>
                    <a:pt x="417" y="514"/>
                    <a:pt x="450" y="514"/>
                  </a:cubicBezTo>
                  <a:lnTo>
                    <a:pt x="506" y="514"/>
                  </a:lnTo>
                  <a:cubicBezTo>
                    <a:pt x="575" y="514"/>
                    <a:pt x="577" y="458"/>
                    <a:pt x="577" y="437"/>
                  </a:cubicBezTo>
                  <a:cubicBezTo>
                    <a:pt x="579" y="419"/>
                    <a:pt x="589" y="404"/>
                    <a:pt x="605" y="394"/>
                  </a:cubicBezTo>
                  <a:cubicBezTo>
                    <a:pt x="623" y="383"/>
                    <a:pt x="650" y="383"/>
                    <a:pt x="667" y="396"/>
                  </a:cubicBezTo>
                  <a:cubicBezTo>
                    <a:pt x="683" y="406"/>
                    <a:pt x="692" y="422"/>
                    <a:pt x="694" y="439"/>
                  </a:cubicBezTo>
                  <a:cubicBezTo>
                    <a:pt x="695" y="457"/>
                    <a:pt x="689" y="473"/>
                    <a:pt x="677" y="485"/>
                  </a:cubicBezTo>
                  <a:cubicBezTo>
                    <a:pt x="668" y="495"/>
                    <a:pt x="655" y="506"/>
                    <a:pt x="641" y="518"/>
                  </a:cubicBezTo>
                  <a:cubicBezTo>
                    <a:pt x="584" y="568"/>
                    <a:pt x="507" y="635"/>
                    <a:pt x="507" y="708"/>
                  </a:cubicBezTo>
                  <a:lnTo>
                    <a:pt x="507" y="765"/>
                  </a:lnTo>
                  <a:cubicBezTo>
                    <a:pt x="507" y="799"/>
                    <a:pt x="531" y="824"/>
                    <a:pt x="563" y="824"/>
                  </a:cubicBezTo>
                  <a:lnTo>
                    <a:pt x="648" y="824"/>
                  </a:lnTo>
                  <a:cubicBezTo>
                    <a:pt x="681" y="824"/>
                    <a:pt x="710" y="797"/>
                    <a:pt x="710" y="765"/>
                  </a:cubicBezTo>
                  <a:lnTo>
                    <a:pt x="710" y="737"/>
                  </a:lnTo>
                  <a:cubicBezTo>
                    <a:pt x="713" y="722"/>
                    <a:pt x="760" y="687"/>
                    <a:pt x="782" y="670"/>
                  </a:cubicBezTo>
                  <a:cubicBezTo>
                    <a:pt x="799" y="657"/>
                    <a:pt x="815" y="645"/>
                    <a:pt x="826" y="635"/>
                  </a:cubicBezTo>
                  <a:cubicBezTo>
                    <a:pt x="883" y="581"/>
                    <a:pt x="911" y="504"/>
                    <a:pt x="904" y="424"/>
                  </a:cubicBezTo>
                  <a:close/>
                  <a:moveTo>
                    <a:pt x="623" y="1185"/>
                  </a:moveTo>
                  <a:cubicBezTo>
                    <a:pt x="314" y="1185"/>
                    <a:pt x="62" y="933"/>
                    <a:pt x="62" y="624"/>
                  </a:cubicBezTo>
                  <a:cubicBezTo>
                    <a:pt x="62" y="314"/>
                    <a:pt x="314" y="62"/>
                    <a:pt x="623" y="62"/>
                  </a:cubicBezTo>
                  <a:cubicBezTo>
                    <a:pt x="933" y="62"/>
                    <a:pt x="1184" y="315"/>
                    <a:pt x="1184" y="624"/>
                  </a:cubicBezTo>
                  <a:cubicBezTo>
                    <a:pt x="1184" y="934"/>
                    <a:pt x="933" y="1185"/>
                    <a:pt x="623" y="1185"/>
                  </a:cubicBezTo>
                  <a:close/>
                  <a:moveTo>
                    <a:pt x="622" y="0"/>
                  </a:moveTo>
                  <a:cubicBezTo>
                    <a:pt x="279" y="0"/>
                    <a:pt x="0" y="280"/>
                    <a:pt x="0" y="624"/>
                  </a:cubicBezTo>
                  <a:cubicBezTo>
                    <a:pt x="0" y="968"/>
                    <a:pt x="279" y="1247"/>
                    <a:pt x="622" y="1247"/>
                  </a:cubicBezTo>
                  <a:cubicBezTo>
                    <a:pt x="966" y="1247"/>
                    <a:pt x="1246" y="968"/>
                    <a:pt x="1246" y="624"/>
                  </a:cubicBezTo>
                  <a:cubicBezTo>
                    <a:pt x="1246" y="280"/>
                    <a:pt x="966" y="0"/>
                    <a:pt x="6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1755D25A-9BA7-024A-8ED5-BF51E45CE7F8}"/>
              </a:ext>
            </a:extLst>
          </p:cNvPr>
          <p:cNvGrpSpPr/>
          <p:nvPr userDrawn="1"/>
        </p:nvGrpSpPr>
        <p:grpSpPr>
          <a:xfrm>
            <a:off x="7337364" y="4062353"/>
            <a:ext cx="710291" cy="710292"/>
            <a:chOff x="5875824" y="3530203"/>
            <a:chExt cx="710291" cy="710292"/>
          </a:xfrm>
        </p:grpSpPr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B9317E95-E949-CA45-81E4-9FE0554CD89F}"/>
                </a:ext>
              </a:extLst>
            </p:cNvPr>
            <p:cNvSpPr/>
            <p:nvPr/>
          </p:nvSpPr>
          <p:spPr>
            <a:xfrm>
              <a:off x="5875824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90" name="Freeform 28">
              <a:extLst>
                <a:ext uri="{FF2B5EF4-FFF2-40B4-BE49-F238E27FC236}">
                  <a16:creationId xmlns:a16="http://schemas.microsoft.com/office/drawing/2014/main" id="{3A44ECBF-0521-3D40-BCF8-9A515FCCD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6338" y="3660718"/>
              <a:ext cx="449263" cy="449262"/>
            </a:xfrm>
            <a:custGeom>
              <a:avLst/>
              <a:gdLst>
                <a:gd name="T0" fmla="*/ 624 w 1249"/>
                <a:gd name="T1" fmla="*/ 367 h 1248"/>
                <a:gd name="T2" fmla="*/ 570 w 1249"/>
                <a:gd name="T3" fmla="*/ 313 h 1248"/>
                <a:gd name="T4" fmla="*/ 624 w 1249"/>
                <a:gd name="T5" fmla="*/ 260 h 1248"/>
                <a:gd name="T6" fmla="*/ 678 w 1249"/>
                <a:gd name="T7" fmla="*/ 313 h 1248"/>
                <a:gd name="T8" fmla="*/ 624 w 1249"/>
                <a:gd name="T9" fmla="*/ 367 h 1248"/>
                <a:gd name="T10" fmla="*/ 624 w 1249"/>
                <a:gd name="T11" fmla="*/ 198 h 1248"/>
                <a:gd name="T12" fmla="*/ 508 w 1249"/>
                <a:gd name="T13" fmla="*/ 313 h 1248"/>
                <a:gd name="T14" fmla="*/ 624 w 1249"/>
                <a:gd name="T15" fmla="*/ 429 h 1248"/>
                <a:gd name="T16" fmla="*/ 740 w 1249"/>
                <a:gd name="T17" fmla="*/ 313 h 1248"/>
                <a:gd name="T18" fmla="*/ 624 w 1249"/>
                <a:gd name="T19" fmla="*/ 198 h 1248"/>
                <a:gd name="T20" fmla="*/ 514 w 1249"/>
                <a:gd name="T21" fmla="*/ 900 h 1248"/>
                <a:gd name="T22" fmla="*/ 599 w 1249"/>
                <a:gd name="T23" fmla="*/ 872 h 1248"/>
                <a:gd name="T24" fmla="*/ 599 w 1249"/>
                <a:gd name="T25" fmla="*/ 573 h 1248"/>
                <a:gd name="T26" fmla="*/ 514 w 1249"/>
                <a:gd name="T27" fmla="*/ 545 h 1248"/>
                <a:gd name="T28" fmla="*/ 514 w 1249"/>
                <a:gd name="T29" fmla="*/ 514 h 1248"/>
                <a:gd name="T30" fmla="*/ 678 w 1249"/>
                <a:gd name="T31" fmla="*/ 514 h 1248"/>
                <a:gd name="T32" fmla="*/ 678 w 1249"/>
                <a:gd name="T33" fmla="*/ 872 h 1248"/>
                <a:gd name="T34" fmla="*/ 762 w 1249"/>
                <a:gd name="T35" fmla="*/ 900 h 1248"/>
                <a:gd name="T36" fmla="*/ 762 w 1249"/>
                <a:gd name="T37" fmla="*/ 931 h 1248"/>
                <a:gd name="T38" fmla="*/ 514 w 1249"/>
                <a:gd name="T39" fmla="*/ 931 h 1248"/>
                <a:gd name="T40" fmla="*/ 514 w 1249"/>
                <a:gd name="T41" fmla="*/ 900 h 1248"/>
                <a:gd name="T42" fmla="*/ 452 w 1249"/>
                <a:gd name="T43" fmla="*/ 993 h 1248"/>
                <a:gd name="T44" fmla="*/ 824 w 1249"/>
                <a:gd name="T45" fmla="*/ 993 h 1248"/>
                <a:gd name="T46" fmla="*/ 824 w 1249"/>
                <a:gd name="T47" fmla="*/ 855 h 1248"/>
                <a:gd name="T48" fmla="*/ 740 w 1249"/>
                <a:gd name="T49" fmla="*/ 827 h 1248"/>
                <a:gd name="T50" fmla="*/ 740 w 1249"/>
                <a:gd name="T51" fmla="*/ 451 h 1248"/>
                <a:gd name="T52" fmla="*/ 452 w 1249"/>
                <a:gd name="T53" fmla="*/ 451 h 1248"/>
                <a:gd name="T54" fmla="*/ 452 w 1249"/>
                <a:gd name="T55" fmla="*/ 590 h 1248"/>
                <a:gd name="T56" fmla="*/ 536 w 1249"/>
                <a:gd name="T57" fmla="*/ 618 h 1248"/>
                <a:gd name="T58" fmla="*/ 536 w 1249"/>
                <a:gd name="T59" fmla="*/ 827 h 1248"/>
                <a:gd name="T60" fmla="*/ 452 w 1249"/>
                <a:gd name="T61" fmla="*/ 855 h 1248"/>
                <a:gd name="T62" fmla="*/ 452 w 1249"/>
                <a:gd name="T63" fmla="*/ 993 h 1248"/>
                <a:gd name="T64" fmla="*/ 624 w 1249"/>
                <a:gd name="T65" fmla="*/ 1185 h 1248"/>
                <a:gd name="T66" fmla="*/ 62 w 1249"/>
                <a:gd name="T67" fmla="*/ 624 h 1248"/>
                <a:gd name="T68" fmla="*/ 624 w 1249"/>
                <a:gd name="T69" fmla="*/ 62 h 1248"/>
                <a:gd name="T70" fmla="*/ 1186 w 1249"/>
                <a:gd name="T71" fmla="*/ 624 h 1248"/>
                <a:gd name="T72" fmla="*/ 624 w 1249"/>
                <a:gd name="T73" fmla="*/ 1185 h 1248"/>
                <a:gd name="T74" fmla="*/ 624 w 1249"/>
                <a:gd name="T75" fmla="*/ 0 h 1248"/>
                <a:gd name="T76" fmla="*/ 0 w 1249"/>
                <a:gd name="T77" fmla="*/ 624 h 1248"/>
                <a:gd name="T78" fmla="*/ 624 w 1249"/>
                <a:gd name="T79" fmla="*/ 1247 h 1248"/>
                <a:gd name="T80" fmla="*/ 1248 w 1249"/>
                <a:gd name="T81" fmla="*/ 624 h 1248"/>
                <a:gd name="T82" fmla="*/ 624 w 1249"/>
                <a:gd name="T83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49" h="1248">
                  <a:moveTo>
                    <a:pt x="624" y="367"/>
                  </a:moveTo>
                  <a:cubicBezTo>
                    <a:pt x="595" y="367"/>
                    <a:pt x="570" y="343"/>
                    <a:pt x="570" y="313"/>
                  </a:cubicBezTo>
                  <a:cubicBezTo>
                    <a:pt x="570" y="284"/>
                    <a:pt x="595" y="260"/>
                    <a:pt x="624" y="260"/>
                  </a:cubicBezTo>
                  <a:cubicBezTo>
                    <a:pt x="654" y="260"/>
                    <a:pt x="678" y="284"/>
                    <a:pt x="678" y="313"/>
                  </a:cubicBezTo>
                  <a:cubicBezTo>
                    <a:pt x="678" y="343"/>
                    <a:pt x="654" y="367"/>
                    <a:pt x="624" y="367"/>
                  </a:cubicBezTo>
                  <a:close/>
                  <a:moveTo>
                    <a:pt x="624" y="198"/>
                  </a:moveTo>
                  <a:cubicBezTo>
                    <a:pt x="560" y="198"/>
                    <a:pt x="508" y="249"/>
                    <a:pt x="508" y="313"/>
                  </a:cubicBezTo>
                  <a:cubicBezTo>
                    <a:pt x="508" y="377"/>
                    <a:pt x="560" y="429"/>
                    <a:pt x="624" y="429"/>
                  </a:cubicBezTo>
                  <a:cubicBezTo>
                    <a:pt x="688" y="429"/>
                    <a:pt x="740" y="377"/>
                    <a:pt x="740" y="313"/>
                  </a:cubicBezTo>
                  <a:cubicBezTo>
                    <a:pt x="740" y="249"/>
                    <a:pt x="688" y="198"/>
                    <a:pt x="624" y="198"/>
                  </a:cubicBezTo>
                  <a:close/>
                  <a:moveTo>
                    <a:pt x="514" y="900"/>
                  </a:moveTo>
                  <a:lnTo>
                    <a:pt x="599" y="872"/>
                  </a:lnTo>
                  <a:lnTo>
                    <a:pt x="599" y="573"/>
                  </a:lnTo>
                  <a:lnTo>
                    <a:pt x="514" y="545"/>
                  </a:lnTo>
                  <a:lnTo>
                    <a:pt x="514" y="514"/>
                  </a:lnTo>
                  <a:lnTo>
                    <a:pt x="678" y="514"/>
                  </a:lnTo>
                  <a:lnTo>
                    <a:pt x="678" y="872"/>
                  </a:lnTo>
                  <a:lnTo>
                    <a:pt x="762" y="900"/>
                  </a:lnTo>
                  <a:lnTo>
                    <a:pt x="762" y="931"/>
                  </a:lnTo>
                  <a:lnTo>
                    <a:pt x="514" y="931"/>
                  </a:lnTo>
                  <a:lnTo>
                    <a:pt x="514" y="900"/>
                  </a:lnTo>
                  <a:close/>
                  <a:moveTo>
                    <a:pt x="452" y="993"/>
                  </a:moveTo>
                  <a:lnTo>
                    <a:pt x="824" y="993"/>
                  </a:lnTo>
                  <a:lnTo>
                    <a:pt x="824" y="855"/>
                  </a:lnTo>
                  <a:lnTo>
                    <a:pt x="740" y="827"/>
                  </a:lnTo>
                  <a:lnTo>
                    <a:pt x="740" y="451"/>
                  </a:lnTo>
                  <a:lnTo>
                    <a:pt x="452" y="451"/>
                  </a:lnTo>
                  <a:lnTo>
                    <a:pt x="452" y="590"/>
                  </a:lnTo>
                  <a:lnTo>
                    <a:pt x="536" y="618"/>
                  </a:lnTo>
                  <a:lnTo>
                    <a:pt x="536" y="827"/>
                  </a:lnTo>
                  <a:lnTo>
                    <a:pt x="452" y="855"/>
                  </a:lnTo>
                  <a:lnTo>
                    <a:pt x="452" y="993"/>
                  </a:lnTo>
                  <a:close/>
                  <a:moveTo>
                    <a:pt x="624" y="1185"/>
                  </a:moveTo>
                  <a:cubicBezTo>
                    <a:pt x="314" y="1185"/>
                    <a:pt x="62" y="933"/>
                    <a:pt x="62" y="624"/>
                  </a:cubicBezTo>
                  <a:cubicBezTo>
                    <a:pt x="62" y="314"/>
                    <a:pt x="314" y="62"/>
                    <a:pt x="624" y="62"/>
                  </a:cubicBezTo>
                  <a:cubicBezTo>
                    <a:pt x="934" y="62"/>
                    <a:pt x="1186" y="315"/>
                    <a:pt x="1186" y="624"/>
                  </a:cubicBezTo>
                  <a:cubicBezTo>
                    <a:pt x="1186" y="934"/>
                    <a:pt x="934" y="1185"/>
                    <a:pt x="624" y="1185"/>
                  </a:cubicBezTo>
                  <a:close/>
                  <a:moveTo>
                    <a:pt x="624" y="0"/>
                  </a:moveTo>
                  <a:cubicBezTo>
                    <a:pt x="280" y="0"/>
                    <a:pt x="0" y="280"/>
                    <a:pt x="0" y="624"/>
                  </a:cubicBezTo>
                  <a:cubicBezTo>
                    <a:pt x="0" y="968"/>
                    <a:pt x="280" y="1247"/>
                    <a:pt x="624" y="1247"/>
                  </a:cubicBezTo>
                  <a:cubicBezTo>
                    <a:pt x="968" y="1247"/>
                    <a:pt x="1248" y="968"/>
                    <a:pt x="1248" y="624"/>
                  </a:cubicBezTo>
                  <a:cubicBezTo>
                    <a:pt x="1248" y="280"/>
                    <a:pt x="968" y="0"/>
                    <a:pt x="6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EFC95E72-C657-0F42-8724-AFCB71D1BF49}"/>
              </a:ext>
            </a:extLst>
          </p:cNvPr>
          <p:cNvGrpSpPr/>
          <p:nvPr userDrawn="1"/>
        </p:nvGrpSpPr>
        <p:grpSpPr>
          <a:xfrm>
            <a:off x="1837455" y="3030776"/>
            <a:ext cx="710291" cy="710292"/>
            <a:chOff x="375915" y="2498626"/>
            <a:chExt cx="710291" cy="710292"/>
          </a:xfrm>
        </p:grpSpPr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81CE69A0-B9D9-CF4F-86F3-34FFB9CDC2AD}"/>
                </a:ext>
              </a:extLst>
            </p:cNvPr>
            <p:cNvSpPr/>
            <p:nvPr/>
          </p:nvSpPr>
          <p:spPr>
            <a:xfrm>
              <a:off x="375915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93" name="Freeform 29">
              <a:extLst>
                <a:ext uri="{FF2B5EF4-FFF2-40B4-BE49-F238E27FC236}">
                  <a16:creationId xmlns:a16="http://schemas.microsoft.com/office/drawing/2014/main" id="{D8649D40-A7F9-F542-83F2-2CA19D8EA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073" y="2613266"/>
              <a:ext cx="307975" cy="481012"/>
            </a:xfrm>
            <a:custGeom>
              <a:avLst/>
              <a:gdLst>
                <a:gd name="T0" fmla="*/ 262 w 857"/>
                <a:gd name="T1" fmla="*/ 1194 h 1336"/>
                <a:gd name="T2" fmla="*/ 595 w 857"/>
                <a:gd name="T3" fmla="*/ 1194 h 1336"/>
                <a:gd name="T4" fmla="*/ 595 w 857"/>
                <a:gd name="T5" fmla="*/ 1273 h 1336"/>
                <a:gd name="T6" fmla="*/ 262 w 857"/>
                <a:gd name="T7" fmla="*/ 1273 h 1336"/>
                <a:gd name="T8" fmla="*/ 262 w 857"/>
                <a:gd name="T9" fmla="*/ 1194 h 1336"/>
                <a:gd name="T10" fmla="*/ 200 w 857"/>
                <a:gd name="T11" fmla="*/ 1304 h 1336"/>
                <a:gd name="T12" fmla="*/ 231 w 857"/>
                <a:gd name="T13" fmla="*/ 1335 h 1336"/>
                <a:gd name="T14" fmla="*/ 626 w 857"/>
                <a:gd name="T15" fmla="*/ 1335 h 1336"/>
                <a:gd name="T16" fmla="*/ 657 w 857"/>
                <a:gd name="T17" fmla="*/ 1304 h 1336"/>
                <a:gd name="T18" fmla="*/ 657 w 857"/>
                <a:gd name="T19" fmla="*/ 1163 h 1336"/>
                <a:gd name="T20" fmla="*/ 626 w 857"/>
                <a:gd name="T21" fmla="*/ 1132 h 1336"/>
                <a:gd name="T22" fmla="*/ 231 w 857"/>
                <a:gd name="T23" fmla="*/ 1132 h 1336"/>
                <a:gd name="T24" fmla="*/ 200 w 857"/>
                <a:gd name="T25" fmla="*/ 1163 h 1336"/>
                <a:gd name="T26" fmla="*/ 200 w 857"/>
                <a:gd name="T27" fmla="*/ 1304 h 1336"/>
                <a:gd name="T28" fmla="*/ 262 w 857"/>
                <a:gd name="T29" fmla="*/ 940 h 1336"/>
                <a:gd name="T30" fmla="*/ 595 w 857"/>
                <a:gd name="T31" fmla="*/ 940 h 1336"/>
                <a:gd name="T32" fmla="*/ 595 w 857"/>
                <a:gd name="T33" fmla="*/ 1019 h 1336"/>
                <a:gd name="T34" fmla="*/ 262 w 857"/>
                <a:gd name="T35" fmla="*/ 1019 h 1336"/>
                <a:gd name="T36" fmla="*/ 262 w 857"/>
                <a:gd name="T37" fmla="*/ 940 h 1336"/>
                <a:gd name="T38" fmla="*/ 200 w 857"/>
                <a:gd name="T39" fmla="*/ 1050 h 1336"/>
                <a:gd name="T40" fmla="*/ 231 w 857"/>
                <a:gd name="T41" fmla="*/ 1081 h 1336"/>
                <a:gd name="T42" fmla="*/ 626 w 857"/>
                <a:gd name="T43" fmla="*/ 1081 h 1336"/>
                <a:gd name="T44" fmla="*/ 657 w 857"/>
                <a:gd name="T45" fmla="*/ 1050 h 1336"/>
                <a:gd name="T46" fmla="*/ 657 w 857"/>
                <a:gd name="T47" fmla="*/ 909 h 1336"/>
                <a:gd name="T48" fmla="*/ 626 w 857"/>
                <a:gd name="T49" fmla="*/ 878 h 1336"/>
                <a:gd name="T50" fmla="*/ 231 w 857"/>
                <a:gd name="T51" fmla="*/ 878 h 1336"/>
                <a:gd name="T52" fmla="*/ 200 w 857"/>
                <a:gd name="T53" fmla="*/ 909 h 1336"/>
                <a:gd name="T54" fmla="*/ 200 w 857"/>
                <a:gd name="T55" fmla="*/ 1050 h 1336"/>
                <a:gd name="T56" fmla="*/ 760 w 857"/>
                <a:gd name="T57" fmla="*/ 511 h 1336"/>
                <a:gd name="T58" fmla="*/ 626 w 857"/>
                <a:gd name="T59" fmla="*/ 511 h 1336"/>
                <a:gd name="T60" fmla="*/ 595 w 857"/>
                <a:gd name="T61" fmla="*/ 542 h 1336"/>
                <a:gd name="T62" fmla="*/ 595 w 857"/>
                <a:gd name="T63" fmla="*/ 765 h 1336"/>
                <a:gd name="T64" fmla="*/ 262 w 857"/>
                <a:gd name="T65" fmla="*/ 765 h 1336"/>
                <a:gd name="T66" fmla="*/ 262 w 857"/>
                <a:gd name="T67" fmla="*/ 542 h 1336"/>
                <a:gd name="T68" fmla="*/ 231 w 857"/>
                <a:gd name="T69" fmla="*/ 511 h 1336"/>
                <a:gd name="T70" fmla="*/ 97 w 857"/>
                <a:gd name="T71" fmla="*/ 511 h 1336"/>
                <a:gd name="T72" fmla="*/ 428 w 857"/>
                <a:gd name="T73" fmla="*/ 85 h 1336"/>
                <a:gd name="T74" fmla="*/ 760 w 857"/>
                <a:gd name="T75" fmla="*/ 511 h 1336"/>
                <a:gd name="T76" fmla="*/ 453 w 857"/>
                <a:gd name="T77" fmla="*/ 15 h 1336"/>
                <a:gd name="T78" fmla="*/ 404 w 857"/>
                <a:gd name="T79" fmla="*/ 15 h 1336"/>
                <a:gd name="T80" fmla="*/ 9 w 857"/>
                <a:gd name="T81" fmla="*/ 523 h 1336"/>
                <a:gd name="T82" fmla="*/ 5 w 857"/>
                <a:gd name="T83" fmla="*/ 556 h 1336"/>
                <a:gd name="T84" fmla="*/ 33 w 857"/>
                <a:gd name="T85" fmla="*/ 573 h 1336"/>
                <a:gd name="T86" fmla="*/ 200 w 857"/>
                <a:gd name="T87" fmla="*/ 573 h 1336"/>
                <a:gd name="T88" fmla="*/ 200 w 857"/>
                <a:gd name="T89" fmla="*/ 796 h 1336"/>
                <a:gd name="T90" fmla="*/ 231 w 857"/>
                <a:gd name="T91" fmla="*/ 827 h 1336"/>
                <a:gd name="T92" fmla="*/ 626 w 857"/>
                <a:gd name="T93" fmla="*/ 827 h 1336"/>
                <a:gd name="T94" fmla="*/ 657 w 857"/>
                <a:gd name="T95" fmla="*/ 796 h 1336"/>
                <a:gd name="T96" fmla="*/ 657 w 857"/>
                <a:gd name="T97" fmla="*/ 573 h 1336"/>
                <a:gd name="T98" fmla="*/ 823 w 857"/>
                <a:gd name="T99" fmla="*/ 573 h 1336"/>
                <a:gd name="T100" fmla="*/ 851 w 857"/>
                <a:gd name="T101" fmla="*/ 556 h 1336"/>
                <a:gd name="T102" fmla="*/ 848 w 857"/>
                <a:gd name="T103" fmla="*/ 523 h 1336"/>
                <a:gd name="T104" fmla="*/ 453 w 857"/>
                <a:gd name="T105" fmla="*/ 15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7" h="1336">
                  <a:moveTo>
                    <a:pt x="262" y="1194"/>
                  </a:moveTo>
                  <a:lnTo>
                    <a:pt x="595" y="1194"/>
                  </a:lnTo>
                  <a:lnTo>
                    <a:pt x="595" y="1273"/>
                  </a:lnTo>
                  <a:lnTo>
                    <a:pt x="262" y="1273"/>
                  </a:lnTo>
                  <a:lnTo>
                    <a:pt x="262" y="1194"/>
                  </a:lnTo>
                  <a:close/>
                  <a:moveTo>
                    <a:pt x="200" y="1304"/>
                  </a:moveTo>
                  <a:cubicBezTo>
                    <a:pt x="200" y="1321"/>
                    <a:pt x="213" y="1335"/>
                    <a:pt x="231" y="1335"/>
                  </a:cubicBezTo>
                  <a:lnTo>
                    <a:pt x="626" y="1335"/>
                  </a:lnTo>
                  <a:cubicBezTo>
                    <a:pt x="643" y="1335"/>
                    <a:pt x="657" y="1321"/>
                    <a:pt x="657" y="1304"/>
                  </a:cubicBezTo>
                  <a:lnTo>
                    <a:pt x="657" y="1163"/>
                  </a:lnTo>
                  <a:cubicBezTo>
                    <a:pt x="657" y="1146"/>
                    <a:pt x="643" y="1132"/>
                    <a:pt x="626" y="1132"/>
                  </a:cubicBezTo>
                  <a:lnTo>
                    <a:pt x="231" y="1132"/>
                  </a:lnTo>
                  <a:cubicBezTo>
                    <a:pt x="213" y="1132"/>
                    <a:pt x="200" y="1146"/>
                    <a:pt x="200" y="1163"/>
                  </a:cubicBezTo>
                  <a:lnTo>
                    <a:pt x="200" y="1304"/>
                  </a:lnTo>
                  <a:close/>
                  <a:moveTo>
                    <a:pt x="262" y="940"/>
                  </a:moveTo>
                  <a:lnTo>
                    <a:pt x="595" y="940"/>
                  </a:lnTo>
                  <a:lnTo>
                    <a:pt x="595" y="1019"/>
                  </a:lnTo>
                  <a:lnTo>
                    <a:pt x="262" y="1019"/>
                  </a:lnTo>
                  <a:lnTo>
                    <a:pt x="262" y="940"/>
                  </a:lnTo>
                  <a:close/>
                  <a:moveTo>
                    <a:pt x="200" y="1050"/>
                  </a:moveTo>
                  <a:cubicBezTo>
                    <a:pt x="200" y="1067"/>
                    <a:pt x="213" y="1081"/>
                    <a:pt x="231" y="1081"/>
                  </a:cubicBezTo>
                  <a:lnTo>
                    <a:pt x="626" y="1081"/>
                  </a:lnTo>
                  <a:cubicBezTo>
                    <a:pt x="643" y="1081"/>
                    <a:pt x="657" y="1067"/>
                    <a:pt x="657" y="1050"/>
                  </a:cubicBezTo>
                  <a:lnTo>
                    <a:pt x="657" y="909"/>
                  </a:lnTo>
                  <a:cubicBezTo>
                    <a:pt x="657" y="892"/>
                    <a:pt x="643" y="878"/>
                    <a:pt x="626" y="878"/>
                  </a:cubicBezTo>
                  <a:lnTo>
                    <a:pt x="231" y="878"/>
                  </a:lnTo>
                  <a:cubicBezTo>
                    <a:pt x="213" y="878"/>
                    <a:pt x="200" y="892"/>
                    <a:pt x="200" y="909"/>
                  </a:cubicBezTo>
                  <a:lnTo>
                    <a:pt x="200" y="1050"/>
                  </a:lnTo>
                  <a:close/>
                  <a:moveTo>
                    <a:pt x="760" y="511"/>
                  </a:moveTo>
                  <a:lnTo>
                    <a:pt x="626" y="511"/>
                  </a:lnTo>
                  <a:cubicBezTo>
                    <a:pt x="609" y="511"/>
                    <a:pt x="595" y="525"/>
                    <a:pt x="595" y="542"/>
                  </a:cubicBezTo>
                  <a:lnTo>
                    <a:pt x="595" y="765"/>
                  </a:lnTo>
                  <a:lnTo>
                    <a:pt x="262" y="765"/>
                  </a:lnTo>
                  <a:lnTo>
                    <a:pt x="262" y="542"/>
                  </a:lnTo>
                  <a:cubicBezTo>
                    <a:pt x="262" y="525"/>
                    <a:pt x="248" y="511"/>
                    <a:pt x="231" y="511"/>
                  </a:cubicBezTo>
                  <a:lnTo>
                    <a:pt x="97" y="511"/>
                  </a:lnTo>
                  <a:lnTo>
                    <a:pt x="428" y="85"/>
                  </a:lnTo>
                  <a:lnTo>
                    <a:pt x="760" y="511"/>
                  </a:lnTo>
                  <a:close/>
                  <a:moveTo>
                    <a:pt x="453" y="15"/>
                  </a:moveTo>
                  <a:cubicBezTo>
                    <a:pt x="441" y="0"/>
                    <a:pt x="415" y="0"/>
                    <a:pt x="404" y="15"/>
                  </a:cubicBezTo>
                  <a:lnTo>
                    <a:pt x="9" y="523"/>
                  </a:lnTo>
                  <a:cubicBezTo>
                    <a:pt x="1" y="533"/>
                    <a:pt x="0" y="545"/>
                    <a:pt x="5" y="556"/>
                  </a:cubicBezTo>
                  <a:cubicBezTo>
                    <a:pt x="10" y="567"/>
                    <a:pt x="21" y="573"/>
                    <a:pt x="33" y="573"/>
                  </a:cubicBezTo>
                  <a:lnTo>
                    <a:pt x="200" y="573"/>
                  </a:lnTo>
                  <a:lnTo>
                    <a:pt x="200" y="796"/>
                  </a:lnTo>
                  <a:cubicBezTo>
                    <a:pt x="200" y="813"/>
                    <a:pt x="213" y="827"/>
                    <a:pt x="231" y="827"/>
                  </a:cubicBezTo>
                  <a:lnTo>
                    <a:pt x="626" y="827"/>
                  </a:lnTo>
                  <a:cubicBezTo>
                    <a:pt x="643" y="827"/>
                    <a:pt x="657" y="813"/>
                    <a:pt x="657" y="796"/>
                  </a:cubicBezTo>
                  <a:lnTo>
                    <a:pt x="657" y="573"/>
                  </a:lnTo>
                  <a:lnTo>
                    <a:pt x="823" y="573"/>
                  </a:lnTo>
                  <a:cubicBezTo>
                    <a:pt x="835" y="573"/>
                    <a:pt x="846" y="567"/>
                    <a:pt x="851" y="556"/>
                  </a:cubicBezTo>
                  <a:cubicBezTo>
                    <a:pt x="856" y="545"/>
                    <a:pt x="855" y="533"/>
                    <a:pt x="848" y="523"/>
                  </a:cubicBezTo>
                  <a:lnTo>
                    <a:pt x="45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18ACAEDA-3235-C342-B676-50C3587EA0D9}"/>
              </a:ext>
            </a:extLst>
          </p:cNvPr>
          <p:cNvGrpSpPr/>
          <p:nvPr userDrawn="1"/>
        </p:nvGrpSpPr>
        <p:grpSpPr>
          <a:xfrm>
            <a:off x="2937152" y="3030776"/>
            <a:ext cx="710291" cy="710292"/>
            <a:chOff x="1475612" y="2498626"/>
            <a:chExt cx="710291" cy="710292"/>
          </a:xfrm>
        </p:grpSpPr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49DDD3E8-639A-FC4F-BC41-F40B0E1F2E98}"/>
                </a:ext>
              </a:extLst>
            </p:cNvPr>
            <p:cNvSpPr/>
            <p:nvPr/>
          </p:nvSpPr>
          <p:spPr>
            <a:xfrm>
              <a:off x="1475612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96" name="Freeform 30">
              <a:extLst>
                <a:ext uri="{FF2B5EF4-FFF2-40B4-BE49-F238E27FC236}">
                  <a16:creationId xmlns:a16="http://schemas.microsoft.com/office/drawing/2014/main" id="{A993D651-127E-A140-92C2-8124B5439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976" y="2613266"/>
              <a:ext cx="309562" cy="481013"/>
            </a:xfrm>
            <a:custGeom>
              <a:avLst/>
              <a:gdLst>
                <a:gd name="T0" fmla="*/ 262 w 858"/>
                <a:gd name="T1" fmla="*/ 141 h 1336"/>
                <a:gd name="T2" fmla="*/ 595 w 858"/>
                <a:gd name="T3" fmla="*/ 141 h 1336"/>
                <a:gd name="T4" fmla="*/ 595 w 858"/>
                <a:gd name="T5" fmla="*/ 62 h 1336"/>
                <a:gd name="T6" fmla="*/ 262 w 858"/>
                <a:gd name="T7" fmla="*/ 62 h 1336"/>
                <a:gd name="T8" fmla="*/ 262 w 858"/>
                <a:gd name="T9" fmla="*/ 141 h 1336"/>
                <a:gd name="T10" fmla="*/ 200 w 858"/>
                <a:gd name="T11" fmla="*/ 31 h 1336"/>
                <a:gd name="T12" fmla="*/ 231 w 858"/>
                <a:gd name="T13" fmla="*/ 0 h 1336"/>
                <a:gd name="T14" fmla="*/ 626 w 858"/>
                <a:gd name="T15" fmla="*/ 0 h 1336"/>
                <a:gd name="T16" fmla="*/ 657 w 858"/>
                <a:gd name="T17" fmla="*/ 31 h 1336"/>
                <a:gd name="T18" fmla="*/ 657 w 858"/>
                <a:gd name="T19" fmla="*/ 172 h 1336"/>
                <a:gd name="T20" fmla="*/ 626 w 858"/>
                <a:gd name="T21" fmla="*/ 203 h 1336"/>
                <a:gd name="T22" fmla="*/ 231 w 858"/>
                <a:gd name="T23" fmla="*/ 203 h 1336"/>
                <a:gd name="T24" fmla="*/ 200 w 858"/>
                <a:gd name="T25" fmla="*/ 172 h 1336"/>
                <a:gd name="T26" fmla="*/ 200 w 858"/>
                <a:gd name="T27" fmla="*/ 31 h 1336"/>
                <a:gd name="T28" fmla="*/ 262 w 858"/>
                <a:gd name="T29" fmla="*/ 395 h 1336"/>
                <a:gd name="T30" fmla="*/ 595 w 858"/>
                <a:gd name="T31" fmla="*/ 395 h 1336"/>
                <a:gd name="T32" fmla="*/ 595 w 858"/>
                <a:gd name="T33" fmla="*/ 316 h 1336"/>
                <a:gd name="T34" fmla="*/ 262 w 858"/>
                <a:gd name="T35" fmla="*/ 316 h 1336"/>
                <a:gd name="T36" fmla="*/ 262 w 858"/>
                <a:gd name="T37" fmla="*/ 395 h 1336"/>
                <a:gd name="T38" fmla="*/ 200 w 858"/>
                <a:gd name="T39" fmla="*/ 285 h 1336"/>
                <a:gd name="T40" fmla="*/ 231 w 858"/>
                <a:gd name="T41" fmla="*/ 254 h 1336"/>
                <a:gd name="T42" fmla="*/ 626 w 858"/>
                <a:gd name="T43" fmla="*/ 254 h 1336"/>
                <a:gd name="T44" fmla="*/ 657 w 858"/>
                <a:gd name="T45" fmla="*/ 285 h 1336"/>
                <a:gd name="T46" fmla="*/ 657 w 858"/>
                <a:gd name="T47" fmla="*/ 426 h 1336"/>
                <a:gd name="T48" fmla="*/ 626 w 858"/>
                <a:gd name="T49" fmla="*/ 457 h 1336"/>
                <a:gd name="T50" fmla="*/ 231 w 858"/>
                <a:gd name="T51" fmla="*/ 457 h 1336"/>
                <a:gd name="T52" fmla="*/ 200 w 858"/>
                <a:gd name="T53" fmla="*/ 426 h 1336"/>
                <a:gd name="T54" fmla="*/ 200 w 858"/>
                <a:gd name="T55" fmla="*/ 285 h 1336"/>
                <a:gd name="T56" fmla="*/ 760 w 858"/>
                <a:gd name="T57" fmla="*/ 824 h 1336"/>
                <a:gd name="T58" fmla="*/ 626 w 858"/>
                <a:gd name="T59" fmla="*/ 824 h 1336"/>
                <a:gd name="T60" fmla="*/ 595 w 858"/>
                <a:gd name="T61" fmla="*/ 793 h 1336"/>
                <a:gd name="T62" fmla="*/ 595 w 858"/>
                <a:gd name="T63" fmla="*/ 570 h 1336"/>
                <a:gd name="T64" fmla="*/ 262 w 858"/>
                <a:gd name="T65" fmla="*/ 570 h 1336"/>
                <a:gd name="T66" fmla="*/ 262 w 858"/>
                <a:gd name="T67" fmla="*/ 793 h 1336"/>
                <a:gd name="T68" fmla="*/ 231 w 858"/>
                <a:gd name="T69" fmla="*/ 824 h 1336"/>
                <a:gd name="T70" fmla="*/ 97 w 858"/>
                <a:gd name="T71" fmla="*/ 824 h 1336"/>
                <a:gd name="T72" fmla="*/ 429 w 858"/>
                <a:gd name="T73" fmla="*/ 1250 h 1336"/>
                <a:gd name="T74" fmla="*/ 760 w 858"/>
                <a:gd name="T75" fmla="*/ 824 h 1336"/>
                <a:gd name="T76" fmla="*/ 453 w 858"/>
                <a:gd name="T77" fmla="*/ 1320 h 1336"/>
                <a:gd name="T78" fmla="*/ 404 w 858"/>
                <a:gd name="T79" fmla="*/ 1320 h 1336"/>
                <a:gd name="T80" fmla="*/ 9 w 858"/>
                <a:gd name="T81" fmla="*/ 812 h 1336"/>
                <a:gd name="T82" fmla="*/ 6 w 858"/>
                <a:gd name="T83" fmla="*/ 779 h 1336"/>
                <a:gd name="T84" fmla="*/ 34 w 858"/>
                <a:gd name="T85" fmla="*/ 762 h 1336"/>
                <a:gd name="T86" fmla="*/ 200 w 858"/>
                <a:gd name="T87" fmla="*/ 762 h 1336"/>
                <a:gd name="T88" fmla="*/ 200 w 858"/>
                <a:gd name="T89" fmla="*/ 539 h 1336"/>
                <a:gd name="T90" fmla="*/ 231 w 858"/>
                <a:gd name="T91" fmla="*/ 508 h 1336"/>
                <a:gd name="T92" fmla="*/ 626 w 858"/>
                <a:gd name="T93" fmla="*/ 508 h 1336"/>
                <a:gd name="T94" fmla="*/ 657 w 858"/>
                <a:gd name="T95" fmla="*/ 539 h 1336"/>
                <a:gd name="T96" fmla="*/ 657 w 858"/>
                <a:gd name="T97" fmla="*/ 762 h 1336"/>
                <a:gd name="T98" fmla="*/ 824 w 858"/>
                <a:gd name="T99" fmla="*/ 762 h 1336"/>
                <a:gd name="T100" fmla="*/ 852 w 858"/>
                <a:gd name="T101" fmla="*/ 779 h 1336"/>
                <a:gd name="T102" fmla="*/ 848 w 858"/>
                <a:gd name="T103" fmla="*/ 812 h 1336"/>
                <a:gd name="T104" fmla="*/ 453 w 858"/>
                <a:gd name="T105" fmla="*/ 132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8" h="1336">
                  <a:moveTo>
                    <a:pt x="262" y="141"/>
                  </a:moveTo>
                  <a:lnTo>
                    <a:pt x="595" y="141"/>
                  </a:lnTo>
                  <a:lnTo>
                    <a:pt x="595" y="62"/>
                  </a:lnTo>
                  <a:lnTo>
                    <a:pt x="262" y="62"/>
                  </a:lnTo>
                  <a:lnTo>
                    <a:pt x="262" y="141"/>
                  </a:lnTo>
                  <a:close/>
                  <a:moveTo>
                    <a:pt x="200" y="31"/>
                  </a:moveTo>
                  <a:cubicBezTo>
                    <a:pt x="200" y="14"/>
                    <a:pt x="214" y="0"/>
                    <a:pt x="231" y="0"/>
                  </a:cubicBezTo>
                  <a:lnTo>
                    <a:pt x="626" y="0"/>
                  </a:lnTo>
                  <a:cubicBezTo>
                    <a:pt x="643" y="0"/>
                    <a:pt x="657" y="14"/>
                    <a:pt x="657" y="31"/>
                  </a:cubicBezTo>
                  <a:lnTo>
                    <a:pt x="657" y="172"/>
                  </a:lnTo>
                  <a:cubicBezTo>
                    <a:pt x="657" y="189"/>
                    <a:pt x="643" y="203"/>
                    <a:pt x="626" y="203"/>
                  </a:cubicBezTo>
                  <a:lnTo>
                    <a:pt x="231" y="203"/>
                  </a:lnTo>
                  <a:cubicBezTo>
                    <a:pt x="214" y="203"/>
                    <a:pt x="200" y="189"/>
                    <a:pt x="200" y="172"/>
                  </a:cubicBezTo>
                  <a:lnTo>
                    <a:pt x="200" y="31"/>
                  </a:lnTo>
                  <a:close/>
                  <a:moveTo>
                    <a:pt x="262" y="395"/>
                  </a:moveTo>
                  <a:lnTo>
                    <a:pt x="595" y="395"/>
                  </a:lnTo>
                  <a:lnTo>
                    <a:pt x="595" y="316"/>
                  </a:lnTo>
                  <a:lnTo>
                    <a:pt x="262" y="316"/>
                  </a:lnTo>
                  <a:lnTo>
                    <a:pt x="262" y="395"/>
                  </a:lnTo>
                  <a:close/>
                  <a:moveTo>
                    <a:pt x="200" y="285"/>
                  </a:moveTo>
                  <a:cubicBezTo>
                    <a:pt x="200" y="268"/>
                    <a:pt x="214" y="254"/>
                    <a:pt x="231" y="254"/>
                  </a:cubicBezTo>
                  <a:lnTo>
                    <a:pt x="626" y="254"/>
                  </a:lnTo>
                  <a:cubicBezTo>
                    <a:pt x="643" y="254"/>
                    <a:pt x="657" y="268"/>
                    <a:pt x="657" y="285"/>
                  </a:cubicBezTo>
                  <a:lnTo>
                    <a:pt x="657" y="426"/>
                  </a:lnTo>
                  <a:cubicBezTo>
                    <a:pt x="657" y="443"/>
                    <a:pt x="643" y="457"/>
                    <a:pt x="626" y="457"/>
                  </a:cubicBezTo>
                  <a:lnTo>
                    <a:pt x="231" y="457"/>
                  </a:lnTo>
                  <a:cubicBezTo>
                    <a:pt x="214" y="457"/>
                    <a:pt x="200" y="443"/>
                    <a:pt x="200" y="426"/>
                  </a:cubicBezTo>
                  <a:lnTo>
                    <a:pt x="200" y="285"/>
                  </a:lnTo>
                  <a:close/>
                  <a:moveTo>
                    <a:pt x="760" y="824"/>
                  </a:moveTo>
                  <a:lnTo>
                    <a:pt x="626" y="824"/>
                  </a:lnTo>
                  <a:cubicBezTo>
                    <a:pt x="609" y="824"/>
                    <a:pt x="595" y="810"/>
                    <a:pt x="595" y="793"/>
                  </a:cubicBezTo>
                  <a:lnTo>
                    <a:pt x="595" y="570"/>
                  </a:lnTo>
                  <a:lnTo>
                    <a:pt x="262" y="570"/>
                  </a:lnTo>
                  <a:lnTo>
                    <a:pt x="262" y="793"/>
                  </a:lnTo>
                  <a:cubicBezTo>
                    <a:pt x="262" y="810"/>
                    <a:pt x="248" y="824"/>
                    <a:pt x="231" y="824"/>
                  </a:cubicBezTo>
                  <a:lnTo>
                    <a:pt x="97" y="824"/>
                  </a:lnTo>
                  <a:lnTo>
                    <a:pt x="429" y="1250"/>
                  </a:lnTo>
                  <a:lnTo>
                    <a:pt x="760" y="824"/>
                  </a:lnTo>
                  <a:close/>
                  <a:moveTo>
                    <a:pt x="453" y="1320"/>
                  </a:moveTo>
                  <a:cubicBezTo>
                    <a:pt x="441" y="1335"/>
                    <a:pt x="416" y="1335"/>
                    <a:pt x="404" y="1320"/>
                  </a:cubicBezTo>
                  <a:lnTo>
                    <a:pt x="9" y="812"/>
                  </a:lnTo>
                  <a:cubicBezTo>
                    <a:pt x="2" y="803"/>
                    <a:pt x="0" y="790"/>
                    <a:pt x="6" y="779"/>
                  </a:cubicBezTo>
                  <a:cubicBezTo>
                    <a:pt x="11" y="769"/>
                    <a:pt x="22" y="762"/>
                    <a:pt x="34" y="762"/>
                  </a:cubicBezTo>
                  <a:lnTo>
                    <a:pt x="200" y="762"/>
                  </a:lnTo>
                  <a:lnTo>
                    <a:pt x="200" y="539"/>
                  </a:lnTo>
                  <a:cubicBezTo>
                    <a:pt x="200" y="522"/>
                    <a:pt x="214" y="508"/>
                    <a:pt x="231" y="508"/>
                  </a:cubicBezTo>
                  <a:lnTo>
                    <a:pt x="626" y="508"/>
                  </a:lnTo>
                  <a:cubicBezTo>
                    <a:pt x="643" y="508"/>
                    <a:pt x="657" y="522"/>
                    <a:pt x="657" y="539"/>
                  </a:cubicBezTo>
                  <a:lnTo>
                    <a:pt x="657" y="762"/>
                  </a:lnTo>
                  <a:lnTo>
                    <a:pt x="824" y="762"/>
                  </a:lnTo>
                  <a:cubicBezTo>
                    <a:pt x="836" y="762"/>
                    <a:pt x="846" y="769"/>
                    <a:pt x="852" y="779"/>
                  </a:cubicBezTo>
                  <a:cubicBezTo>
                    <a:pt x="857" y="790"/>
                    <a:pt x="855" y="803"/>
                    <a:pt x="848" y="812"/>
                  </a:cubicBezTo>
                  <a:lnTo>
                    <a:pt x="453" y="13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BCA080D3-D385-3C4F-9A95-E2C36D3F6698}"/>
              </a:ext>
            </a:extLst>
          </p:cNvPr>
          <p:cNvGrpSpPr/>
          <p:nvPr userDrawn="1"/>
        </p:nvGrpSpPr>
        <p:grpSpPr>
          <a:xfrm>
            <a:off x="4036849" y="3030776"/>
            <a:ext cx="710291" cy="710292"/>
            <a:chOff x="2575309" y="2498626"/>
            <a:chExt cx="710291" cy="710292"/>
          </a:xfrm>
        </p:grpSpPr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95621C7B-60DC-A443-8024-6AE1267F6815}"/>
                </a:ext>
              </a:extLst>
            </p:cNvPr>
            <p:cNvSpPr/>
            <p:nvPr/>
          </p:nvSpPr>
          <p:spPr>
            <a:xfrm>
              <a:off x="2575309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99" name="Freeform 31">
              <a:extLst>
                <a:ext uri="{FF2B5EF4-FFF2-40B4-BE49-F238E27FC236}">
                  <a16:creationId xmlns:a16="http://schemas.microsoft.com/office/drawing/2014/main" id="{ABACCCF3-3FB9-B448-BFC5-77483F81B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9948" y="2698991"/>
              <a:ext cx="481013" cy="309562"/>
            </a:xfrm>
            <a:custGeom>
              <a:avLst/>
              <a:gdLst>
                <a:gd name="T0" fmla="*/ 141 w 1336"/>
                <a:gd name="T1" fmla="*/ 262 h 858"/>
                <a:gd name="T2" fmla="*/ 62 w 1336"/>
                <a:gd name="T3" fmla="*/ 262 h 858"/>
                <a:gd name="T4" fmla="*/ 62 w 1336"/>
                <a:gd name="T5" fmla="*/ 595 h 858"/>
                <a:gd name="T6" fmla="*/ 141 w 1336"/>
                <a:gd name="T7" fmla="*/ 595 h 858"/>
                <a:gd name="T8" fmla="*/ 141 w 1336"/>
                <a:gd name="T9" fmla="*/ 262 h 858"/>
                <a:gd name="T10" fmla="*/ 31 w 1336"/>
                <a:gd name="T11" fmla="*/ 657 h 858"/>
                <a:gd name="T12" fmla="*/ 0 w 1336"/>
                <a:gd name="T13" fmla="*/ 626 h 858"/>
                <a:gd name="T14" fmla="*/ 0 w 1336"/>
                <a:gd name="T15" fmla="*/ 231 h 858"/>
                <a:gd name="T16" fmla="*/ 31 w 1336"/>
                <a:gd name="T17" fmla="*/ 200 h 858"/>
                <a:gd name="T18" fmla="*/ 173 w 1336"/>
                <a:gd name="T19" fmla="*/ 200 h 858"/>
                <a:gd name="T20" fmla="*/ 204 w 1336"/>
                <a:gd name="T21" fmla="*/ 231 h 858"/>
                <a:gd name="T22" fmla="*/ 204 w 1336"/>
                <a:gd name="T23" fmla="*/ 626 h 858"/>
                <a:gd name="T24" fmla="*/ 173 w 1336"/>
                <a:gd name="T25" fmla="*/ 657 h 858"/>
                <a:gd name="T26" fmla="*/ 31 w 1336"/>
                <a:gd name="T27" fmla="*/ 657 h 858"/>
                <a:gd name="T28" fmla="*/ 395 w 1336"/>
                <a:gd name="T29" fmla="*/ 262 h 858"/>
                <a:gd name="T30" fmla="*/ 316 w 1336"/>
                <a:gd name="T31" fmla="*/ 262 h 858"/>
                <a:gd name="T32" fmla="*/ 316 w 1336"/>
                <a:gd name="T33" fmla="*/ 595 h 858"/>
                <a:gd name="T34" fmla="*/ 395 w 1336"/>
                <a:gd name="T35" fmla="*/ 595 h 858"/>
                <a:gd name="T36" fmla="*/ 395 w 1336"/>
                <a:gd name="T37" fmla="*/ 262 h 858"/>
                <a:gd name="T38" fmla="*/ 285 w 1336"/>
                <a:gd name="T39" fmla="*/ 657 h 858"/>
                <a:gd name="T40" fmla="*/ 254 w 1336"/>
                <a:gd name="T41" fmla="*/ 626 h 858"/>
                <a:gd name="T42" fmla="*/ 254 w 1336"/>
                <a:gd name="T43" fmla="*/ 231 h 858"/>
                <a:gd name="T44" fmla="*/ 285 w 1336"/>
                <a:gd name="T45" fmla="*/ 200 h 858"/>
                <a:gd name="T46" fmla="*/ 427 w 1336"/>
                <a:gd name="T47" fmla="*/ 200 h 858"/>
                <a:gd name="T48" fmla="*/ 458 w 1336"/>
                <a:gd name="T49" fmla="*/ 231 h 858"/>
                <a:gd name="T50" fmla="*/ 458 w 1336"/>
                <a:gd name="T51" fmla="*/ 626 h 858"/>
                <a:gd name="T52" fmla="*/ 427 w 1336"/>
                <a:gd name="T53" fmla="*/ 657 h 858"/>
                <a:gd name="T54" fmla="*/ 285 w 1336"/>
                <a:gd name="T55" fmla="*/ 657 h 858"/>
                <a:gd name="T56" fmla="*/ 824 w 1336"/>
                <a:gd name="T57" fmla="*/ 97 h 858"/>
                <a:gd name="T58" fmla="*/ 824 w 1336"/>
                <a:gd name="T59" fmla="*/ 231 h 858"/>
                <a:gd name="T60" fmla="*/ 793 w 1336"/>
                <a:gd name="T61" fmla="*/ 262 h 858"/>
                <a:gd name="T62" fmla="*/ 570 w 1336"/>
                <a:gd name="T63" fmla="*/ 262 h 858"/>
                <a:gd name="T64" fmla="*/ 570 w 1336"/>
                <a:gd name="T65" fmla="*/ 595 h 858"/>
                <a:gd name="T66" fmla="*/ 793 w 1336"/>
                <a:gd name="T67" fmla="*/ 595 h 858"/>
                <a:gd name="T68" fmla="*/ 824 w 1336"/>
                <a:gd name="T69" fmla="*/ 626 h 858"/>
                <a:gd name="T70" fmla="*/ 824 w 1336"/>
                <a:gd name="T71" fmla="*/ 760 h 858"/>
                <a:gd name="T72" fmla="*/ 1251 w 1336"/>
                <a:gd name="T73" fmla="*/ 429 h 858"/>
                <a:gd name="T74" fmla="*/ 824 w 1336"/>
                <a:gd name="T75" fmla="*/ 97 h 858"/>
                <a:gd name="T76" fmla="*/ 1320 w 1336"/>
                <a:gd name="T77" fmla="*/ 404 h 858"/>
                <a:gd name="T78" fmla="*/ 1320 w 1336"/>
                <a:gd name="T79" fmla="*/ 453 h 858"/>
                <a:gd name="T80" fmla="*/ 812 w 1336"/>
                <a:gd name="T81" fmla="*/ 848 h 858"/>
                <a:gd name="T82" fmla="*/ 780 w 1336"/>
                <a:gd name="T83" fmla="*/ 852 h 858"/>
                <a:gd name="T84" fmla="*/ 762 w 1336"/>
                <a:gd name="T85" fmla="*/ 824 h 858"/>
                <a:gd name="T86" fmla="*/ 762 w 1336"/>
                <a:gd name="T87" fmla="*/ 657 h 858"/>
                <a:gd name="T88" fmla="*/ 539 w 1336"/>
                <a:gd name="T89" fmla="*/ 657 h 858"/>
                <a:gd name="T90" fmla="*/ 508 w 1336"/>
                <a:gd name="T91" fmla="*/ 626 h 858"/>
                <a:gd name="T92" fmla="*/ 508 w 1336"/>
                <a:gd name="T93" fmla="*/ 231 h 858"/>
                <a:gd name="T94" fmla="*/ 539 w 1336"/>
                <a:gd name="T95" fmla="*/ 200 h 858"/>
                <a:gd name="T96" fmla="*/ 762 w 1336"/>
                <a:gd name="T97" fmla="*/ 200 h 858"/>
                <a:gd name="T98" fmla="*/ 762 w 1336"/>
                <a:gd name="T99" fmla="*/ 34 h 858"/>
                <a:gd name="T100" fmla="*/ 780 w 1336"/>
                <a:gd name="T101" fmla="*/ 6 h 858"/>
                <a:gd name="T102" fmla="*/ 812 w 1336"/>
                <a:gd name="T103" fmla="*/ 9 h 858"/>
                <a:gd name="T104" fmla="*/ 1320 w 1336"/>
                <a:gd name="T105" fmla="*/ 404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36" h="858">
                  <a:moveTo>
                    <a:pt x="141" y="262"/>
                  </a:moveTo>
                  <a:lnTo>
                    <a:pt x="62" y="262"/>
                  </a:lnTo>
                  <a:lnTo>
                    <a:pt x="62" y="595"/>
                  </a:lnTo>
                  <a:lnTo>
                    <a:pt x="141" y="595"/>
                  </a:lnTo>
                  <a:lnTo>
                    <a:pt x="141" y="262"/>
                  </a:lnTo>
                  <a:close/>
                  <a:moveTo>
                    <a:pt x="31" y="657"/>
                  </a:moveTo>
                  <a:cubicBezTo>
                    <a:pt x="14" y="657"/>
                    <a:pt x="0" y="643"/>
                    <a:pt x="0" y="626"/>
                  </a:cubicBezTo>
                  <a:lnTo>
                    <a:pt x="0" y="231"/>
                  </a:lnTo>
                  <a:cubicBezTo>
                    <a:pt x="0" y="214"/>
                    <a:pt x="14" y="200"/>
                    <a:pt x="31" y="200"/>
                  </a:cubicBezTo>
                  <a:lnTo>
                    <a:pt x="173" y="200"/>
                  </a:lnTo>
                  <a:cubicBezTo>
                    <a:pt x="190" y="200"/>
                    <a:pt x="204" y="214"/>
                    <a:pt x="204" y="231"/>
                  </a:cubicBezTo>
                  <a:lnTo>
                    <a:pt x="204" y="626"/>
                  </a:lnTo>
                  <a:cubicBezTo>
                    <a:pt x="204" y="643"/>
                    <a:pt x="190" y="657"/>
                    <a:pt x="173" y="657"/>
                  </a:cubicBezTo>
                  <a:lnTo>
                    <a:pt x="31" y="657"/>
                  </a:lnTo>
                  <a:close/>
                  <a:moveTo>
                    <a:pt x="395" y="262"/>
                  </a:moveTo>
                  <a:lnTo>
                    <a:pt x="316" y="262"/>
                  </a:lnTo>
                  <a:lnTo>
                    <a:pt x="316" y="595"/>
                  </a:lnTo>
                  <a:lnTo>
                    <a:pt x="395" y="595"/>
                  </a:lnTo>
                  <a:lnTo>
                    <a:pt x="395" y="262"/>
                  </a:lnTo>
                  <a:close/>
                  <a:moveTo>
                    <a:pt x="285" y="657"/>
                  </a:moveTo>
                  <a:cubicBezTo>
                    <a:pt x="268" y="657"/>
                    <a:pt x="254" y="643"/>
                    <a:pt x="254" y="626"/>
                  </a:cubicBezTo>
                  <a:lnTo>
                    <a:pt x="254" y="231"/>
                  </a:lnTo>
                  <a:cubicBezTo>
                    <a:pt x="254" y="214"/>
                    <a:pt x="268" y="200"/>
                    <a:pt x="285" y="200"/>
                  </a:cubicBezTo>
                  <a:lnTo>
                    <a:pt x="427" y="200"/>
                  </a:lnTo>
                  <a:cubicBezTo>
                    <a:pt x="444" y="200"/>
                    <a:pt x="458" y="214"/>
                    <a:pt x="458" y="231"/>
                  </a:cubicBezTo>
                  <a:lnTo>
                    <a:pt x="458" y="626"/>
                  </a:lnTo>
                  <a:cubicBezTo>
                    <a:pt x="458" y="643"/>
                    <a:pt x="444" y="657"/>
                    <a:pt x="427" y="657"/>
                  </a:cubicBezTo>
                  <a:lnTo>
                    <a:pt x="285" y="657"/>
                  </a:lnTo>
                  <a:close/>
                  <a:moveTo>
                    <a:pt x="824" y="97"/>
                  </a:moveTo>
                  <a:lnTo>
                    <a:pt x="824" y="231"/>
                  </a:lnTo>
                  <a:cubicBezTo>
                    <a:pt x="824" y="248"/>
                    <a:pt x="811" y="262"/>
                    <a:pt x="793" y="262"/>
                  </a:cubicBezTo>
                  <a:lnTo>
                    <a:pt x="570" y="262"/>
                  </a:lnTo>
                  <a:lnTo>
                    <a:pt x="570" y="595"/>
                  </a:lnTo>
                  <a:lnTo>
                    <a:pt x="793" y="595"/>
                  </a:lnTo>
                  <a:cubicBezTo>
                    <a:pt x="811" y="595"/>
                    <a:pt x="824" y="609"/>
                    <a:pt x="824" y="626"/>
                  </a:cubicBezTo>
                  <a:lnTo>
                    <a:pt x="824" y="760"/>
                  </a:lnTo>
                  <a:lnTo>
                    <a:pt x="1251" y="429"/>
                  </a:lnTo>
                  <a:lnTo>
                    <a:pt x="824" y="97"/>
                  </a:lnTo>
                  <a:close/>
                  <a:moveTo>
                    <a:pt x="1320" y="404"/>
                  </a:moveTo>
                  <a:cubicBezTo>
                    <a:pt x="1335" y="416"/>
                    <a:pt x="1335" y="441"/>
                    <a:pt x="1320" y="453"/>
                  </a:cubicBezTo>
                  <a:lnTo>
                    <a:pt x="812" y="848"/>
                  </a:lnTo>
                  <a:cubicBezTo>
                    <a:pt x="803" y="855"/>
                    <a:pt x="790" y="857"/>
                    <a:pt x="780" y="852"/>
                  </a:cubicBezTo>
                  <a:cubicBezTo>
                    <a:pt x="769" y="846"/>
                    <a:pt x="762" y="836"/>
                    <a:pt x="762" y="824"/>
                  </a:cubicBezTo>
                  <a:lnTo>
                    <a:pt x="762" y="657"/>
                  </a:lnTo>
                  <a:lnTo>
                    <a:pt x="539" y="657"/>
                  </a:lnTo>
                  <a:cubicBezTo>
                    <a:pt x="522" y="657"/>
                    <a:pt x="508" y="643"/>
                    <a:pt x="508" y="626"/>
                  </a:cubicBezTo>
                  <a:lnTo>
                    <a:pt x="508" y="231"/>
                  </a:lnTo>
                  <a:cubicBezTo>
                    <a:pt x="508" y="214"/>
                    <a:pt x="522" y="200"/>
                    <a:pt x="539" y="200"/>
                  </a:cubicBezTo>
                  <a:lnTo>
                    <a:pt x="762" y="200"/>
                  </a:lnTo>
                  <a:lnTo>
                    <a:pt x="762" y="34"/>
                  </a:lnTo>
                  <a:cubicBezTo>
                    <a:pt x="762" y="22"/>
                    <a:pt x="769" y="11"/>
                    <a:pt x="780" y="6"/>
                  </a:cubicBezTo>
                  <a:cubicBezTo>
                    <a:pt x="790" y="0"/>
                    <a:pt x="803" y="2"/>
                    <a:pt x="812" y="9"/>
                  </a:cubicBezTo>
                  <a:lnTo>
                    <a:pt x="1320" y="4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0549D643-DAAA-E546-A302-ACE893675319}"/>
              </a:ext>
            </a:extLst>
          </p:cNvPr>
          <p:cNvGrpSpPr/>
          <p:nvPr userDrawn="1"/>
        </p:nvGrpSpPr>
        <p:grpSpPr>
          <a:xfrm>
            <a:off x="5145426" y="5060728"/>
            <a:ext cx="710291" cy="710292"/>
            <a:chOff x="3683886" y="4528578"/>
            <a:chExt cx="710291" cy="710292"/>
          </a:xfrm>
        </p:grpSpPr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608F11FF-39BD-9E4A-8B14-BE2643AD5A1E}"/>
                </a:ext>
              </a:extLst>
            </p:cNvPr>
            <p:cNvSpPr/>
            <p:nvPr/>
          </p:nvSpPr>
          <p:spPr>
            <a:xfrm>
              <a:off x="3683886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02" name="Freeform 33">
              <a:extLst>
                <a:ext uri="{FF2B5EF4-FFF2-40B4-BE49-F238E27FC236}">
                  <a16:creationId xmlns:a16="http://schemas.microsoft.com/office/drawing/2014/main" id="{EB4FF552-D4BA-DF4D-8478-DD168C59D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5669" y="4668618"/>
              <a:ext cx="466725" cy="430212"/>
            </a:xfrm>
            <a:custGeom>
              <a:avLst/>
              <a:gdLst>
                <a:gd name="T0" fmla="*/ 1239 w 1297"/>
                <a:gd name="T1" fmla="*/ 571 h 1193"/>
                <a:gd name="T2" fmla="*/ 799 w 1297"/>
                <a:gd name="T3" fmla="*/ 672 h 1193"/>
                <a:gd name="T4" fmla="*/ 799 w 1297"/>
                <a:gd name="T5" fmla="*/ 640 h 1193"/>
                <a:gd name="T6" fmla="*/ 763 w 1297"/>
                <a:gd name="T7" fmla="*/ 603 h 1193"/>
                <a:gd name="T8" fmla="*/ 542 w 1297"/>
                <a:gd name="T9" fmla="*/ 603 h 1193"/>
                <a:gd name="T10" fmla="*/ 506 w 1297"/>
                <a:gd name="T11" fmla="*/ 640 h 1193"/>
                <a:gd name="T12" fmla="*/ 506 w 1297"/>
                <a:gd name="T13" fmla="*/ 673 h 1193"/>
                <a:gd name="T14" fmla="*/ 56 w 1297"/>
                <a:gd name="T15" fmla="*/ 571 h 1193"/>
                <a:gd name="T16" fmla="*/ 56 w 1297"/>
                <a:gd name="T17" fmla="*/ 316 h 1193"/>
                <a:gd name="T18" fmla="*/ 116 w 1297"/>
                <a:gd name="T19" fmla="*/ 256 h 1193"/>
                <a:gd name="T20" fmla="*/ 1180 w 1297"/>
                <a:gd name="T21" fmla="*/ 256 h 1193"/>
                <a:gd name="T22" fmla="*/ 1239 w 1297"/>
                <a:gd name="T23" fmla="*/ 316 h 1193"/>
                <a:gd name="T24" fmla="*/ 1239 w 1297"/>
                <a:gd name="T25" fmla="*/ 571 h 1193"/>
                <a:gd name="T26" fmla="*/ 819 w 1297"/>
                <a:gd name="T27" fmla="*/ 200 h 1193"/>
                <a:gd name="T28" fmla="*/ 477 w 1297"/>
                <a:gd name="T29" fmla="*/ 200 h 1193"/>
                <a:gd name="T30" fmla="*/ 477 w 1297"/>
                <a:gd name="T31" fmla="*/ 149 h 1193"/>
                <a:gd name="T32" fmla="*/ 570 w 1297"/>
                <a:gd name="T33" fmla="*/ 56 h 1193"/>
                <a:gd name="T34" fmla="*/ 726 w 1297"/>
                <a:gd name="T35" fmla="*/ 56 h 1193"/>
                <a:gd name="T36" fmla="*/ 819 w 1297"/>
                <a:gd name="T37" fmla="*/ 149 h 1193"/>
                <a:gd name="T38" fmla="*/ 819 w 1297"/>
                <a:gd name="T39" fmla="*/ 200 h 1193"/>
                <a:gd name="T40" fmla="*/ 744 w 1297"/>
                <a:gd name="T41" fmla="*/ 710 h 1193"/>
                <a:gd name="T42" fmla="*/ 744 w 1297"/>
                <a:gd name="T43" fmla="*/ 820 h 1193"/>
                <a:gd name="T44" fmla="*/ 561 w 1297"/>
                <a:gd name="T45" fmla="*/ 820 h 1193"/>
                <a:gd name="T46" fmla="*/ 561 w 1297"/>
                <a:gd name="T47" fmla="*/ 660 h 1193"/>
                <a:gd name="T48" fmla="*/ 744 w 1297"/>
                <a:gd name="T49" fmla="*/ 660 h 1193"/>
                <a:gd name="T50" fmla="*/ 744 w 1297"/>
                <a:gd name="T51" fmla="*/ 695 h 1193"/>
                <a:gd name="T52" fmla="*/ 743 w 1297"/>
                <a:gd name="T53" fmla="*/ 705 h 1193"/>
                <a:gd name="T54" fmla="*/ 744 w 1297"/>
                <a:gd name="T55" fmla="*/ 710 h 1193"/>
                <a:gd name="T56" fmla="*/ 506 w 1297"/>
                <a:gd name="T57" fmla="*/ 730 h 1193"/>
                <a:gd name="T58" fmla="*/ 506 w 1297"/>
                <a:gd name="T59" fmla="*/ 839 h 1193"/>
                <a:gd name="T60" fmla="*/ 542 w 1297"/>
                <a:gd name="T61" fmla="*/ 876 h 1193"/>
                <a:gd name="T62" fmla="*/ 763 w 1297"/>
                <a:gd name="T63" fmla="*/ 876 h 1193"/>
                <a:gd name="T64" fmla="*/ 799 w 1297"/>
                <a:gd name="T65" fmla="*/ 839 h 1193"/>
                <a:gd name="T66" fmla="*/ 799 w 1297"/>
                <a:gd name="T67" fmla="*/ 729 h 1193"/>
                <a:gd name="T68" fmla="*/ 1178 w 1297"/>
                <a:gd name="T69" fmla="*/ 653 h 1193"/>
                <a:gd name="T70" fmla="*/ 1178 w 1297"/>
                <a:gd name="T71" fmla="*/ 1076 h 1193"/>
                <a:gd name="T72" fmla="*/ 1127 w 1297"/>
                <a:gd name="T73" fmla="*/ 1135 h 1193"/>
                <a:gd name="T74" fmla="*/ 169 w 1297"/>
                <a:gd name="T75" fmla="*/ 1135 h 1193"/>
                <a:gd name="T76" fmla="*/ 118 w 1297"/>
                <a:gd name="T77" fmla="*/ 1076 h 1193"/>
                <a:gd name="T78" fmla="*/ 118 w 1297"/>
                <a:gd name="T79" fmla="*/ 654 h 1193"/>
                <a:gd name="T80" fmla="*/ 506 w 1297"/>
                <a:gd name="T81" fmla="*/ 730 h 1193"/>
                <a:gd name="T82" fmla="*/ 1296 w 1297"/>
                <a:gd name="T83" fmla="*/ 316 h 1193"/>
                <a:gd name="T84" fmla="*/ 1180 w 1297"/>
                <a:gd name="T85" fmla="*/ 200 h 1193"/>
                <a:gd name="T86" fmla="*/ 875 w 1297"/>
                <a:gd name="T87" fmla="*/ 200 h 1193"/>
                <a:gd name="T88" fmla="*/ 875 w 1297"/>
                <a:gd name="T89" fmla="*/ 149 h 1193"/>
                <a:gd name="T90" fmla="*/ 726 w 1297"/>
                <a:gd name="T91" fmla="*/ 0 h 1193"/>
                <a:gd name="T92" fmla="*/ 570 w 1297"/>
                <a:gd name="T93" fmla="*/ 0 h 1193"/>
                <a:gd name="T94" fmla="*/ 420 w 1297"/>
                <a:gd name="T95" fmla="*/ 149 h 1193"/>
                <a:gd name="T96" fmla="*/ 420 w 1297"/>
                <a:gd name="T97" fmla="*/ 200 h 1193"/>
                <a:gd name="T98" fmla="*/ 116 w 1297"/>
                <a:gd name="T99" fmla="*/ 200 h 1193"/>
                <a:gd name="T100" fmla="*/ 0 w 1297"/>
                <a:gd name="T101" fmla="*/ 316 h 1193"/>
                <a:gd name="T102" fmla="*/ 0 w 1297"/>
                <a:gd name="T103" fmla="*/ 589 h 1193"/>
                <a:gd name="T104" fmla="*/ 17 w 1297"/>
                <a:gd name="T105" fmla="*/ 615 h 1193"/>
                <a:gd name="T106" fmla="*/ 62 w 1297"/>
                <a:gd name="T107" fmla="*/ 633 h 1193"/>
                <a:gd name="T108" fmla="*/ 62 w 1297"/>
                <a:gd name="T109" fmla="*/ 1076 h 1193"/>
                <a:gd name="T110" fmla="*/ 169 w 1297"/>
                <a:gd name="T111" fmla="*/ 1192 h 1193"/>
                <a:gd name="T112" fmla="*/ 1127 w 1297"/>
                <a:gd name="T113" fmla="*/ 1192 h 1193"/>
                <a:gd name="T114" fmla="*/ 1234 w 1297"/>
                <a:gd name="T115" fmla="*/ 1076 h 1193"/>
                <a:gd name="T116" fmla="*/ 1234 w 1297"/>
                <a:gd name="T117" fmla="*/ 632 h 1193"/>
                <a:gd name="T118" fmla="*/ 1279 w 1297"/>
                <a:gd name="T119" fmla="*/ 615 h 1193"/>
                <a:gd name="T120" fmla="*/ 1296 w 1297"/>
                <a:gd name="T121" fmla="*/ 589 h 1193"/>
                <a:gd name="T122" fmla="*/ 1296 w 1297"/>
                <a:gd name="T123" fmla="*/ 316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97" h="1193">
                  <a:moveTo>
                    <a:pt x="1239" y="571"/>
                  </a:moveTo>
                  <a:cubicBezTo>
                    <a:pt x="1111" y="624"/>
                    <a:pt x="960" y="659"/>
                    <a:pt x="799" y="672"/>
                  </a:cubicBezTo>
                  <a:lnTo>
                    <a:pt x="799" y="640"/>
                  </a:lnTo>
                  <a:cubicBezTo>
                    <a:pt x="799" y="620"/>
                    <a:pt x="783" y="603"/>
                    <a:pt x="763" y="603"/>
                  </a:cubicBezTo>
                  <a:lnTo>
                    <a:pt x="542" y="603"/>
                  </a:lnTo>
                  <a:cubicBezTo>
                    <a:pt x="522" y="603"/>
                    <a:pt x="506" y="620"/>
                    <a:pt x="506" y="640"/>
                  </a:cubicBezTo>
                  <a:lnTo>
                    <a:pt x="506" y="673"/>
                  </a:lnTo>
                  <a:cubicBezTo>
                    <a:pt x="342" y="660"/>
                    <a:pt x="187" y="625"/>
                    <a:pt x="56" y="571"/>
                  </a:cubicBezTo>
                  <a:lnTo>
                    <a:pt x="56" y="316"/>
                  </a:lnTo>
                  <a:cubicBezTo>
                    <a:pt x="56" y="283"/>
                    <a:pt x="83" y="256"/>
                    <a:pt x="116" y="256"/>
                  </a:cubicBezTo>
                  <a:lnTo>
                    <a:pt x="1180" y="256"/>
                  </a:lnTo>
                  <a:cubicBezTo>
                    <a:pt x="1213" y="256"/>
                    <a:pt x="1239" y="283"/>
                    <a:pt x="1239" y="316"/>
                  </a:cubicBezTo>
                  <a:lnTo>
                    <a:pt x="1239" y="571"/>
                  </a:lnTo>
                  <a:close/>
                  <a:moveTo>
                    <a:pt x="819" y="200"/>
                  </a:moveTo>
                  <a:lnTo>
                    <a:pt x="477" y="200"/>
                  </a:lnTo>
                  <a:lnTo>
                    <a:pt x="477" y="149"/>
                  </a:lnTo>
                  <a:cubicBezTo>
                    <a:pt x="477" y="98"/>
                    <a:pt x="518" y="56"/>
                    <a:pt x="570" y="56"/>
                  </a:cubicBezTo>
                  <a:lnTo>
                    <a:pt x="726" y="56"/>
                  </a:lnTo>
                  <a:cubicBezTo>
                    <a:pt x="777" y="56"/>
                    <a:pt x="819" y="98"/>
                    <a:pt x="819" y="149"/>
                  </a:cubicBezTo>
                  <a:lnTo>
                    <a:pt x="819" y="200"/>
                  </a:lnTo>
                  <a:close/>
                  <a:moveTo>
                    <a:pt x="744" y="710"/>
                  </a:moveTo>
                  <a:lnTo>
                    <a:pt x="744" y="820"/>
                  </a:lnTo>
                  <a:lnTo>
                    <a:pt x="561" y="820"/>
                  </a:lnTo>
                  <a:lnTo>
                    <a:pt x="561" y="660"/>
                  </a:lnTo>
                  <a:lnTo>
                    <a:pt x="744" y="660"/>
                  </a:lnTo>
                  <a:lnTo>
                    <a:pt x="744" y="695"/>
                  </a:lnTo>
                  <a:cubicBezTo>
                    <a:pt x="743" y="698"/>
                    <a:pt x="743" y="702"/>
                    <a:pt x="743" y="705"/>
                  </a:cubicBezTo>
                  <a:cubicBezTo>
                    <a:pt x="743" y="707"/>
                    <a:pt x="744" y="708"/>
                    <a:pt x="744" y="710"/>
                  </a:cubicBezTo>
                  <a:close/>
                  <a:moveTo>
                    <a:pt x="506" y="730"/>
                  </a:moveTo>
                  <a:lnTo>
                    <a:pt x="506" y="839"/>
                  </a:lnTo>
                  <a:cubicBezTo>
                    <a:pt x="506" y="859"/>
                    <a:pt x="522" y="876"/>
                    <a:pt x="542" y="876"/>
                  </a:cubicBezTo>
                  <a:lnTo>
                    <a:pt x="763" y="876"/>
                  </a:lnTo>
                  <a:cubicBezTo>
                    <a:pt x="783" y="876"/>
                    <a:pt x="799" y="859"/>
                    <a:pt x="799" y="839"/>
                  </a:cubicBezTo>
                  <a:lnTo>
                    <a:pt x="799" y="729"/>
                  </a:lnTo>
                  <a:cubicBezTo>
                    <a:pt x="934" y="718"/>
                    <a:pt x="1063" y="692"/>
                    <a:pt x="1178" y="653"/>
                  </a:cubicBezTo>
                  <a:lnTo>
                    <a:pt x="1178" y="1076"/>
                  </a:lnTo>
                  <a:cubicBezTo>
                    <a:pt x="1178" y="1108"/>
                    <a:pt x="1155" y="1135"/>
                    <a:pt x="1127" y="1135"/>
                  </a:cubicBezTo>
                  <a:lnTo>
                    <a:pt x="169" y="1135"/>
                  </a:lnTo>
                  <a:cubicBezTo>
                    <a:pt x="141" y="1135"/>
                    <a:pt x="118" y="1108"/>
                    <a:pt x="118" y="1076"/>
                  </a:cubicBezTo>
                  <a:lnTo>
                    <a:pt x="118" y="654"/>
                  </a:lnTo>
                  <a:cubicBezTo>
                    <a:pt x="236" y="693"/>
                    <a:pt x="368" y="719"/>
                    <a:pt x="506" y="730"/>
                  </a:cubicBezTo>
                  <a:close/>
                  <a:moveTo>
                    <a:pt x="1296" y="316"/>
                  </a:moveTo>
                  <a:cubicBezTo>
                    <a:pt x="1296" y="252"/>
                    <a:pt x="1244" y="200"/>
                    <a:pt x="1180" y="200"/>
                  </a:cubicBezTo>
                  <a:lnTo>
                    <a:pt x="875" y="200"/>
                  </a:lnTo>
                  <a:lnTo>
                    <a:pt x="875" y="149"/>
                  </a:lnTo>
                  <a:cubicBezTo>
                    <a:pt x="875" y="67"/>
                    <a:pt x="809" y="0"/>
                    <a:pt x="726" y="0"/>
                  </a:cubicBezTo>
                  <a:lnTo>
                    <a:pt x="570" y="0"/>
                  </a:lnTo>
                  <a:cubicBezTo>
                    <a:pt x="487" y="0"/>
                    <a:pt x="420" y="67"/>
                    <a:pt x="420" y="149"/>
                  </a:cubicBezTo>
                  <a:lnTo>
                    <a:pt x="420" y="200"/>
                  </a:lnTo>
                  <a:lnTo>
                    <a:pt x="116" y="200"/>
                  </a:lnTo>
                  <a:cubicBezTo>
                    <a:pt x="52" y="200"/>
                    <a:pt x="0" y="252"/>
                    <a:pt x="0" y="316"/>
                  </a:cubicBezTo>
                  <a:lnTo>
                    <a:pt x="0" y="589"/>
                  </a:lnTo>
                  <a:cubicBezTo>
                    <a:pt x="0" y="601"/>
                    <a:pt x="7" y="611"/>
                    <a:pt x="17" y="615"/>
                  </a:cubicBezTo>
                  <a:cubicBezTo>
                    <a:pt x="32" y="621"/>
                    <a:pt x="46" y="627"/>
                    <a:pt x="62" y="633"/>
                  </a:cubicBezTo>
                  <a:lnTo>
                    <a:pt x="62" y="1076"/>
                  </a:lnTo>
                  <a:cubicBezTo>
                    <a:pt x="62" y="1140"/>
                    <a:pt x="110" y="1192"/>
                    <a:pt x="169" y="1192"/>
                  </a:cubicBezTo>
                  <a:lnTo>
                    <a:pt x="1127" y="1192"/>
                  </a:lnTo>
                  <a:cubicBezTo>
                    <a:pt x="1186" y="1192"/>
                    <a:pt x="1234" y="1140"/>
                    <a:pt x="1234" y="1076"/>
                  </a:cubicBezTo>
                  <a:lnTo>
                    <a:pt x="1234" y="632"/>
                  </a:lnTo>
                  <a:cubicBezTo>
                    <a:pt x="1249" y="626"/>
                    <a:pt x="1265" y="621"/>
                    <a:pt x="1279" y="615"/>
                  </a:cubicBezTo>
                  <a:cubicBezTo>
                    <a:pt x="1289" y="611"/>
                    <a:pt x="1296" y="601"/>
                    <a:pt x="1296" y="589"/>
                  </a:cubicBezTo>
                  <a:lnTo>
                    <a:pt x="1296" y="3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B8E01727-B427-294B-A4A2-B71ECCE74FFA}"/>
              </a:ext>
            </a:extLst>
          </p:cNvPr>
          <p:cNvGrpSpPr/>
          <p:nvPr userDrawn="1"/>
        </p:nvGrpSpPr>
        <p:grpSpPr>
          <a:xfrm>
            <a:off x="6245123" y="5060728"/>
            <a:ext cx="710291" cy="710292"/>
            <a:chOff x="4783583" y="4528578"/>
            <a:chExt cx="710291" cy="710292"/>
          </a:xfrm>
        </p:grpSpPr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D40AF665-E06C-1342-9A36-F8DC246036ED}"/>
                </a:ext>
              </a:extLst>
            </p:cNvPr>
            <p:cNvSpPr/>
            <p:nvPr/>
          </p:nvSpPr>
          <p:spPr>
            <a:xfrm>
              <a:off x="4783583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05" name="Freeform 34">
              <a:extLst>
                <a:ext uri="{FF2B5EF4-FFF2-40B4-BE49-F238E27FC236}">
                  <a16:creationId xmlns:a16="http://schemas.microsoft.com/office/drawing/2014/main" id="{F8F67666-8668-6545-80E8-97FD9ADE3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4097" y="4659093"/>
              <a:ext cx="449262" cy="449262"/>
            </a:xfrm>
            <a:custGeom>
              <a:avLst/>
              <a:gdLst>
                <a:gd name="T0" fmla="*/ 904 w 1248"/>
                <a:gd name="T1" fmla="*/ 468 h 1248"/>
                <a:gd name="T2" fmla="*/ 525 w 1248"/>
                <a:gd name="T3" fmla="*/ 848 h 1248"/>
                <a:gd name="T4" fmla="*/ 343 w 1248"/>
                <a:gd name="T5" fmla="*/ 666 h 1248"/>
                <a:gd name="T6" fmla="*/ 412 w 1248"/>
                <a:gd name="T7" fmla="*/ 597 h 1248"/>
                <a:gd name="T8" fmla="*/ 525 w 1248"/>
                <a:gd name="T9" fmla="*/ 710 h 1248"/>
                <a:gd name="T10" fmla="*/ 835 w 1248"/>
                <a:gd name="T11" fmla="*/ 399 h 1248"/>
                <a:gd name="T12" fmla="*/ 904 w 1248"/>
                <a:gd name="T13" fmla="*/ 468 h 1248"/>
                <a:gd name="T14" fmla="*/ 525 w 1248"/>
                <a:gd name="T15" fmla="*/ 936 h 1248"/>
                <a:gd name="T16" fmla="*/ 992 w 1248"/>
                <a:gd name="T17" fmla="*/ 468 h 1248"/>
                <a:gd name="T18" fmla="*/ 835 w 1248"/>
                <a:gd name="T19" fmla="*/ 312 h 1248"/>
                <a:gd name="T20" fmla="*/ 525 w 1248"/>
                <a:gd name="T21" fmla="*/ 622 h 1248"/>
                <a:gd name="T22" fmla="*/ 412 w 1248"/>
                <a:gd name="T23" fmla="*/ 509 h 1248"/>
                <a:gd name="T24" fmla="*/ 255 w 1248"/>
                <a:gd name="T25" fmla="*/ 666 h 1248"/>
                <a:gd name="T26" fmla="*/ 525 w 1248"/>
                <a:gd name="T27" fmla="*/ 936 h 1248"/>
                <a:gd name="T28" fmla="*/ 623 w 1248"/>
                <a:gd name="T29" fmla="*/ 1185 h 1248"/>
                <a:gd name="T30" fmla="*/ 62 w 1248"/>
                <a:gd name="T31" fmla="*/ 624 h 1248"/>
                <a:gd name="T32" fmla="*/ 623 w 1248"/>
                <a:gd name="T33" fmla="*/ 62 h 1248"/>
                <a:gd name="T34" fmla="*/ 1185 w 1248"/>
                <a:gd name="T35" fmla="*/ 624 h 1248"/>
                <a:gd name="T36" fmla="*/ 623 w 1248"/>
                <a:gd name="T37" fmla="*/ 1185 h 1248"/>
                <a:gd name="T38" fmla="*/ 623 w 1248"/>
                <a:gd name="T39" fmla="*/ 0 h 1248"/>
                <a:gd name="T40" fmla="*/ 0 w 1248"/>
                <a:gd name="T41" fmla="*/ 624 h 1248"/>
                <a:gd name="T42" fmla="*/ 623 w 1248"/>
                <a:gd name="T43" fmla="*/ 1247 h 1248"/>
                <a:gd name="T44" fmla="*/ 1247 w 1248"/>
                <a:gd name="T45" fmla="*/ 624 h 1248"/>
                <a:gd name="T46" fmla="*/ 623 w 1248"/>
                <a:gd name="T47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48" h="1248">
                  <a:moveTo>
                    <a:pt x="904" y="468"/>
                  </a:moveTo>
                  <a:lnTo>
                    <a:pt x="525" y="848"/>
                  </a:lnTo>
                  <a:lnTo>
                    <a:pt x="343" y="666"/>
                  </a:lnTo>
                  <a:lnTo>
                    <a:pt x="412" y="597"/>
                  </a:lnTo>
                  <a:lnTo>
                    <a:pt x="525" y="710"/>
                  </a:lnTo>
                  <a:lnTo>
                    <a:pt x="835" y="399"/>
                  </a:lnTo>
                  <a:lnTo>
                    <a:pt x="904" y="468"/>
                  </a:lnTo>
                  <a:close/>
                  <a:moveTo>
                    <a:pt x="525" y="936"/>
                  </a:moveTo>
                  <a:lnTo>
                    <a:pt x="992" y="468"/>
                  </a:lnTo>
                  <a:lnTo>
                    <a:pt x="835" y="312"/>
                  </a:lnTo>
                  <a:lnTo>
                    <a:pt x="525" y="622"/>
                  </a:lnTo>
                  <a:lnTo>
                    <a:pt x="412" y="509"/>
                  </a:lnTo>
                  <a:lnTo>
                    <a:pt x="255" y="666"/>
                  </a:lnTo>
                  <a:lnTo>
                    <a:pt x="525" y="936"/>
                  </a:lnTo>
                  <a:close/>
                  <a:moveTo>
                    <a:pt x="623" y="1185"/>
                  </a:moveTo>
                  <a:cubicBezTo>
                    <a:pt x="314" y="1185"/>
                    <a:pt x="62" y="933"/>
                    <a:pt x="62" y="624"/>
                  </a:cubicBezTo>
                  <a:cubicBezTo>
                    <a:pt x="62" y="314"/>
                    <a:pt x="314" y="62"/>
                    <a:pt x="623" y="62"/>
                  </a:cubicBezTo>
                  <a:cubicBezTo>
                    <a:pt x="933" y="62"/>
                    <a:pt x="1185" y="314"/>
                    <a:pt x="1185" y="624"/>
                  </a:cubicBezTo>
                  <a:cubicBezTo>
                    <a:pt x="1185" y="933"/>
                    <a:pt x="933" y="1185"/>
                    <a:pt x="623" y="1185"/>
                  </a:cubicBezTo>
                  <a:close/>
                  <a:moveTo>
                    <a:pt x="623" y="0"/>
                  </a:moveTo>
                  <a:cubicBezTo>
                    <a:pt x="279" y="0"/>
                    <a:pt x="0" y="280"/>
                    <a:pt x="0" y="624"/>
                  </a:cubicBezTo>
                  <a:cubicBezTo>
                    <a:pt x="0" y="967"/>
                    <a:pt x="279" y="1247"/>
                    <a:pt x="623" y="1247"/>
                  </a:cubicBezTo>
                  <a:cubicBezTo>
                    <a:pt x="967" y="1247"/>
                    <a:pt x="1247" y="967"/>
                    <a:pt x="1247" y="624"/>
                  </a:cubicBezTo>
                  <a:cubicBezTo>
                    <a:pt x="1247" y="280"/>
                    <a:pt x="967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FD0F714E-D28E-F548-954A-EB8870509155}"/>
              </a:ext>
            </a:extLst>
          </p:cNvPr>
          <p:cNvGrpSpPr/>
          <p:nvPr userDrawn="1"/>
        </p:nvGrpSpPr>
        <p:grpSpPr>
          <a:xfrm>
            <a:off x="7344820" y="5060728"/>
            <a:ext cx="710291" cy="710292"/>
            <a:chOff x="5883280" y="4528578"/>
            <a:chExt cx="710291" cy="710292"/>
          </a:xfrm>
        </p:grpSpPr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B9952144-EA4B-DA48-862D-4EF750A11288}"/>
                </a:ext>
              </a:extLst>
            </p:cNvPr>
            <p:cNvSpPr/>
            <p:nvPr/>
          </p:nvSpPr>
          <p:spPr>
            <a:xfrm>
              <a:off x="5883280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08" name="Freeform 35">
              <a:extLst>
                <a:ext uri="{FF2B5EF4-FFF2-40B4-BE49-F238E27FC236}">
                  <a16:creationId xmlns:a16="http://schemas.microsoft.com/office/drawing/2014/main" id="{AEEAAEC6-C18D-5C47-BA1F-EAD5A1D3F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3794" y="4657018"/>
              <a:ext cx="449262" cy="449262"/>
            </a:xfrm>
            <a:custGeom>
              <a:avLst/>
              <a:gdLst>
                <a:gd name="T0" fmla="*/ 693 w 1248"/>
                <a:gd name="T1" fmla="*/ 624 h 1248"/>
                <a:gd name="T2" fmla="*/ 862 w 1248"/>
                <a:gd name="T3" fmla="*/ 793 h 1248"/>
                <a:gd name="T4" fmla="*/ 793 w 1248"/>
                <a:gd name="T5" fmla="*/ 862 h 1248"/>
                <a:gd name="T6" fmla="*/ 624 w 1248"/>
                <a:gd name="T7" fmla="*/ 693 h 1248"/>
                <a:gd name="T8" fmla="*/ 455 w 1248"/>
                <a:gd name="T9" fmla="*/ 862 h 1248"/>
                <a:gd name="T10" fmla="*/ 386 w 1248"/>
                <a:gd name="T11" fmla="*/ 793 h 1248"/>
                <a:gd name="T12" fmla="*/ 555 w 1248"/>
                <a:gd name="T13" fmla="*/ 624 h 1248"/>
                <a:gd name="T14" fmla="*/ 386 w 1248"/>
                <a:gd name="T15" fmla="*/ 454 h 1248"/>
                <a:gd name="T16" fmla="*/ 455 w 1248"/>
                <a:gd name="T17" fmla="*/ 385 h 1248"/>
                <a:gd name="T18" fmla="*/ 624 w 1248"/>
                <a:gd name="T19" fmla="*/ 555 h 1248"/>
                <a:gd name="T20" fmla="*/ 793 w 1248"/>
                <a:gd name="T21" fmla="*/ 385 h 1248"/>
                <a:gd name="T22" fmla="*/ 862 w 1248"/>
                <a:gd name="T23" fmla="*/ 454 h 1248"/>
                <a:gd name="T24" fmla="*/ 693 w 1248"/>
                <a:gd name="T25" fmla="*/ 624 h 1248"/>
                <a:gd name="T26" fmla="*/ 950 w 1248"/>
                <a:gd name="T27" fmla="*/ 793 h 1248"/>
                <a:gd name="T28" fmla="*/ 781 w 1248"/>
                <a:gd name="T29" fmla="*/ 624 h 1248"/>
                <a:gd name="T30" fmla="*/ 950 w 1248"/>
                <a:gd name="T31" fmla="*/ 454 h 1248"/>
                <a:gd name="T32" fmla="*/ 793 w 1248"/>
                <a:gd name="T33" fmla="*/ 297 h 1248"/>
                <a:gd name="T34" fmla="*/ 624 w 1248"/>
                <a:gd name="T35" fmla="*/ 467 h 1248"/>
                <a:gd name="T36" fmla="*/ 454 w 1248"/>
                <a:gd name="T37" fmla="*/ 297 h 1248"/>
                <a:gd name="T38" fmla="*/ 298 w 1248"/>
                <a:gd name="T39" fmla="*/ 454 h 1248"/>
                <a:gd name="T40" fmla="*/ 467 w 1248"/>
                <a:gd name="T41" fmla="*/ 624 h 1248"/>
                <a:gd name="T42" fmla="*/ 298 w 1248"/>
                <a:gd name="T43" fmla="*/ 793 h 1248"/>
                <a:gd name="T44" fmla="*/ 454 w 1248"/>
                <a:gd name="T45" fmla="*/ 950 h 1248"/>
                <a:gd name="T46" fmla="*/ 624 w 1248"/>
                <a:gd name="T47" fmla="*/ 780 h 1248"/>
                <a:gd name="T48" fmla="*/ 793 w 1248"/>
                <a:gd name="T49" fmla="*/ 950 h 1248"/>
                <a:gd name="T50" fmla="*/ 950 w 1248"/>
                <a:gd name="T51" fmla="*/ 793 h 1248"/>
                <a:gd name="T52" fmla="*/ 624 w 1248"/>
                <a:gd name="T53" fmla="*/ 1185 h 1248"/>
                <a:gd name="T54" fmla="*/ 62 w 1248"/>
                <a:gd name="T55" fmla="*/ 624 h 1248"/>
                <a:gd name="T56" fmla="*/ 624 w 1248"/>
                <a:gd name="T57" fmla="*/ 62 h 1248"/>
                <a:gd name="T58" fmla="*/ 1185 w 1248"/>
                <a:gd name="T59" fmla="*/ 624 h 1248"/>
                <a:gd name="T60" fmla="*/ 624 w 1248"/>
                <a:gd name="T61" fmla="*/ 1185 h 1248"/>
                <a:gd name="T62" fmla="*/ 624 w 1248"/>
                <a:gd name="T63" fmla="*/ 0 h 1248"/>
                <a:gd name="T64" fmla="*/ 0 w 1248"/>
                <a:gd name="T65" fmla="*/ 624 h 1248"/>
                <a:gd name="T66" fmla="*/ 624 w 1248"/>
                <a:gd name="T67" fmla="*/ 1247 h 1248"/>
                <a:gd name="T68" fmla="*/ 1247 w 1248"/>
                <a:gd name="T69" fmla="*/ 624 h 1248"/>
                <a:gd name="T70" fmla="*/ 624 w 1248"/>
                <a:gd name="T71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48" h="1248">
                  <a:moveTo>
                    <a:pt x="693" y="624"/>
                  </a:moveTo>
                  <a:lnTo>
                    <a:pt x="862" y="793"/>
                  </a:lnTo>
                  <a:lnTo>
                    <a:pt x="793" y="862"/>
                  </a:lnTo>
                  <a:lnTo>
                    <a:pt x="624" y="693"/>
                  </a:lnTo>
                  <a:lnTo>
                    <a:pt x="455" y="862"/>
                  </a:lnTo>
                  <a:lnTo>
                    <a:pt x="386" y="793"/>
                  </a:lnTo>
                  <a:lnTo>
                    <a:pt x="555" y="624"/>
                  </a:lnTo>
                  <a:lnTo>
                    <a:pt x="386" y="454"/>
                  </a:lnTo>
                  <a:lnTo>
                    <a:pt x="455" y="385"/>
                  </a:lnTo>
                  <a:lnTo>
                    <a:pt x="624" y="555"/>
                  </a:lnTo>
                  <a:lnTo>
                    <a:pt x="793" y="385"/>
                  </a:lnTo>
                  <a:lnTo>
                    <a:pt x="862" y="454"/>
                  </a:lnTo>
                  <a:lnTo>
                    <a:pt x="693" y="624"/>
                  </a:lnTo>
                  <a:close/>
                  <a:moveTo>
                    <a:pt x="950" y="793"/>
                  </a:moveTo>
                  <a:lnTo>
                    <a:pt x="781" y="624"/>
                  </a:lnTo>
                  <a:lnTo>
                    <a:pt x="950" y="454"/>
                  </a:lnTo>
                  <a:lnTo>
                    <a:pt x="793" y="297"/>
                  </a:lnTo>
                  <a:lnTo>
                    <a:pt x="624" y="467"/>
                  </a:lnTo>
                  <a:lnTo>
                    <a:pt x="454" y="297"/>
                  </a:lnTo>
                  <a:lnTo>
                    <a:pt x="298" y="454"/>
                  </a:lnTo>
                  <a:lnTo>
                    <a:pt x="467" y="624"/>
                  </a:lnTo>
                  <a:lnTo>
                    <a:pt x="298" y="793"/>
                  </a:lnTo>
                  <a:lnTo>
                    <a:pt x="454" y="950"/>
                  </a:lnTo>
                  <a:lnTo>
                    <a:pt x="624" y="780"/>
                  </a:lnTo>
                  <a:lnTo>
                    <a:pt x="793" y="950"/>
                  </a:lnTo>
                  <a:lnTo>
                    <a:pt x="950" y="793"/>
                  </a:lnTo>
                  <a:close/>
                  <a:moveTo>
                    <a:pt x="624" y="1185"/>
                  </a:moveTo>
                  <a:cubicBezTo>
                    <a:pt x="315" y="1185"/>
                    <a:pt x="62" y="933"/>
                    <a:pt x="62" y="624"/>
                  </a:cubicBezTo>
                  <a:cubicBezTo>
                    <a:pt x="62" y="314"/>
                    <a:pt x="315" y="62"/>
                    <a:pt x="624" y="62"/>
                  </a:cubicBezTo>
                  <a:cubicBezTo>
                    <a:pt x="934" y="62"/>
                    <a:pt x="1185" y="314"/>
                    <a:pt x="1185" y="624"/>
                  </a:cubicBezTo>
                  <a:cubicBezTo>
                    <a:pt x="1185" y="933"/>
                    <a:pt x="934" y="1185"/>
                    <a:pt x="624" y="1185"/>
                  </a:cubicBezTo>
                  <a:close/>
                  <a:moveTo>
                    <a:pt x="624" y="0"/>
                  </a:moveTo>
                  <a:cubicBezTo>
                    <a:pt x="280" y="0"/>
                    <a:pt x="0" y="280"/>
                    <a:pt x="0" y="624"/>
                  </a:cubicBezTo>
                  <a:cubicBezTo>
                    <a:pt x="0" y="967"/>
                    <a:pt x="280" y="1247"/>
                    <a:pt x="624" y="1247"/>
                  </a:cubicBezTo>
                  <a:cubicBezTo>
                    <a:pt x="968" y="1247"/>
                    <a:pt x="1247" y="967"/>
                    <a:pt x="1247" y="624"/>
                  </a:cubicBezTo>
                  <a:cubicBezTo>
                    <a:pt x="1247" y="280"/>
                    <a:pt x="968" y="0"/>
                    <a:pt x="6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35DDF5BE-4372-BF4B-B6DC-AC2AB8DC7485}"/>
              </a:ext>
            </a:extLst>
          </p:cNvPr>
          <p:cNvGrpSpPr/>
          <p:nvPr userDrawn="1"/>
        </p:nvGrpSpPr>
        <p:grpSpPr>
          <a:xfrm>
            <a:off x="9529407" y="5060728"/>
            <a:ext cx="710291" cy="710292"/>
            <a:chOff x="8067867" y="4528578"/>
            <a:chExt cx="710291" cy="710292"/>
          </a:xfrm>
        </p:grpSpPr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CCAF9E8C-18EF-934A-8C3F-7FCECF1DB4C1}"/>
                </a:ext>
              </a:extLst>
            </p:cNvPr>
            <p:cNvSpPr/>
            <p:nvPr/>
          </p:nvSpPr>
          <p:spPr>
            <a:xfrm>
              <a:off x="8067867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11" name="Freeform 1">
              <a:extLst>
                <a:ext uri="{FF2B5EF4-FFF2-40B4-BE49-F238E27FC236}">
                  <a16:creationId xmlns:a16="http://schemas.microsoft.com/office/drawing/2014/main" id="{59876C4C-753A-524F-B58D-DFEC71215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8062" y="4663856"/>
              <a:ext cx="469900" cy="439737"/>
            </a:xfrm>
            <a:custGeom>
              <a:avLst/>
              <a:gdLst>
                <a:gd name="T0" fmla="*/ 705 w 1304"/>
                <a:gd name="T1" fmla="*/ 709 h 1222"/>
                <a:gd name="T2" fmla="*/ 598 w 1304"/>
                <a:gd name="T3" fmla="*/ 709 h 1222"/>
                <a:gd name="T4" fmla="*/ 651 w 1304"/>
                <a:gd name="T5" fmla="*/ 824 h 1222"/>
                <a:gd name="T6" fmla="*/ 651 w 1304"/>
                <a:gd name="T7" fmla="*/ 593 h 1222"/>
                <a:gd name="T8" fmla="*/ 651 w 1304"/>
                <a:gd name="T9" fmla="*/ 824 h 1222"/>
                <a:gd name="T10" fmla="*/ 535 w 1304"/>
                <a:gd name="T11" fmla="*/ 599 h 1222"/>
                <a:gd name="T12" fmla="*/ 572 w 1304"/>
                <a:gd name="T13" fmla="*/ 578 h 1222"/>
                <a:gd name="T14" fmla="*/ 668 w 1304"/>
                <a:gd name="T15" fmla="*/ 550 h 1222"/>
                <a:gd name="T16" fmla="*/ 767 w 1304"/>
                <a:gd name="T17" fmla="*/ 599 h 1222"/>
                <a:gd name="T18" fmla="*/ 817 w 1304"/>
                <a:gd name="T19" fmla="*/ 683 h 1222"/>
                <a:gd name="T20" fmla="*/ 799 w 1304"/>
                <a:gd name="T21" fmla="*/ 780 h 1222"/>
                <a:gd name="T22" fmla="*/ 782 w 1304"/>
                <a:gd name="T23" fmla="*/ 810 h 1222"/>
                <a:gd name="T24" fmla="*/ 690 w 1304"/>
                <a:gd name="T25" fmla="*/ 873 h 1222"/>
                <a:gd name="T26" fmla="*/ 613 w 1304"/>
                <a:gd name="T27" fmla="*/ 873 h 1222"/>
                <a:gd name="T28" fmla="*/ 521 w 1304"/>
                <a:gd name="T29" fmla="*/ 810 h 1222"/>
                <a:gd name="T30" fmla="*/ 504 w 1304"/>
                <a:gd name="T31" fmla="*/ 780 h 1222"/>
                <a:gd name="T32" fmla="*/ 486 w 1304"/>
                <a:gd name="T33" fmla="*/ 683 h 1222"/>
                <a:gd name="T34" fmla="*/ 598 w 1304"/>
                <a:gd name="T35" fmla="*/ 937 h 1222"/>
                <a:gd name="T36" fmla="*/ 642 w 1304"/>
                <a:gd name="T37" fmla="*/ 928 h 1222"/>
                <a:gd name="T38" fmla="*/ 701 w 1304"/>
                <a:gd name="T39" fmla="*/ 937 h 1222"/>
                <a:gd name="T40" fmla="*/ 704 w 1304"/>
                <a:gd name="T41" fmla="*/ 1130 h 1222"/>
                <a:gd name="T42" fmla="*/ 635 w 1304"/>
                <a:gd name="T43" fmla="*/ 1106 h 1222"/>
                <a:gd name="T44" fmla="*/ 598 w 1304"/>
                <a:gd name="T45" fmla="*/ 937 h 1222"/>
                <a:gd name="T46" fmla="*/ 536 w 1304"/>
                <a:gd name="T47" fmla="*/ 906 h 1222"/>
                <a:gd name="T48" fmla="*/ 536 w 1304"/>
                <a:gd name="T49" fmla="*/ 1188 h 1222"/>
                <a:gd name="T50" fmla="*/ 584 w 1304"/>
                <a:gd name="T51" fmla="*/ 1214 h 1222"/>
                <a:gd name="T52" fmla="*/ 718 w 1304"/>
                <a:gd name="T53" fmla="*/ 1214 h 1222"/>
                <a:gd name="T54" fmla="*/ 750 w 1304"/>
                <a:gd name="T55" fmla="*/ 1216 h 1222"/>
                <a:gd name="T56" fmla="*/ 767 w 1304"/>
                <a:gd name="T57" fmla="*/ 906 h 1222"/>
                <a:gd name="T58" fmla="*/ 779 w 1304"/>
                <a:gd name="T59" fmla="*/ 884 h 1222"/>
                <a:gd name="T60" fmla="*/ 851 w 1304"/>
                <a:gd name="T61" fmla="*/ 830 h 1222"/>
                <a:gd name="T62" fmla="*/ 862 w 1304"/>
                <a:gd name="T63" fmla="*/ 740 h 1222"/>
                <a:gd name="T64" fmla="*/ 840 w 1304"/>
                <a:gd name="T65" fmla="*/ 615 h 1222"/>
                <a:gd name="T66" fmla="*/ 733 w 1304"/>
                <a:gd name="T67" fmla="*/ 515 h 1222"/>
                <a:gd name="T68" fmla="*/ 589 w 1304"/>
                <a:gd name="T69" fmla="*/ 508 h 1222"/>
                <a:gd name="T70" fmla="*/ 473 w 1304"/>
                <a:gd name="T71" fmla="*/ 597 h 1222"/>
                <a:gd name="T72" fmla="*/ 425 w 1304"/>
                <a:gd name="T73" fmla="*/ 673 h 1222"/>
                <a:gd name="T74" fmla="*/ 445 w 1304"/>
                <a:gd name="T75" fmla="*/ 761 h 1222"/>
                <a:gd name="T76" fmla="*/ 507 w 1304"/>
                <a:gd name="T77" fmla="*/ 870 h 1222"/>
                <a:gd name="T78" fmla="*/ 341 w 1304"/>
                <a:gd name="T79" fmla="*/ 288 h 1222"/>
                <a:gd name="T80" fmla="*/ 961 w 1304"/>
                <a:gd name="T81" fmla="*/ 226 h 1222"/>
                <a:gd name="T82" fmla="*/ 341 w 1304"/>
                <a:gd name="T83" fmla="*/ 288 h 1222"/>
                <a:gd name="T84" fmla="*/ 454 w 1304"/>
                <a:gd name="T85" fmla="*/ 339 h 1222"/>
                <a:gd name="T86" fmla="*/ 848 w 1304"/>
                <a:gd name="T87" fmla="*/ 401 h 1222"/>
                <a:gd name="T88" fmla="*/ 1303 w 1304"/>
                <a:gd name="T89" fmla="*/ 966 h 1222"/>
                <a:gd name="T90" fmla="*/ 0 w 1304"/>
                <a:gd name="T91" fmla="*/ 0 h 1222"/>
                <a:gd name="T92" fmla="*/ 483 w 1304"/>
                <a:gd name="T93" fmla="*/ 966 h 1222"/>
                <a:gd name="T94" fmla="*/ 62 w 1304"/>
                <a:gd name="T95" fmla="*/ 903 h 1222"/>
                <a:gd name="T96" fmla="*/ 1241 w 1304"/>
                <a:gd name="T97" fmla="*/ 62 h 1222"/>
                <a:gd name="T98" fmla="*/ 820 w 1304"/>
                <a:gd name="T99" fmla="*/ 903 h 1222"/>
                <a:gd name="T100" fmla="*/ 1303 w 1304"/>
                <a:gd name="T101" fmla="*/ 966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04" h="1222">
                  <a:moveTo>
                    <a:pt x="651" y="655"/>
                  </a:moveTo>
                  <a:cubicBezTo>
                    <a:pt x="681" y="655"/>
                    <a:pt x="705" y="679"/>
                    <a:pt x="705" y="709"/>
                  </a:cubicBezTo>
                  <a:cubicBezTo>
                    <a:pt x="705" y="738"/>
                    <a:pt x="681" y="762"/>
                    <a:pt x="651" y="762"/>
                  </a:cubicBezTo>
                  <a:cubicBezTo>
                    <a:pt x="622" y="762"/>
                    <a:pt x="598" y="738"/>
                    <a:pt x="598" y="709"/>
                  </a:cubicBezTo>
                  <a:cubicBezTo>
                    <a:pt x="598" y="679"/>
                    <a:pt x="622" y="655"/>
                    <a:pt x="651" y="655"/>
                  </a:cubicBezTo>
                  <a:close/>
                  <a:moveTo>
                    <a:pt x="651" y="824"/>
                  </a:moveTo>
                  <a:cubicBezTo>
                    <a:pt x="715" y="824"/>
                    <a:pt x="767" y="773"/>
                    <a:pt x="767" y="709"/>
                  </a:cubicBezTo>
                  <a:cubicBezTo>
                    <a:pt x="767" y="645"/>
                    <a:pt x="715" y="593"/>
                    <a:pt x="651" y="593"/>
                  </a:cubicBezTo>
                  <a:cubicBezTo>
                    <a:pt x="588" y="593"/>
                    <a:pt x="536" y="645"/>
                    <a:pt x="536" y="709"/>
                  </a:cubicBezTo>
                  <a:cubicBezTo>
                    <a:pt x="536" y="773"/>
                    <a:pt x="588" y="824"/>
                    <a:pt x="651" y="824"/>
                  </a:cubicBezTo>
                  <a:close/>
                  <a:moveTo>
                    <a:pt x="496" y="668"/>
                  </a:moveTo>
                  <a:cubicBezTo>
                    <a:pt x="519" y="653"/>
                    <a:pt x="534" y="627"/>
                    <a:pt x="535" y="599"/>
                  </a:cubicBezTo>
                  <a:cubicBezTo>
                    <a:pt x="536" y="586"/>
                    <a:pt x="547" y="575"/>
                    <a:pt x="561" y="577"/>
                  </a:cubicBezTo>
                  <a:cubicBezTo>
                    <a:pt x="565" y="577"/>
                    <a:pt x="568" y="578"/>
                    <a:pt x="572" y="578"/>
                  </a:cubicBezTo>
                  <a:cubicBezTo>
                    <a:pt x="596" y="578"/>
                    <a:pt x="619" y="567"/>
                    <a:pt x="635" y="550"/>
                  </a:cubicBezTo>
                  <a:cubicBezTo>
                    <a:pt x="644" y="540"/>
                    <a:pt x="659" y="540"/>
                    <a:pt x="668" y="550"/>
                  </a:cubicBezTo>
                  <a:cubicBezTo>
                    <a:pt x="686" y="570"/>
                    <a:pt x="714" y="580"/>
                    <a:pt x="741" y="577"/>
                  </a:cubicBezTo>
                  <a:cubicBezTo>
                    <a:pt x="755" y="575"/>
                    <a:pt x="767" y="586"/>
                    <a:pt x="767" y="599"/>
                  </a:cubicBezTo>
                  <a:cubicBezTo>
                    <a:pt x="769" y="627"/>
                    <a:pt x="783" y="653"/>
                    <a:pt x="807" y="668"/>
                  </a:cubicBezTo>
                  <a:cubicBezTo>
                    <a:pt x="812" y="671"/>
                    <a:pt x="816" y="677"/>
                    <a:pt x="817" y="683"/>
                  </a:cubicBezTo>
                  <a:cubicBezTo>
                    <a:pt x="818" y="690"/>
                    <a:pt x="817" y="697"/>
                    <a:pt x="813" y="702"/>
                  </a:cubicBezTo>
                  <a:cubicBezTo>
                    <a:pt x="796" y="724"/>
                    <a:pt x="791" y="753"/>
                    <a:pt x="799" y="780"/>
                  </a:cubicBezTo>
                  <a:cubicBezTo>
                    <a:pt x="801" y="786"/>
                    <a:pt x="800" y="793"/>
                    <a:pt x="797" y="799"/>
                  </a:cubicBezTo>
                  <a:cubicBezTo>
                    <a:pt x="794" y="805"/>
                    <a:pt x="788" y="809"/>
                    <a:pt x="782" y="810"/>
                  </a:cubicBezTo>
                  <a:cubicBezTo>
                    <a:pt x="755" y="816"/>
                    <a:pt x="733" y="835"/>
                    <a:pt x="722" y="861"/>
                  </a:cubicBezTo>
                  <a:cubicBezTo>
                    <a:pt x="717" y="873"/>
                    <a:pt x="702" y="879"/>
                    <a:pt x="690" y="873"/>
                  </a:cubicBezTo>
                  <a:cubicBezTo>
                    <a:pt x="678" y="866"/>
                    <a:pt x="665" y="863"/>
                    <a:pt x="651" y="863"/>
                  </a:cubicBezTo>
                  <a:cubicBezTo>
                    <a:pt x="638" y="863"/>
                    <a:pt x="625" y="866"/>
                    <a:pt x="613" y="873"/>
                  </a:cubicBezTo>
                  <a:cubicBezTo>
                    <a:pt x="601" y="879"/>
                    <a:pt x="586" y="873"/>
                    <a:pt x="581" y="861"/>
                  </a:cubicBezTo>
                  <a:cubicBezTo>
                    <a:pt x="570" y="835"/>
                    <a:pt x="548" y="816"/>
                    <a:pt x="521" y="810"/>
                  </a:cubicBezTo>
                  <a:cubicBezTo>
                    <a:pt x="515" y="809"/>
                    <a:pt x="509" y="805"/>
                    <a:pt x="506" y="799"/>
                  </a:cubicBezTo>
                  <a:cubicBezTo>
                    <a:pt x="503" y="793"/>
                    <a:pt x="502" y="786"/>
                    <a:pt x="504" y="780"/>
                  </a:cubicBezTo>
                  <a:cubicBezTo>
                    <a:pt x="512" y="753"/>
                    <a:pt x="507" y="724"/>
                    <a:pt x="490" y="702"/>
                  </a:cubicBezTo>
                  <a:cubicBezTo>
                    <a:pt x="486" y="697"/>
                    <a:pt x="485" y="690"/>
                    <a:pt x="486" y="683"/>
                  </a:cubicBezTo>
                  <a:cubicBezTo>
                    <a:pt x="487" y="677"/>
                    <a:pt x="491" y="671"/>
                    <a:pt x="496" y="668"/>
                  </a:cubicBezTo>
                  <a:close/>
                  <a:moveTo>
                    <a:pt x="598" y="937"/>
                  </a:moveTo>
                  <a:cubicBezTo>
                    <a:pt x="600" y="937"/>
                    <a:pt x="601" y="937"/>
                    <a:pt x="602" y="937"/>
                  </a:cubicBezTo>
                  <a:cubicBezTo>
                    <a:pt x="616" y="937"/>
                    <a:pt x="629" y="934"/>
                    <a:pt x="642" y="928"/>
                  </a:cubicBezTo>
                  <a:cubicBezTo>
                    <a:pt x="647" y="924"/>
                    <a:pt x="655" y="924"/>
                    <a:pt x="662" y="928"/>
                  </a:cubicBezTo>
                  <a:cubicBezTo>
                    <a:pt x="674" y="934"/>
                    <a:pt x="687" y="937"/>
                    <a:pt x="701" y="937"/>
                  </a:cubicBezTo>
                  <a:cubicBezTo>
                    <a:pt x="702" y="937"/>
                    <a:pt x="703" y="937"/>
                    <a:pt x="704" y="937"/>
                  </a:cubicBezTo>
                  <a:lnTo>
                    <a:pt x="704" y="1130"/>
                  </a:lnTo>
                  <a:lnTo>
                    <a:pt x="668" y="1106"/>
                  </a:lnTo>
                  <a:cubicBezTo>
                    <a:pt x="658" y="1099"/>
                    <a:pt x="645" y="1099"/>
                    <a:pt x="635" y="1106"/>
                  </a:cubicBezTo>
                  <a:lnTo>
                    <a:pt x="598" y="1130"/>
                  </a:lnTo>
                  <a:lnTo>
                    <a:pt x="598" y="937"/>
                  </a:lnTo>
                  <a:close/>
                  <a:moveTo>
                    <a:pt x="524" y="884"/>
                  </a:moveTo>
                  <a:cubicBezTo>
                    <a:pt x="527" y="892"/>
                    <a:pt x="531" y="899"/>
                    <a:pt x="536" y="906"/>
                  </a:cubicBezTo>
                  <a:lnTo>
                    <a:pt x="536" y="906"/>
                  </a:lnTo>
                  <a:lnTo>
                    <a:pt x="536" y="1188"/>
                  </a:lnTo>
                  <a:cubicBezTo>
                    <a:pt x="536" y="1200"/>
                    <a:pt x="542" y="1210"/>
                    <a:pt x="553" y="1216"/>
                  </a:cubicBezTo>
                  <a:cubicBezTo>
                    <a:pt x="563" y="1221"/>
                    <a:pt x="575" y="1221"/>
                    <a:pt x="584" y="1214"/>
                  </a:cubicBezTo>
                  <a:lnTo>
                    <a:pt x="651" y="1169"/>
                  </a:lnTo>
                  <a:lnTo>
                    <a:pt x="718" y="1214"/>
                  </a:lnTo>
                  <a:cubicBezTo>
                    <a:pt x="724" y="1218"/>
                    <a:pt x="729" y="1220"/>
                    <a:pt x="736" y="1220"/>
                  </a:cubicBezTo>
                  <a:cubicBezTo>
                    <a:pt x="741" y="1220"/>
                    <a:pt x="746" y="1218"/>
                    <a:pt x="750" y="1216"/>
                  </a:cubicBezTo>
                  <a:cubicBezTo>
                    <a:pt x="760" y="1210"/>
                    <a:pt x="767" y="1200"/>
                    <a:pt x="767" y="1188"/>
                  </a:cubicBezTo>
                  <a:lnTo>
                    <a:pt x="767" y="906"/>
                  </a:lnTo>
                  <a:lnTo>
                    <a:pt x="767" y="906"/>
                  </a:lnTo>
                  <a:cubicBezTo>
                    <a:pt x="772" y="900"/>
                    <a:pt x="776" y="892"/>
                    <a:pt x="779" y="884"/>
                  </a:cubicBezTo>
                  <a:cubicBezTo>
                    <a:pt x="782" y="877"/>
                    <a:pt x="788" y="872"/>
                    <a:pt x="796" y="870"/>
                  </a:cubicBezTo>
                  <a:cubicBezTo>
                    <a:pt x="819" y="865"/>
                    <a:pt x="839" y="851"/>
                    <a:pt x="851" y="830"/>
                  </a:cubicBezTo>
                  <a:cubicBezTo>
                    <a:pt x="863" y="809"/>
                    <a:pt x="865" y="784"/>
                    <a:pt x="858" y="761"/>
                  </a:cubicBezTo>
                  <a:cubicBezTo>
                    <a:pt x="856" y="754"/>
                    <a:pt x="857" y="746"/>
                    <a:pt x="862" y="740"/>
                  </a:cubicBezTo>
                  <a:cubicBezTo>
                    <a:pt x="876" y="721"/>
                    <a:pt x="882" y="696"/>
                    <a:pt x="878" y="673"/>
                  </a:cubicBezTo>
                  <a:cubicBezTo>
                    <a:pt x="874" y="649"/>
                    <a:pt x="860" y="628"/>
                    <a:pt x="840" y="615"/>
                  </a:cubicBezTo>
                  <a:cubicBezTo>
                    <a:pt x="834" y="611"/>
                    <a:pt x="830" y="604"/>
                    <a:pt x="829" y="597"/>
                  </a:cubicBezTo>
                  <a:cubicBezTo>
                    <a:pt x="827" y="547"/>
                    <a:pt x="783" y="509"/>
                    <a:pt x="733" y="515"/>
                  </a:cubicBezTo>
                  <a:cubicBezTo>
                    <a:pt x="726" y="516"/>
                    <a:pt x="719" y="514"/>
                    <a:pt x="714" y="508"/>
                  </a:cubicBezTo>
                  <a:cubicBezTo>
                    <a:pt x="681" y="473"/>
                    <a:pt x="621" y="473"/>
                    <a:pt x="589" y="508"/>
                  </a:cubicBezTo>
                  <a:cubicBezTo>
                    <a:pt x="584" y="514"/>
                    <a:pt x="577" y="516"/>
                    <a:pt x="569" y="515"/>
                  </a:cubicBezTo>
                  <a:cubicBezTo>
                    <a:pt x="519" y="509"/>
                    <a:pt x="475" y="547"/>
                    <a:pt x="473" y="597"/>
                  </a:cubicBezTo>
                  <a:cubicBezTo>
                    <a:pt x="473" y="604"/>
                    <a:pt x="469" y="611"/>
                    <a:pt x="462" y="615"/>
                  </a:cubicBezTo>
                  <a:cubicBezTo>
                    <a:pt x="443" y="628"/>
                    <a:pt x="429" y="649"/>
                    <a:pt x="425" y="673"/>
                  </a:cubicBezTo>
                  <a:cubicBezTo>
                    <a:pt x="420" y="696"/>
                    <a:pt x="426" y="721"/>
                    <a:pt x="441" y="739"/>
                  </a:cubicBezTo>
                  <a:cubicBezTo>
                    <a:pt x="445" y="746"/>
                    <a:pt x="447" y="754"/>
                    <a:pt x="445" y="761"/>
                  </a:cubicBezTo>
                  <a:cubicBezTo>
                    <a:pt x="437" y="784"/>
                    <a:pt x="440" y="809"/>
                    <a:pt x="452" y="830"/>
                  </a:cubicBezTo>
                  <a:cubicBezTo>
                    <a:pt x="464" y="851"/>
                    <a:pt x="484" y="865"/>
                    <a:pt x="507" y="870"/>
                  </a:cubicBezTo>
                  <a:cubicBezTo>
                    <a:pt x="515" y="872"/>
                    <a:pt x="521" y="877"/>
                    <a:pt x="524" y="884"/>
                  </a:cubicBezTo>
                  <a:close/>
                  <a:moveTo>
                    <a:pt x="341" y="288"/>
                  </a:moveTo>
                  <a:lnTo>
                    <a:pt x="961" y="288"/>
                  </a:lnTo>
                  <a:lnTo>
                    <a:pt x="961" y="226"/>
                  </a:lnTo>
                  <a:lnTo>
                    <a:pt x="341" y="226"/>
                  </a:lnTo>
                  <a:lnTo>
                    <a:pt x="341" y="288"/>
                  </a:lnTo>
                  <a:close/>
                  <a:moveTo>
                    <a:pt x="848" y="339"/>
                  </a:moveTo>
                  <a:lnTo>
                    <a:pt x="454" y="339"/>
                  </a:lnTo>
                  <a:lnTo>
                    <a:pt x="454" y="401"/>
                  </a:lnTo>
                  <a:lnTo>
                    <a:pt x="848" y="401"/>
                  </a:lnTo>
                  <a:lnTo>
                    <a:pt x="848" y="339"/>
                  </a:lnTo>
                  <a:close/>
                  <a:moveTo>
                    <a:pt x="1303" y="966"/>
                  </a:moveTo>
                  <a:lnTo>
                    <a:pt x="1303" y="0"/>
                  </a:lnTo>
                  <a:lnTo>
                    <a:pt x="0" y="0"/>
                  </a:lnTo>
                  <a:lnTo>
                    <a:pt x="0" y="966"/>
                  </a:lnTo>
                  <a:lnTo>
                    <a:pt x="483" y="966"/>
                  </a:lnTo>
                  <a:lnTo>
                    <a:pt x="483" y="903"/>
                  </a:lnTo>
                  <a:lnTo>
                    <a:pt x="62" y="903"/>
                  </a:lnTo>
                  <a:lnTo>
                    <a:pt x="62" y="62"/>
                  </a:lnTo>
                  <a:lnTo>
                    <a:pt x="1241" y="62"/>
                  </a:lnTo>
                  <a:lnTo>
                    <a:pt x="1241" y="903"/>
                  </a:lnTo>
                  <a:lnTo>
                    <a:pt x="820" y="903"/>
                  </a:lnTo>
                  <a:lnTo>
                    <a:pt x="820" y="966"/>
                  </a:lnTo>
                  <a:lnTo>
                    <a:pt x="1303" y="9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BD467C9C-5B10-6546-BE79-AB56A93BBBEE}"/>
              </a:ext>
            </a:extLst>
          </p:cNvPr>
          <p:cNvGrpSpPr/>
          <p:nvPr userDrawn="1"/>
        </p:nvGrpSpPr>
        <p:grpSpPr>
          <a:xfrm>
            <a:off x="8444514" y="5060728"/>
            <a:ext cx="710291" cy="710292"/>
            <a:chOff x="6982974" y="4528578"/>
            <a:chExt cx="710291" cy="710292"/>
          </a:xfrm>
        </p:grpSpPr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A49A1D4B-6765-1A46-9673-A8C84EB69CF2}"/>
                </a:ext>
              </a:extLst>
            </p:cNvPr>
            <p:cNvSpPr/>
            <p:nvPr/>
          </p:nvSpPr>
          <p:spPr>
            <a:xfrm>
              <a:off x="6982974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14" name="Freeform 2">
              <a:extLst>
                <a:ext uri="{FF2B5EF4-FFF2-40B4-BE49-F238E27FC236}">
                  <a16:creationId xmlns:a16="http://schemas.microsoft.com/office/drawing/2014/main" id="{414F1251-0FB3-7C41-8330-2E737B2EE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3488" y="4659093"/>
              <a:ext cx="449263" cy="449263"/>
            </a:xfrm>
            <a:custGeom>
              <a:avLst/>
              <a:gdLst>
                <a:gd name="T0" fmla="*/ 704 w 1247"/>
                <a:gd name="T1" fmla="*/ 706 h 1248"/>
                <a:gd name="T2" fmla="*/ 704 w 1247"/>
                <a:gd name="T3" fmla="*/ 931 h 1248"/>
                <a:gd name="T4" fmla="*/ 542 w 1247"/>
                <a:gd name="T5" fmla="*/ 931 h 1248"/>
                <a:gd name="T6" fmla="*/ 542 w 1247"/>
                <a:gd name="T7" fmla="*/ 706 h 1248"/>
                <a:gd name="T8" fmla="*/ 316 w 1247"/>
                <a:gd name="T9" fmla="*/ 706 h 1248"/>
                <a:gd name="T10" fmla="*/ 316 w 1247"/>
                <a:gd name="T11" fmla="*/ 542 h 1248"/>
                <a:gd name="T12" fmla="*/ 542 w 1247"/>
                <a:gd name="T13" fmla="*/ 542 h 1248"/>
                <a:gd name="T14" fmla="*/ 542 w 1247"/>
                <a:gd name="T15" fmla="*/ 316 h 1248"/>
                <a:gd name="T16" fmla="*/ 704 w 1247"/>
                <a:gd name="T17" fmla="*/ 316 h 1248"/>
                <a:gd name="T18" fmla="*/ 704 w 1247"/>
                <a:gd name="T19" fmla="*/ 542 h 1248"/>
                <a:gd name="T20" fmla="*/ 930 w 1247"/>
                <a:gd name="T21" fmla="*/ 542 h 1248"/>
                <a:gd name="T22" fmla="*/ 930 w 1247"/>
                <a:gd name="T23" fmla="*/ 706 h 1248"/>
                <a:gd name="T24" fmla="*/ 704 w 1247"/>
                <a:gd name="T25" fmla="*/ 706 h 1248"/>
                <a:gd name="T26" fmla="*/ 767 w 1247"/>
                <a:gd name="T27" fmla="*/ 768 h 1248"/>
                <a:gd name="T28" fmla="*/ 992 w 1247"/>
                <a:gd name="T29" fmla="*/ 768 h 1248"/>
                <a:gd name="T30" fmla="*/ 992 w 1247"/>
                <a:gd name="T31" fmla="*/ 480 h 1248"/>
                <a:gd name="T32" fmla="*/ 767 w 1247"/>
                <a:gd name="T33" fmla="*/ 480 h 1248"/>
                <a:gd name="T34" fmla="*/ 767 w 1247"/>
                <a:gd name="T35" fmla="*/ 254 h 1248"/>
                <a:gd name="T36" fmla="*/ 480 w 1247"/>
                <a:gd name="T37" fmla="*/ 254 h 1248"/>
                <a:gd name="T38" fmla="*/ 480 w 1247"/>
                <a:gd name="T39" fmla="*/ 480 h 1248"/>
                <a:gd name="T40" fmla="*/ 254 w 1247"/>
                <a:gd name="T41" fmla="*/ 480 h 1248"/>
                <a:gd name="T42" fmla="*/ 254 w 1247"/>
                <a:gd name="T43" fmla="*/ 768 h 1248"/>
                <a:gd name="T44" fmla="*/ 480 w 1247"/>
                <a:gd name="T45" fmla="*/ 768 h 1248"/>
                <a:gd name="T46" fmla="*/ 480 w 1247"/>
                <a:gd name="T47" fmla="*/ 994 h 1248"/>
                <a:gd name="T48" fmla="*/ 767 w 1247"/>
                <a:gd name="T49" fmla="*/ 994 h 1248"/>
                <a:gd name="T50" fmla="*/ 767 w 1247"/>
                <a:gd name="T51" fmla="*/ 768 h 1248"/>
                <a:gd name="T52" fmla="*/ 623 w 1247"/>
                <a:gd name="T53" fmla="*/ 1185 h 1248"/>
                <a:gd name="T54" fmla="*/ 62 w 1247"/>
                <a:gd name="T55" fmla="*/ 624 h 1248"/>
                <a:gd name="T56" fmla="*/ 623 w 1247"/>
                <a:gd name="T57" fmla="*/ 62 h 1248"/>
                <a:gd name="T58" fmla="*/ 1184 w 1247"/>
                <a:gd name="T59" fmla="*/ 624 h 1248"/>
                <a:gd name="T60" fmla="*/ 623 w 1247"/>
                <a:gd name="T61" fmla="*/ 1185 h 1248"/>
                <a:gd name="T62" fmla="*/ 623 w 1247"/>
                <a:gd name="T63" fmla="*/ 0 h 1248"/>
                <a:gd name="T64" fmla="*/ 0 w 1247"/>
                <a:gd name="T65" fmla="*/ 624 h 1248"/>
                <a:gd name="T66" fmla="*/ 623 w 1247"/>
                <a:gd name="T67" fmla="*/ 1247 h 1248"/>
                <a:gd name="T68" fmla="*/ 1246 w 1247"/>
                <a:gd name="T69" fmla="*/ 624 h 1248"/>
                <a:gd name="T70" fmla="*/ 623 w 1247"/>
                <a:gd name="T71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47" h="1248">
                  <a:moveTo>
                    <a:pt x="704" y="706"/>
                  </a:moveTo>
                  <a:lnTo>
                    <a:pt x="704" y="931"/>
                  </a:lnTo>
                  <a:lnTo>
                    <a:pt x="542" y="931"/>
                  </a:lnTo>
                  <a:lnTo>
                    <a:pt x="542" y="706"/>
                  </a:lnTo>
                  <a:lnTo>
                    <a:pt x="316" y="706"/>
                  </a:lnTo>
                  <a:lnTo>
                    <a:pt x="316" y="542"/>
                  </a:lnTo>
                  <a:lnTo>
                    <a:pt x="542" y="542"/>
                  </a:lnTo>
                  <a:lnTo>
                    <a:pt x="542" y="316"/>
                  </a:lnTo>
                  <a:lnTo>
                    <a:pt x="704" y="316"/>
                  </a:lnTo>
                  <a:lnTo>
                    <a:pt x="704" y="542"/>
                  </a:lnTo>
                  <a:lnTo>
                    <a:pt x="930" y="542"/>
                  </a:lnTo>
                  <a:lnTo>
                    <a:pt x="930" y="706"/>
                  </a:lnTo>
                  <a:lnTo>
                    <a:pt x="704" y="706"/>
                  </a:lnTo>
                  <a:close/>
                  <a:moveTo>
                    <a:pt x="767" y="768"/>
                  </a:moveTo>
                  <a:lnTo>
                    <a:pt x="992" y="768"/>
                  </a:lnTo>
                  <a:lnTo>
                    <a:pt x="992" y="480"/>
                  </a:lnTo>
                  <a:lnTo>
                    <a:pt x="767" y="480"/>
                  </a:lnTo>
                  <a:lnTo>
                    <a:pt x="767" y="254"/>
                  </a:lnTo>
                  <a:lnTo>
                    <a:pt x="480" y="254"/>
                  </a:lnTo>
                  <a:lnTo>
                    <a:pt x="480" y="480"/>
                  </a:lnTo>
                  <a:lnTo>
                    <a:pt x="254" y="480"/>
                  </a:lnTo>
                  <a:lnTo>
                    <a:pt x="254" y="768"/>
                  </a:lnTo>
                  <a:lnTo>
                    <a:pt x="480" y="768"/>
                  </a:lnTo>
                  <a:lnTo>
                    <a:pt x="480" y="994"/>
                  </a:lnTo>
                  <a:lnTo>
                    <a:pt x="767" y="994"/>
                  </a:lnTo>
                  <a:lnTo>
                    <a:pt x="767" y="768"/>
                  </a:lnTo>
                  <a:close/>
                  <a:moveTo>
                    <a:pt x="623" y="1185"/>
                  </a:moveTo>
                  <a:cubicBezTo>
                    <a:pt x="314" y="1185"/>
                    <a:pt x="62" y="934"/>
                    <a:pt x="62" y="624"/>
                  </a:cubicBezTo>
                  <a:cubicBezTo>
                    <a:pt x="62" y="315"/>
                    <a:pt x="314" y="62"/>
                    <a:pt x="623" y="62"/>
                  </a:cubicBezTo>
                  <a:cubicBezTo>
                    <a:pt x="932" y="62"/>
                    <a:pt x="1184" y="314"/>
                    <a:pt x="1184" y="624"/>
                  </a:cubicBezTo>
                  <a:cubicBezTo>
                    <a:pt x="1184" y="933"/>
                    <a:pt x="932" y="1185"/>
                    <a:pt x="623" y="1185"/>
                  </a:cubicBezTo>
                  <a:close/>
                  <a:moveTo>
                    <a:pt x="623" y="0"/>
                  </a:moveTo>
                  <a:cubicBezTo>
                    <a:pt x="280" y="0"/>
                    <a:pt x="0" y="280"/>
                    <a:pt x="0" y="624"/>
                  </a:cubicBezTo>
                  <a:cubicBezTo>
                    <a:pt x="0" y="968"/>
                    <a:pt x="280" y="1247"/>
                    <a:pt x="623" y="1247"/>
                  </a:cubicBezTo>
                  <a:cubicBezTo>
                    <a:pt x="967" y="1247"/>
                    <a:pt x="1246" y="968"/>
                    <a:pt x="1246" y="624"/>
                  </a:cubicBezTo>
                  <a:cubicBezTo>
                    <a:pt x="1246" y="280"/>
                    <a:pt x="967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894510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bg>
      <p:bgPr>
        <a:solidFill>
          <a:srgbClr val="004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5596" y="-2889189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3C8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70962" y="1954432"/>
            <a:ext cx="13912716" cy="7382991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  <a:gd name="connsiteX0" fmla="*/ 0 w 10434537"/>
              <a:gd name="connsiteY0" fmla="*/ 5497603 h 7382991"/>
              <a:gd name="connsiteX1" fmla="*/ 3112265 w 10434537"/>
              <a:gd name="connsiteY1" fmla="*/ 0 h 7382991"/>
              <a:gd name="connsiteX2" fmla="*/ 10434537 w 10434537"/>
              <a:gd name="connsiteY2" fmla="*/ 7382991 h 7382991"/>
              <a:gd name="connsiteX3" fmla="*/ 0 w 10434537"/>
              <a:gd name="connsiteY3" fmla="*/ 5497603 h 738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82991">
                <a:moveTo>
                  <a:pt x="0" y="5497603"/>
                </a:moveTo>
                <a:lnTo>
                  <a:pt x="3112265" y="0"/>
                </a:lnTo>
                <a:lnTo>
                  <a:pt x="10434537" y="7382991"/>
                </a:lnTo>
                <a:lnTo>
                  <a:pt x="0" y="5497603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23817463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65970" y="-2894002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9E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15308362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96444" y="-2884874"/>
            <a:ext cx="12421775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13650"/>
              <a:gd name="connsiteY0" fmla="*/ 3553458 h 7369412"/>
              <a:gd name="connsiteX1" fmla="*/ 2005349 w 9313650"/>
              <a:gd name="connsiteY1" fmla="*/ 0 h 7369412"/>
              <a:gd name="connsiteX2" fmla="*/ 9313650 w 9313650"/>
              <a:gd name="connsiteY2" fmla="*/ 7369412 h 7369412"/>
              <a:gd name="connsiteX3" fmla="*/ 1510654 w 9313650"/>
              <a:gd name="connsiteY3" fmla="*/ 6410203 h 7369412"/>
              <a:gd name="connsiteX4" fmla="*/ 0 w 9313650"/>
              <a:gd name="connsiteY4" fmla="*/ 3553458 h 7369412"/>
              <a:gd name="connsiteX0" fmla="*/ 0 w 9316331"/>
              <a:gd name="connsiteY0" fmla="*/ 3558199 h 7369412"/>
              <a:gd name="connsiteX1" fmla="*/ 2008030 w 9316331"/>
              <a:gd name="connsiteY1" fmla="*/ 0 h 7369412"/>
              <a:gd name="connsiteX2" fmla="*/ 9316331 w 9316331"/>
              <a:gd name="connsiteY2" fmla="*/ 7369412 h 7369412"/>
              <a:gd name="connsiteX3" fmla="*/ 1513335 w 9316331"/>
              <a:gd name="connsiteY3" fmla="*/ 6410203 h 7369412"/>
              <a:gd name="connsiteX4" fmla="*/ 0 w 9316331"/>
              <a:gd name="connsiteY4" fmla="*/ 3558199 h 7369412"/>
              <a:gd name="connsiteX0" fmla="*/ 0 w 9316331"/>
              <a:gd name="connsiteY0" fmla="*/ 3558199 h 7369412"/>
              <a:gd name="connsiteX1" fmla="*/ 2008030 w 9316331"/>
              <a:gd name="connsiteY1" fmla="*/ 0 h 7369412"/>
              <a:gd name="connsiteX2" fmla="*/ 9316331 w 9316331"/>
              <a:gd name="connsiteY2" fmla="*/ 7369412 h 7369412"/>
              <a:gd name="connsiteX3" fmla="*/ 1513335 w 9316331"/>
              <a:gd name="connsiteY3" fmla="*/ 6410203 h 7369412"/>
              <a:gd name="connsiteX4" fmla="*/ 0 w 9316331"/>
              <a:gd name="connsiteY4" fmla="*/ 3558199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6331" h="7369412">
                <a:moveTo>
                  <a:pt x="0" y="3558199"/>
                </a:moveTo>
                <a:cubicBezTo>
                  <a:pt x="680924" y="2371380"/>
                  <a:pt x="1342261" y="1179745"/>
                  <a:pt x="2008030" y="0"/>
                </a:cubicBezTo>
                <a:lnTo>
                  <a:pt x="9316331" y="7369412"/>
                </a:lnTo>
                <a:lnTo>
                  <a:pt x="1513335" y="6410203"/>
                </a:lnTo>
                <a:lnTo>
                  <a:pt x="0" y="3558199"/>
                </a:lnTo>
                <a:close/>
              </a:path>
            </a:pathLst>
          </a:custGeom>
          <a:solidFill>
            <a:srgbClr val="BA0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11214" y="3222507"/>
            <a:ext cx="3554398" cy="4797533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0811 h 3599579"/>
              <a:gd name="connsiteX1" fmla="*/ 3574957 w 3871357"/>
              <a:gd name="connsiteY1" fmla="*/ 0 h 3599579"/>
              <a:gd name="connsiteX2" fmla="*/ 3871357 w 3871357"/>
              <a:gd name="connsiteY2" fmla="*/ 3599579 h 3599579"/>
              <a:gd name="connsiteX3" fmla="*/ 1273153 w 3871357"/>
              <a:gd name="connsiteY3" fmla="*/ 3343468 h 3599579"/>
              <a:gd name="connsiteX4" fmla="*/ 0 w 3871357"/>
              <a:gd name="connsiteY4" fmla="*/ 820811 h 3599579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19382 h 3598150"/>
              <a:gd name="connsiteX1" fmla="*/ 3568833 w 3871357"/>
              <a:gd name="connsiteY1" fmla="*/ 0 h 3598150"/>
              <a:gd name="connsiteX2" fmla="*/ 3871357 w 3871357"/>
              <a:gd name="connsiteY2" fmla="*/ 3598150 h 3598150"/>
              <a:gd name="connsiteX3" fmla="*/ 1273153 w 3871357"/>
              <a:gd name="connsiteY3" fmla="*/ 3342039 h 3598150"/>
              <a:gd name="connsiteX4" fmla="*/ 0 w 3871357"/>
              <a:gd name="connsiteY4" fmla="*/ 819382 h 359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598150">
                <a:moveTo>
                  <a:pt x="0" y="819382"/>
                </a:moveTo>
                <a:lnTo>
                  <a:pt x="3568833" y="0"/>
                </a:lnTo>
                <a:cubicBezTo>
                  <a:pt x="3649437" y="1253423"/>
                  <a:pt x="3670239" y="1407330"/>
                  <a:pt x="3871357" y="3598150"/>
                </a:cubicBezTo>
                <a:lnTo>
                  <a:pt x="1273153" y="3342039"/>
                </a:lnTo>
                <a:lnTo>
                  <a:pt x="0" y="819382"/>
                </a:lnTo>
                <a:close/>
              </a:path>
            </a:pathLst>
          </a:custGeom>
          <a:solidFill>
            <a:srgbClr val="FFA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76298" y="1940052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A4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30427871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9032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4A7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D4E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6BC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30471348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FF4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F8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55791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C4EE34-0023-2AE0-CCA3-4BA8D1EFF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C6FE59E-2B31-2F05-D82F-728719D1D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29E500A-A39E-1387-F48B-5AFE0822F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C21B477-7543-A29A-9800-857D4D3A3B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AB037D5-E8A3-A861-1011-C9EE5A89CD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07B2EBB-FEE4-FD38-0A17-CE9439586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6096-E67F-4D4A-A0F2-2999377360AA}" type="datetimeFigureOut">
              <a:rPr lang="fi-FI" smtClean="0"/>
              <a:t>31.5.2022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272EB27-C20A-7E6A-C59A-305601584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6F24CAF-8F72-8E52-7796-ADC07BA84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F3B0-F044-4B3F-8417-317C176253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90102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7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A2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00C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29631008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6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87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00A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42740136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AD1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2A6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DB3D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40638417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C2A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753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9141337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83586" y="-2889644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13020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D9D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44059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757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164483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831350-FFF2-ABEE-8CE7-12AB9459D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3D762D8-A296-092A-E9BF-333A66112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6096-E67F-4D4A-A0F2-2999377360AA}" type="datetimeFigureOut">
              <a:rPr lang="fi-FI" smtClean="0"/>
              <a:t>31.5.2022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35F6232-384D-A971-1782-8C38B019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7002DC3-A353-4D04-B0A7-7DF653DA5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F3B0-F044-4B3F-8417-317C176253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5265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59056D4-0705-143F-D9F6-0742E94BE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6096-E67F-4D4A-A0F2-2999377360AA}" type="datetimeFigureOut">
              <a:rPr lang="fi-FI" smtClean="0"/>
              <a:t>31.5.2022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8DA3BAB-2D49-C5BC-AC22-4BBB799E1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3233FE9-E465-925A-6471-9B64F2DA4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F3B0-F044-4B3F-8417-317C176253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5087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93BC08-722A-5B57-7A45-635457CE3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C58B7F-F50B-1F1D-2EC1-FA366B410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EF64984-54CA-E764-6078-0C6749EF4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BA4D516-79FF-F89F-E81B-A41CF48BC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6096-E67F-4D4A-A0F2-2999377360AA}" type="datetimeFigureOut">
              <a:rPr lang="fi-FI" smtClean="0"/>
              <a:t>31.5.2022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CAEF0C8-7B85-817C-B983-55FF57FA6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B992D86-5E2F-7040-B832-C92E2037A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F3B0-F044-4B3F-8417-317C176253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395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66C9C3-AE0E-45EE-CB2C-0EB6CCF52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20D61651-CE50-F507-34B9-B214B933AE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1AC40B7-1DB4-8B96-EE66-75FAA29F2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3C6E29D-1ECD-0E4E-AA48-019301EA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6096-E67F-4D4A-A0F2-2999377360AA}" type="datetimeFigureOut">
              <a:rPr lang="fi-FI" smtClean="0"/>
              <a:t>31.5.2022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B7DD968-1672-D736-A60C-057EA0C73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A5F2751-C43E-C58A-77FD-BD9BADAEE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F3B0-F044-4B3F-8417-317C176253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5516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5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656D28A-8BD3-B8C6-B5C4-479F32CF0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DEA5C2B-FDC9-F1F3-2FF9-900292FD6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CB733A-2FAC-FC59-D934-EBBB1CA0A7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C6096-E67F-4D4A-A0F2-2999377360AA}" type="datetimeFigureOut">
              <a:rPr lang="fi-FI" smtClean="0"/>
              <a:t>31.5.2022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4B2341-39EE-C624-6DB9-DF76F2BBE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E90F1C-5080-6D8E-62D2-54EF019AC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1F3B0-F044-4B3F-8417-317C176253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577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4AAAA9D-C56F-BC4C-ACCD-BDCA600579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7"/>
            <a:ext cx="10238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1FC8314-BA86-A849-80B5-0958D023E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125" y="6356357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466DC5A-235A-5149-ADA1-11D3EF97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936886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Arial Black"/>
          <a:ea typeface="+mj-ea"/>
          <a:cs typeface="Arial Black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iilineutraalisuomi.fi/fi-FI/Ilmastotyo/Yritysyhteistyo/Toimintamallit" TargetMode="Externa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AC9A309F-347A-4C31-8868-D10C360B0AA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10521" y="1145051"/>
            <a:ext cx="10370147" cy="337049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solidFill>
                  <a:schemeClr val="bg1"/>
                </a:solidFill>
              </a:rPr>
              <a:t>Suunnitelma kunnan ilmastoyhteistyön toimintamallista</a:t>
            </a:r>
            <a:br>
              <a:rPr lang="fi-FI" dirty="0">
                <a:solidFill>
                  <a:schemeClr val="bg1"/>
                </a:solidFill>
              </a:rPr>
            </a:br>
            <a:br>
              <a:rPr lang="fi-F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Vantaa, Kerava ja Järvenpää</a:t>
            </a:r>
            <a:br>
              <a:rPr lang="fi-F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400" dirty="0">
                <a:solidFill>
                  <a:srgbClr val="A2E4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kesäkuu 2022</a:t>
            </a:r>
            <a:endParaRPr kumimoji="0" lang="fi-FI" sz="4000" b="0" i="0" u="none" strike="noStrike" kern="1200" cap="none" spc="0" normalizeH="0" baseline="0" noProof="0" dirty="0">
              <a:ln>
                <a:noFill/>
              </a:ln>
              <a:solidFill>
                <a:srgbClr val="A2E4B8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FDB6F80F-7E6D-4592-97F9-AD213EB7B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5329378" y="5112604"/>
            <a:ext cx="5626148" cy="18052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16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988FC1-3419-4121-B7C9-FBB793BA4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37"/>
            <a:ext cx="10117975" cy="1325563"/>
          </a:xfrm>
        </p:spPr>
        <p:txBody>
          <a:bodyPr/>
          <a:lstStyle/>
          <a:p>
            <a:r>
              <a:rPr lang="fi-FI" dirty="0"/>
              <a:t>Tausta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FF3F7F-5355-41DA-9FF9-ECC4DE485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296"/>
            <a:ext cx="10948639" cy="4906536"/>
          </a:xfrm>
        </p:spPr>
        <p:txBody>
          <a:bodyPr>
            <a:normAutofit/>
          </a:bodyPr>
          <a:lstStyle/>
          <a:p>
            <a:pPr marL="5715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1"/>
                </a:solidFill>
              </a:rPr>
              <a:t>Vantaan, Keravan ja Järvenpään kaupunkien yhteishankkeessa 1.5.2021-30.6.2022 syvennyttiin elinkeinoelämän ja kunnan väliseen ilmastoyhteistyöhön</a:t>
            </a:r>
          </a:p>
          <a:p>
            <a:pPr marL="5715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1"/>
                </a:solidFill>
              </a:rPr>
              <a:t>Jokaiseen hankekaupunkiin laadittiin hankkeen lopussa suunnitelma ilmastoyhteistyön toimintatavoista</a:t>
            </a:r>
          </a:p>
          <a:p>
            <a:pPr marL="5715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1"/>
                </a:solidFill>
              </a:rPr>
              <a:t>Pohjana hyödynnettiin </a:t>
            </a:r>
            <a:r>
              <a:rPr lang="fi-FI" sz="2400" dirty="0">
                <a:solidFill>
                  <a:schemeClr val="tx1"/>
                </a:solidFill>
                <a:hlinkClick r:id="rId2"/>
              </a:rPr>
              <a:t>hiilineutraalisuomi.fi -sivulle koottua toimintamallikirjastoa </a:t>
            </a:r>
            <a:r>
              <a:rPr lang="fi-FI" sz="2400" dirty="0">
                <a:solidFill>
                  <a:schemeClr val="tx1"/>
                </a:solidFill>
              </a:rPr>
              <a:t>ja sen materiaaleja, sekä kaupungeissa toteutetun yritysten ilmastokyselyn tuloksia</a:t>
            </a:r>
          </a:p>
          <a:p>
            <a:pPr marL="57150" indent="-342900">
              <a:buFont typeface="Arial" panose="020B0604020202020204" pitchFamily="34" charset="0"/>
              <a:buChar char="•"/>
            </a:pPr>
            <a:r>
              <a:rPr lang="fi-FI" sz="2400" b="1" dirty="0">
                <a:solidFill>
                  <a:schemeClr val="tx1"/>
                </a:solidFill>
              </a:rPr>
              <a:t>Tällä diasarjalla on koottuna kunkin kaupungin suunnitelma yritysyhteistyön toimintamalleista jatkoon. Ne ovat tarkoitettu malliksi ja inspiraatioksi muille kunnille. </a:t>
            </a:r>
          </a:p>
        </p:txBody>
      </p:sp>
    </p:spTree>
    <p:extLst>
      <p:ext uri="{BB962C8B-B14F-4D97-AF65-F5344CB8AC3E}">
        <p14:creationId xmlns:p14="http://schemas.microsoft.com/office/powerpoint/2010/main" val="2650544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28992E-17F8-4C8D-8BE0-E93BA94FF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117975" cy="835597"/>
          </a:xfrm>
        </p:spPr>
        <p:txBody>
          <a:bodyPr lIns="91440" tIns="45720" rIns="91440" bIns="45720" anchor="t"/>
          <a:lstStyle/>
          <a:p>
            <a:r>
              <a:rPr lang="fi-FI" dirty="0"/>
              <a:t>Vantaan yritysyhteistyön malli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A493FD7-F447-AE78-89A2-62624AD00F29}"/>
              </a:ext>
            </a:extLst>
          </p:cNvPr>
          <p:cNvSpPr txBox="1"/>
          <p:nvPr/>
        </p:nvSpPr>
        <p:spPr>
          <a:xfrm>
            <a:off x="838200" y="1119953"/>
            <a:ext cx="54108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lt"/>
                <a:cs typeface="Calibri"/>
              </a:rPr>
              <a:t>    Nyt									</a:t>
            </a:r>
            <a:endParaRPr kumimoji="0" lang="fi-FI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DD33CC-FFD8-488B-8C44-8FA41293A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888"/>
            <a:ext cx="5137200" cy="479367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fi-FI" sz="1600" dirty="0">
                <a:latin typeface="+mn-lt"/>
                <a:cs typeface="Calibri"/>
              </a:rPr>
              <a:t>1.</a:t>
            </a:r>
            <a:r>
              <a:rPr lang="fi-FI" sz="1600" b="1" dirty="0">
                <a:latin typeface="+mn-lt"/>
                <a:cs typeface="Calibri"/>
              </a:rPr>
              <a:t> </a:t>
            </a:r>
            <a:r>
              <a:rPr lang="fi-FI" sz="1600" b="1" dirty="0">
                <a:latin typeface="+mn-lt"/>
                <a:ea typeface="+mj-lt"/>
                <a:cs typeface="+mj-lt"/>
              </a:rPr>
              <a:t>Ilmastokumppanuus osa vuoropuhelua</a:t>
            </a:r>
          </a:p>
          <a:p>
            <a:pPr marL="342900" lvl="1" indent="-342900">
              <a:lnSpc>
                <a:spcPct val="80000"/>
              </a:lnSpc>
              <a:buFont typeface="Arial,Sans-Serif" panose="020B0604020202020204" pitchFamily="34" charset="0"/>
              <a:buChar char="•"/>
            </a:pPr>
            <a:r>
              <a:rPr lang="fi-FI" sz="1400" dirty="0">
                <a:latin typeface="+mn-lt"/>
                <a:ea typeface="+mj-lt"/>
                <a:cs typeface="+mj-lt"/>
              </a:rPr>
              <a:t>Ilmastoteemat huomioidaan foorumeilla, joilla yritysyhteistyötä tehdään, riippumatta klusterista</a:t>
            </a:r>
            <a:endParaRPr lang="en-US" sz="1400" dirty="0">
              <a:latin typeface="+mn-lt"/>
              <a:ea typeface="+mj-lt"/>
              <a:cs typeface="+mj-lt"/>
            </a:endParaRPr>
          </a:p>
          <a:p>
            <a:pPr marL="342900" lvl="1" indent="-342900">
              <a:lnSpc>
                <a:spcPct val="80000"/>
              </a:lnSpc>
              <a:buFont typeface="Arial,Sans-Serif" panose="020B0604020202020204" pitchFamily="34" charset="0"/>
              <a:buChar char="•"/>
            </a:pPr>
            <a:r>
              <a:rPr lang="fi-FI" sz="1400" dirty="0">
                <a:latin typeface="+mn-lt"/>
                <a:ea typeface="+mj-lt"/>
                <a:cs typeface="+mj-lt"/>
              </a:rPr>
              <a:t>Otetaan ilmasto- ja yritysnäkökulma huomioon tulevia hankkeita valmisteltaessa</a:t>
            </a:r>
            <a:endParaRPr lang="fi-FI" sz="1400" dirty="0">
              <a:latin typeface="+mn-lt"/>
              <a:cs typeface="Calibri"/>
            </a:endParaRPr>
          </a:p>
          <a:p>
            <a:pPr marL="0" lvl="1" indent="0">
              <a:lnSpc>
                <a:spcPct val="80000"/>
              </a:lnSpc>
              <a:buNone/>
            </a:pPr>
            <a:endParaRPr lang="fi-FI" sz="1300" dirty="0">
              <a:solidFill>
                <a:srgbClr val="000000"/>
              </a:solidFill>
              <a:latin typeface="+mn-lt"/>
              <a:cs typeface="Calibri"/>
            </a:endParaRPr>
          </a:p>
          <a:p>
            <a:pPr marL="0" lvl="1" indent="0">
              <a:lnSpc>
                <a:spcPct val="80000"/>
              </a:lnSpc>
              <a:buNone/>
            </a:pPr>
            <a:r>
              <a:rPr lang="fi-FI" sz="1600" dirty="0">
                <a:solidFill>
                  <a:srgbClr val="007B5F"/>
                </a:solidFill>
                <a:latin typeface="+mn-lt"/>
              </a:rPr>
              <a:t>2.</a:t>
            </a:r>
            <a:r>
              <a:rPr lang="fi-FI" sz="1600" b="1" dirty="0">
                <a:solidFill>
                  <a:srgbClr val="007B5F"/>
                </a:solidFill>
                <a:latin typeface="+mn-lt"/>
              </a:rPr>
              <a:t> Viestintä</a:t>
            </a:r>
            <a:endParaRPr lang="fi-FI" sz="130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spcBef>
                <a:spcPts val="500"/>
              </a:spcBef>
              <a:buFont typeface="Arial,Sans-Serif" panose="020B0604020202020204" pitchFamily="34" charset="0"/>
              <a:buChar char="•"/>
            </a:pPr>
            <a:r>
              <a:rPr lang="fi-FI" sz="1400" dirty="0">
                <a:solidFill>
                  <a:schemeClr val="tx1"/>
                </a:solidFill>
                <a:latin typeface="+mn-lt"/>
              </a:rPr>
              <a:t>Viestitään kaupungin ilmastotyöstä ja ajankohtaisista ilmastoasioista yritysuutiskirjeessä</a:t>
            </a:r>
            <a:endParaRPr lang="en-US" sz="1400" dirty="0">
              <a:solidFill>
                <a:schemeClr val="tx1"/>
              </a:solidFill>
              <a:latin typeface="+mn-lt"/>
              <a:ea typeface="+mj-lt"/>
              <a:cs typeface="+mj-lt"/>
            </a:endParaRPr>
          </a:p>
          <a:p>
            <a:pPr marL="342900" lvl="1" indent="-342900">
              <a:lnSpc>
                <a:spcPct val="80000"/>
              </a:lnSpc>
              <a:defRPr/>
            </a:pPr>
            <a:r>
              <a:rPr lang="fi-FI" sz="1400" dirty="0">
                <a:latin typeface="+mn-lt"/>
                <a:cs typeface="Calibri"/>
              </a:rPr>
              <a:t>Jaetaan</a:t>
            </a:r>
            <a:r>
              <a:rPr lang="fi-FI" sz="1400" dirty="0">
                <a:latin typeface="+mn-lt"/>
                <a:ea typeface="+mj-lt"/>
                <a:cs typeface="+mj-lt"/>
              </a:rPr>
              <a:t> yrityksille tietoa tarjolla olevasta tuesta (koulutukset, kurssit, webinaarit jne.)</a:t>
            </a:r>
          </a:p>
          <a:p>
            <a:pPr marL="342900" lvl="1" indent="-342900">
              <a:lnSpc>
                <a:spcPct val="80000"/>
              </a:lnSpc>
              <a:defRPr/>
            </a:pPr>
            <a:r>
              <a:rPr lang="fi-FI" sz="1400" dirty="0">
                <a:latin typeface="+mn-lt"/>
                <a:ea typeface="+mj-lt"/>
                <a:cs typeface="+mj-lt"/>
              </a:rPr>
              <a:t>Hyödynnetään CRM-järjestelmä Hakosaloa ilmastoyhteistyön pohjana</a:t>
            </a:r>
            <a:endParaRPr lang="fi-FI" sz="1400" dirty="0">
              <a:solidFill>
                <a:srgbClr val="000000"/>
              </a:solidFill>
              <a:latin typeface="+mn-lt"/>
              <a:ea typeface="+mj-lt"/>
              <a:cs typeface="+mj-lt"/>
            </a:endParaRPr>
          </a:p>
          <a:p>
            <a:pPr marL="0" lvl="1" indent="0">
              <a:lnSpc>
                <a:spcPct val="80000"/>
              </a:lnSpc>
              <a:buNone/>
              <a:defRPr/>
            </a:pPr>
            <a:endParaRPr lang="fi-FI" sz="1300" dirty="0">
              <a:solidFill>
                <a:srgbClr val="000000"/>
              </a:solidFill>
              <a:latin typeface="+mn-lt"/>
              <a:ea typeface="+mj-lt"/>
              <a:cs typeface="+mj-lt"/>
            </a:endParaRPr>
          </a:p>
          <a:p>
            <a:pPr marL="0" lvl="1" indent="0">
              <a:lnSpc>
                <a:spcPct val="80000"/>
              </a:lnSpc>
              <a:buNone/>
              <a:defRPr/>
            </a:pPr>
            <a:r>
              <a:rPr lang="fi-FI" sz="1600" dirty="0">
                <a:solidFill>
                  <a:srgbClr val="007B5F"/>
                </a:solidFill>
                <a:latin typeface="+mn-lt"/>
                <a:ea typeface="+mj-lt"/>
                <a:cs typeface="+mj-lt"/>
              </a:rPr>
              <a:t>3.</a:t>
            </a:r>
            <a:r>
              <a:rPr lang="fi-FI" sz="1600" b="1" dirty="0">
                <a:solidFill>
                  <a:srgbClr val="007B5F"/>
                </a:solidFill>
                <a:latin typeface="+mn-lt"/>
                <a:ea typeface="+mj-lt"/>
                <a:cs typeface="+mj-lt"/>
              </a:rPr>
              <a:t> Vastuulliset hankinnat</a:t>
            </a:r>
            <a:endParaRPr lang="fi-FI" sz="1600" b="1" dirty="0">
              <a:latin typeface="+mn-lt"/>
              <a:cs typeface="Calibri"/>
            </a:endParaRPr>
          </a:p>
          <a:p>
            <a:pPr marL="285750" lvl="1" indent="-285750">
              <a:lnSpc>
                <a:spcPct val="80000"/>
              </a:lnSpc>
              <a:defRPr/>
            </a:pPr>
            <a:r>
              <a:rPr lang="fi-FI" sz="1400" dirty="0">
                <a:latin typeface="+mn-lt"/>
                <a:cs typeface="Calibri"/>
              </a:rPr>
              <a:t>Käydään markkinavuoropuhelua</a:t>
            </a:r>
          </a:p>
          <a:p>
            <a:pPr marL="285750" lvl="1" indent="-285750">
              <a:lnSpc>
                <a:spcPct val="80000"/>
              </a:lnSpc>
              <a:defRPr/>
            </a:pPr>
            <a:r>
              <a:rPr lang="fi-FI" sz="1400" dirty="0">
                <a:latin typeface="+mn-lt"/>
                <a:ea typeface="+mj-lt"/>
                <a:cs typeface="+mj-lt"/>
              </a:rPr>
              <a:t>Hankintojen kilpailutusten kriteereitä ja ympäristövaatimuksia sopimuksissa viedään eteenpäin ja kehitetään myös yhteistyössä palveluntuottajien ja muiden kaupunkien kanssa</a:t>
            </a:r>
          </a:p>
          <a:p>
            <a:pPr marL="285750" lvl="1" indent="-285750">
              <a:lnSpc>
                <a:spcPct val="80000"/>
              </a:lnSpc>
              <a:defRPr/>
            </a:pPr>
            <a:r>
              <a:rPr lang="fi-FI" sz="1400" dirty="0">
                <a:solidFill>
                  <a:srgbClr val="000000"/>
                </a:solidFill>
                <a:latin typeface="+mn-lt"/>
                <a:cs typeface="Calibri"/>
              </a:rPr>
              <a:t>Kartoitetaan uusia innovatiivisia hankintoja ja </a:t>
            </a:r>
            <a:r>
              <a:rPr lang="fi-FI" sz="1400" dirty="0">
                <a:latin typeface="+mn-lt"/>
                <a:ea typeface="+mj-lt"/>
                <a:cs typeface="+mj-lt"/>
              </a:rPr>
              <a:t>edistetään vastuullisuutta muun muassa vapaaehtoisilla hankintojen </a:t>
            </a:r>
            <a:r>
              <a:rPr lang="fi-FI" sz="1400" dirty="0" err="1">
                <a:latin typeface="+mn-lt"/>
                <a:ea typeface="+mj-lt"/>
                <a:cs typeface="+mj-lt"/>
              </a:rPr>
              <a:t>green</a:t>
            </a:r>
            <a:r>
              <a:rPr lang="fi-FI" sz="1400" dirty="0">
                <a:latin typeface="+mn-lt"/>
                <a:ea typeface="+mj-lt"/>
                <a:cs typeface="+mj-lt"/>
              </a:rPr>
              <a:t> </a:t>
            </a:r>
            <a:r>
              <a:rPr lang="fi-FI" sz="1400" dirty="0" err="1">
                <a:latin typeface="+mn-lt"/>
                <a:ea typeface="+mj-lt"/>
                <a:cs typeface="+mj-lt"/>
              </a:rPr>
              <a:t>deal</a:t>
            </a:r>
            <a:r>
              <a:rPr lang="fi-FI" sz="1400" dirty="0">
                <a:latin typeface="+mn-lt"/>
                <a:ea typeface="+mj-lt"/>
                <a:cs typeface="+mj-lt"/>
              </a:rPr>
              <a:t> -sopimuksilla</a:t>
            </a:r>
          </a:p>
          <a:p>
            <a:pPr>
              <a:lnSpc>
                <a:spcPct val="110000"/>
              </a:lnSpc>
              <a:defRPr/>
            </a:pPr>
            <a:r>
              <a:rPr lang="fi-FI" sz="1600" dirty="0">
                <a:latin typeface="+mn-lt"/>
                <a:ea typeface="+mj-lt"/>
                <a:cs typeface="+mj-lt"/>
              </a:rPr>
              <a:t>4.</a:t>
            </a:r>
            <a:r>
              <a:rPr lang="fi-FI" sz="1600" b="1" dirty="0">
                <a:latin typeface="+mn-lt"/>
                <a:ea typeface="+mj-lt"/>
                <a:cs typeface="+mj-lt"/>
              </a:rPr>
              <a:t> Yhteistyö kaiken ytimenä </a:t>
            </a:r>
            <a:endParaRPr lang="fi-FI" sz="1200" dirty="0">
              <a:solidFill>
                <a:schemeClr val="tx1"/>
              </a:solidFill>
              <a:latin typeface="+mn-lt"/>
              <a:ea typeface="+mj-lt"/>
              <a:cs typeface="+mj-lt"/>
            </a:endParaRPr>
          </a:p>
          <a:p>
            <a:pPr marL="171450" indent="-171450">
              <a:lnSpc>
                <a:spcPct val="110000"/>
              </a:lnSpc>
              <a:spcBef>
                <a:spcPts val="600"/>
              </a:spcBef>
              <a:buChar char="•"/>
              <a:defRPr/>
            </a:pPr>
            <a:r>
              <a:rPr lang="fi-FI" sz="1400" dirty="0">
                <a:solidFill>
                  <a:schemeClr val="tx1"/>
                </a:solidFill>
                <a:latin typeface="+mn-lt"/>
                <a:ea typeface="+mj-lt"/>
                <a:cs typeface="+mj-lt"/>
              </a:rPr>
              <a:t> Ylläpidetään ja kehitetään kunnan sisäistä yhteistyötä, yritys- ja oppilaitosyhteistyötä ja seutuyhteistyötä</a:t>
            </a:r>
            <a:endParaRPr lang="fi-FI" sz="1400" dirty="0">
              <a:solidFill>
                <a:schemeClr val="tx1"/>
              </a:solidFill>
              <a:latin typeface="+mn-lt"/>
              <a:cs typeface="Calibri"/>
            </a:endParaRPr>
          </a:p>
          <a:p>
            <a:pPr>
              <a:lnSpc>
                <a:spcPct val="110000"/>
              </a:lnSpc>
              <a:defRPr/>
            </a:pPr>
            <a:endParaRPr lang="fi-FI" sz="1200" dirty="0">
              <a:solidFill>
                <a:schemeClr val="tx1"/>
              </a:solidFill>
              <a:latin typeface="+mn-lt"/>
              <a:cs typeface="Calibri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195F2AC-A1DA-3C54-60FE-E23485B1CBCC}"/>
              </a:ext>
            </a:extLst>
          </p:cNvPr>
          <p:cNvSpPr txBox="1"/>
          <p:nvPr/>
        </p:nvSpPr>
        <p:spPr>
          <a:xfrm>
            <a:off x="5897430" y="1119953"/>
            <a:ext cx="54888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lt"/>
                <a:cs typeface="Calibri"/>
              </a:rPr>
              <a:t>    Myöhemmin								</a:t>
            </a:r>
            <a:endParaRPr kumimoji="0" lang="fi-FI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2FB5992F-739A-4AAD-A7F7-5CFBA4D1F6AE}"/>
              </a:ext>
            </a:extLst>
          </p:cNvPr>
          <p:cNvSpPr txBox="1">
            <a:spLocks/>
          </p:cNvSpPr>
          <p:nvPr/>
        </p:nvSpPr>
        <p:spPr>
          <a:xfrm>
            <a:off x="6052738" y="1597888"/>
            <a:ext cx="5058080" cy="47936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007B5F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80000"/>
              </a:lnSpc>
              <a:spcAft>
                <a:spcPts val="400"/>
              </a:spcAft>
              <a:defRPr/>
            </a:pPr>
            <a:r>
              <a:rPr lang="fi-FI" sz="1400" dirty="0">
                <a:latin typeface="Calibri"/>
                <a:cs typeface="Calibri"/>
              </a:rPr>
              <a:t>Innovaatiopalkintoon tuodaan ilmasto- ja ympäristöteema</a:t>
            </a:r>
          </a:p>
          <a:p>
            <a:pPr marL="342900" lvl="1" indent="-342900">
              <a:lnSpc>
                <a:spcPct val="80000"/>
              </a:lnSpc>
              <a:spcAft>
                <a:spcPts val="400"/>
              </a:spcAft>
              <a:defRPr/>
            </a:pPr>
            <a:r>
              <a:rPr lang="fi-FI" sz="1400" dirty="0">
                <a:ea typeface="+mj-lt"/>
                <a:cs typeface="+mj-lt"/>
              </a:rPr>
              <a:t>Kehitetään Smart &amp; </a:t>
            </a:r>
            <a:r>
              <a:rPr lang="fi-FI" sz="1400" dirty="0" err="1">
                <a:ea typeface="+mj-lt"/>
                <a:cs typeface="+mj-lt"/>
              </a:rPr>
              <a:t>Clean</a:t>
            </a:r>
            <a:r>
              <a:rPr lang="fi-FI" sz="1400" dirty="0">
                <a:ea typeface="+mj-lt"/>
                <a:cs typeface="+mj-lt"/>
              </a:rPr>
              <a:t> -yritysten </a:t>
            </a:r>
            <a:r>
              <a:rPr lang="fi-FI" sz="1400" dirty="0" err="1">
                <a:ea typeface="+mj-lt"/>
                <a:cs typeface="+mj-lt"/>
              </a:rPr>
              <a:t>mittarointia</a:t>
            </a:r>
            <a:r>
              <a:rPr lang="fi-FI" sz="1400" dirty="0">
                <a:ea typeface="+mj-lt"/>
                <a:cs typeface="+mj-lt"/>
              </a:rPr>
              <a:t>, esim. Vainun kautta</a:t>
            </a:r>
          </a:p>
          <a:p>
            <a:pPr marL="342900" lvl="1" indent="-342900">
              <a:lnSpc>
                <a:spcPct val="80000"/>
              </a:lnSpc>
              <a:spcAft>
                <a:spcPts val="400"/>
              </a:spcAft>
              <a:defRPr/>
            </a:pPr>
            <a:r>
              <a:rPr lang="fi-FI" sz="1400" dirty="0">
                <a:ea typeface="+mj-lt"/>
                <a:cs typeface="+mj-lt"/>
              </a:rPr>
              <a:t>Tuodaan yritysten parhaat käytännöt esille osana Vantaan resurssiviisauden tiekarttaa. Yrityksille mahdollisuus jakaa tietoa toteutetuista toimenpiteistään</a:t>
            </a:r>
          </a:p>
          <a:p>
            <a:pPr marL="800100" lvl="2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buFont typeface="Courier New" panose="020B0604020202020204" pitchFamily="34" charset="0"/>
              <a:buChar char="o"/>
              <a:defRPr/>
            </a:pPr>
            <a:r>
              <a:rPr lang="fi-FI" sz="1200" dirty="0">
                <a:ea typeface="+mj-lt"/>
                <a:cs typeface="+mj-lt"/>
              </a:rPr>
              <a:t>Kestävyysloikka-palvelun avulla upotetaan yritysten vastuullisuustekoja näkyviin kaupungin verkkosivuille</a:t>
            </a:r>
          </a:p>
          <a:p>
            <a:pPr marL="342900" lvl="1" indent="-342900">
              <a:lnSpc>
                <a:spcPct val="80000"/>
              </a:lnSpc>
              <a:spcAft>
                <a:spcPts val="400"/>
              </a:spcAft>
              <a:defRPr/>
            </a:pPr>
            <a:r>
              <a:rPr lang="fi-FI" sz="1400" dirty="0">
                <a:ea typeface="+mj-lt"/>
                <a:cs typeface="+mj-lt"/>
              </a:rPr>
              <a:t>Lisätään ja kehitetään yhteistyötä muiden kaupunkien ja toimijoiden kanssa</a:t>
            </a:r>
          </a:p>
          <a:p>
            <a:pPr marL="800100" lvl="2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buFont typeface="Courier New" panose="020B0604020202020204" pitchFamily="34" charset="0"/>
              <a:buChar char="o"/>
              <a:defRPr/>
            </a:pPr>
            <a:r>
              <a:rPr lang="fi-FI" sz="1200" dirty="0">
                <a:ea typeface="+mj-lt"/>
                <a:cs typeface="+mj-lt"/>
              </a:rPr>
              <a:t>Webinaarit ja tilaisuudet (alueellisena ja yritysyhteistyönä)</a:t>
            </a:r>
          </a:p>
          <a:p>
            <a:pPr marL="342900" lvl="1" indent="-342900">
              <a:lnSpc>
                <a:spcPct val="80000"/>
              </a:lnSpc>
              <a:spcAft>
                <a:spcPts val="400"/>
              </a:spcAft>
              <a:defRPr/>
            </a:pPr>
            <a:r>
              <a:rPr lang="fi-FI" sz="1400" dirty="0">
                <a:ea typeface="+mj-lt"/>
                <a:cs typeface="+mj-lt"/>
              </a:rPr>
              <a:t>Kaupungin eri toimialojen aktivointi ja saaminen mukaan ilmastotyöhön</a:t>
            </a:r>
            <a:endParaRPr lang="fi-FI" sz="1400" dirty="0">
              <a:cs typeface="Calibri"/>
            </a:endParaRPr>
          </a:p>
          <a:p>
            <a:pPr marL="342900" lvl="1" indent="-342900">
              <a:lnSpc>
                <a:spcPct val="80000"/>
              </a:lnSpc>
              <a:spcAft>
                <a:spcPts val="400"/>
              </a:spcAft>
              <a:defRPr/>
            </a:pPr>
            <a:r>
              <a:rPr lang="fi-FI" sz="1400" dirty="0">
                <a:ea typeface="+mj-lt"/>
                <a:cs typeface="+mj-lt"/>
              </a:rPr>
              <a:t>Ekosysteemialustojen tunnistaminen ja ottaminen käyttöön</a:t>
            </a:r>
          </a:p>
          <a:p>
            <a:pPr marL="342900" lvl="1" indent="-342900">
              <a:lnSpc>
                <a:spcPct val="80000"/>
              </a:lnSpc>
              <a:spcAft>
                <a:spcPts val="400"/>
              </a:spcAft>
              <a:defRPr/>
            </a:pPr>
            <a:r>
              <a:rPr lang="fi-FI" sz="1400" dirty="0">
                <a:ea typeface="+mj-lt"/>
                <a:cs typeface="+mj-lt"/>
              </a:rPr>
              <a:t>Jatketaan olemassa olevien toimintamallien eteenpäin viemistä</a:t>
            </a:r>
          </a:p>
        </p:txBody>
      </p:sp>
    </p:spTree>
    <p:extLst>
      <p:ext uri="{BB962C8B-B14F-4D97-AF65-F5344CB8AC3E}">
        <p14:creationId xmlns:p14="http://schemas.microsoft.com/office/powerpoint/2010/main" val="3543105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28992E-17F8-4C8D-8BE0-E93BA94FF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117975" cy="835597"/>
          </a:xfrm>
        </p:spPr>
        <p:txBody>
          <a:bodyPr lIns="91440" tIns="45720" rIns="91440" bIns="45720" anchor="t"/>
          <a:lstStyle/>
          <a:p>
            <a:r>
              <a:rPr lang="fi-FI"/>
              <a:t>Keravan yritysyhteistyön malli</a:t>
            </a:r>
            <a:endParaRPr lang="fi-FI">
              <a:solidFill>
                <a:schemeClr val="tx1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914C3E6-ACD1-7035-F7A9-7AEED05AA3BE}"/>
              </a:ext>
            </a:extLst>
          </p:cNvPr>
          <p:cNvSpPr txBox="1"/>
          <p:nvPr/>
        </p:nvSpPr>
        <p:spPr>
          <a:xfrm>
            <a:off x="838200" y="1119953"/>
            <a:ext cx="54108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lt"/>
                <a:cs typeface="Calibri"/>
              </a:rPr>
              <a:t>    Nyt									</a:t>
            </a:r>
            <a:endParaRPr kumimoji="0" lang="fi-FI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DD33CC-FFD8-488B-8C44-8FA41293A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888"/>
            <a:ext cx="5137200" cy="47936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fi-FI" sz="1500" b="1" dirty="0"/>
              <a:t>Ympäristöpalkinto</a:t>
            </a:r>
          </a:p>
          <a:p>
            <a:pPr marL="342900" lvl="1" indent="-342900">
              <a:lnSpc>
                <a:spcPct val="80000"/>
              </a:lnSpc>
              <a:defRPr/>
            </a:pPr>
            <a:r>
              <a:rPr lang="fi-FI" sz="1300" dirty="0">
                <a:solidFill>
                  <a:prstClr val="black"/>
                </a:solidFill>
                <a:latin typeface="Calibri"/>
                <a:cs typeface="Calibri"/>
              </a:rPr>
              <a:t>Jaetaan kerran vuodessa kaupungin itsenäisyyspäivän juhlassa</a:t>
            </a: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fi-FI" sz="1500" b="1" dirty="0"/>
              <a:t>Viestintä</a:t>
            </a:r>
          </a:p>
          <a:p>
            <a:pPr marL="342900" lvl="1" indent="-342900">
              <a:lnSpc>
                <a:spcPct val="80000"/>
              </a:lnSpc>
              <a:defRPr/>
            </a:pPr>
            <a:r>
              <a:rPr lang="fi-FI" sz="1300" dirty="0">
                <a:solidFill>
                  <a:prstClr val="black"/>
                </a:solidFill>
                <a:latin typeface="Calibri"/>
                <a:cs typeface="Calibri"/>
              </a:rPr>
              <a:t>Uutiskirje noin kerran kuussa</a:t>
            </a: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fi-FI" sz="1500" b="1" dirty="0"/>
              <a:t>Kumppanuudet</a:t>
            </a:r>
          </a:p>
          <a:p>
            <a:pPr marL="342900" lvl="1" indent="-342900">
              <a:lnSpc>
                <a:spcPct val="80000"/>
              </a:lnSpc>
              <a:defRPr/>
            </a:pPr>
            <a:r>
              <a:rPr lang="fi-FI" sz="1300" dirty="0">
                <a:solidFill>
                  <a:prstClr val="black"/>
                </a:solidFill>
                <a:latin typeface="Calibri"/>
                <a:cs typeface="Calibri"/>
              </a:rPr>
              <a:t>Keravan Yrittäjät – säännölliset tapaamiset ja tapahtumat</a:t>
            </a:r>
          </a:p>
          <a:p>
            <a:pPr marL="342900" lvl="1" indent="-342900">
              <a:lnSpc>
                <a:spcPct val="80000"/>
              </a:lnSpc>
              <a:defRPr/>
            </a:pPr>
            <a:r>
              <a:rPr lang="fi-FI" sz="1300" dirty="0">
                <a:solidFill>
                  <a:prstClr val="black"/>
                </a:solidFill>
                <a:latin typeface="Calibri"/>
                <a:cs typeface="Calibri"/>
              </a:rPr>
              <a:t>Keravan Energia – erityisesti hukkalämmön hyödyntämisen hankkeet yritysten kanssa, taloyhtiöfoorumi-toiminta</a:t>
            </a:r>
          </a:p>
          <a:p>
            <a:pPr marL="342900" lvl="1" indent="-342900">
              <a:lnSpc>
                <a:spcPct val="80000"/>
              </a:lnSpc>
              <a:defRPr/>
            </a:pPr>
            <a:r>
              <a:rPr lang="fi-FI" sz="1300" dirty="0">
                <a:solidFill>
                  <a:prstClr val="black"/>
                </a:solidFill>
                <a:latin typeface="Calibri"/>
                <a:cs typeface="Calibri"/>
              </a:rPr>
              <a:t>Yrityskohtaiset kumppanit kaupungin maankäyttöön liittyen, yritysluettelo</a:t>
            </a: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fi-FI" sz="1500" b="1" dirty="0"/>
              <a:t>Vastuullisuus hankinnoissa</a:t>
            </a:r>
          </a:p>
          <a:p>
            <a:pPr marL="342900" lvl="1" indent="-342900">
              <a:lnSpc>
                <a:spcPct val="80000"/>
              </a:lnSpc>
              <a:defRPr/>
            </a:pPr>
            <a:r>
              <a:rPr lang="fi-FI" sz="1300" dirty="0">
                <a:solidFill>
                  <a:prstClr val="black"/>
                </a:solidFill>
                <a:latin typeface="Calibri"/>
                <a:cs typeface="Calibri"/>
              </a:rPr>
              <a:t>4/2022 valmistunut hankintastrateginen ohjelma sisältää tavoitteet ja mittarit taloudellisen, sosiaalisen ja ekologisen vastuullisuuden osalta sekä kytkennän Keravan kestävän energian ja ilmaston toimintasuunnitelmaan</a:t>
            </a: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fi-FI" sz="1500" b="1" dirty="0"/>
              <a:t>Yhteistyöhankkeet</a:t>
            </a:r>
          </a:p>
          <a:p>
            <a:pPr marL="342900" lvl="1" indent="-342900">
              <a:lnSpc>
                <a:spcPct val="80000"/>
              </a:lnSpc>
              <a:defRPr/>
            </a:pPr>
            <a:r>
              <a:rPr lang="fi-FI" sz="1300" dirty="0">
                <a:solidFill>
                  <a:prstClr val="black"/>
                </a:solidFill>
                <a:latin typeface="Calibri"/>
                <a:cs typeface="Calibri"/>
              </a:rPr>
              <a:t>Nykyinen hanke vasta alku kunta-, yritys- ja oppilaitosyhteistyölle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465B1A2E-D07C-B8CC-EC76-8F56013BC978}"/>
              </a:ext>
            </a:extLst>
          </p:cNvPr>
          <p:cNvSpPr txBox="1"/>
          <p:nvPr/>
        </p:nvSpPr>
        <p:spPr>
          <a:xfrm>
            <a:off x="5897430" y="1119953"/>
            <a:ext cx="54888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lt"/>
                <a:cs typeface="Calibri"/>
              </a:rPr>
              <a:t>    Myöhemmin								</a:t>
            </a:r>
            <a:endParaRPr kumimoji="0" lang="fi-FI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2FB5992F-739A-4AAD-A7F7-5CFBA4D1F6AE}"/>
              </a:ext>
            </a:extLst>
          </p:cNvPr>
          <p:cNvSpPr txBox="1">
            <a:spLocks/>
          </p:cNvSpPr>
          <p:nvPr/>
        </p:nvSpPr>
        <p:spPr>
          <a:xfrm>
            <a:off x="6052738" y="1597888"/>
            <a:ext cx="5409708" cy="47936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007B5F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Kasvatetaan henkilöresursseja elinvoimapalveluissa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Määritetään, vahvistetaan ja kohdennetaan viestintää eri some-kanavissa</a:t>
            </a:r>
          </a:p>
          <a:p>
            <a:pPr marL="800100" marR="0" lvl="2" indent="-34290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Ilmastoviestinnässä jaetaan tietoa myös muiden kuntien tapahtumista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Jatketaan edelleen alkanutta yhteistyötä eri tahojen kanssa, verkostoidutaan</a:t>
            </a:r>
          </a:p>
          <a:p>
            <a:pPr marL="800100" marR="0" lvl="2" indent="-34290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Erityisesti keskisuurten yritysten tukeminen ilmastotyössä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Jatketaan olemassa olevien toimintamallien eteenpäin viemistä yritysluetteloa lukuun ottamatta</a:t>
            </a:r>
          </a:p>
        </p:txBody>
      </p:sp>
    </p:spTree>
    <p:extLst>
      <p:ext uri="{BB962C8B-B14F-4D97-AF65-F5344CB8AC3E}">
        <p14:creationId xmlns:p14="http://schemas.microsoft.com/office/powerpoint/2010/main" val="2138840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28992E-17F8-4C8D-8BE0-E93BA94FF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117975" cy="835597"/>
          </a:xfrm>
        </p:spPr>
        <p:txBody>
          <a:bodyPr lIns="91440" tIns="45720" rIns="91440" bIns="45720" anchor="t"/>
          <a:lstStyle/>
          <a:p>
            <a:r>
              <a:rPr lang="fi-FI" dirty="0"/>
              <a:t>Järvenpään yritysyhteistyön malli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B5FF5F5D-A866-AF65-82B8-11FB8EF62A1B}"/>
              </a:ext>
            </a:extLst>
          </p:cNvPr>
          <p:cNvSpPr txBox="1"/>
          <p:nvPr/>
        </p:nvSpPr>
        <p:spPr>
          <a:xfrm>
            <a:off x="838200" y="1119953"/>
            <a:ext cx="54108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lt"/>
                <a:cs typeface="Calibri"/>
              </a:rPr>
              <a:t>    Nyt									</a:t>
            </a:r>
            <a:endParaRPr kumimoji="0" lang="fi-FI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DD33CC-FFD8-488B-8C44-8FA41293A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9284"/>
            <a:ext cx="5410845" cy="5009655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r>
              <a:rPr lang="fi-FI" sz="2900" b="1" dirty="0"/>
              <a:t>1. </a:t>
            </a:r>
            <a:r>
              <a:rPr lang="fi-FI" sz="2900" b="1" dirty="0">
                <a:ea typeface="+mj-lt"/>
                <a:cs typeface="+mj-lt"/>
              </a:rPr>
              <a:t>Ollaan läsnä ja näkyvillä, rakennetaan ilmastokumppanuuksia</a:t>
            </a:r>
            <a:endParaRPr lang="en-US" sz="2900" dirty="0"/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Viestitään kaupungin ilmastotyöstä ja ajankohtaisista ilmastoasioista</a:t>
            </a:r>
            <a:endParaRPr lang="fi-FI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fi-FI" sz="2400" dirty="0">
                <a:solidFill>
                  <a:schemeClr val="tx1"/>
                </a:solidFill>
                <a:latin typeface="Calibri"/>
                <a:cs typeface="Calibri"/>
              </a:rPr>
              <a:t>Käydään vierailuilla yrityksissä, jotka ovat ilmaisseet kiinnostuksensa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Otetaan ilmasto- ja ympäristöteemat vakioaiheeksi yritystapaamisiin</a:t>
            </a:r>
            <a:endParaRPr lang="fi-FI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cs typeface="Calibri"/>
            </a:endParaRPr>
          </a:p>
          <a:p>
            <a:r>
              <a:rPr lang="fi-FI" sz="2900" b="1" dirty="0"/>
              <a:t>2. Tarjotaan tukea ilmastotyöhön</a:t>
            </a:r>
            <a:endParaRPr lang="fi-FI" sz="2900" b="1" dirty="0">
              <a:cs typeface="Calibri"/>
            </a:endParaRP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fi-FI" sz="2400" dirty="0">
                <a:solidFill>
                  <a:schemeClr val="tx1"/>
                </a:solidFill>
                <a:latin typeface="Calibri"/>
                <a:cs typeface="Calibri"/>
              </a:rPr>
              <a:t>Kaupunki kehittää kestävää kaupunkirakennetta (mm. yhteydet, infra)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fi-FI" sz="2400" dirty="0">
                <a:solidFill>
                  <a:schemeClr val="tx1"/>
                </a:solidFill>
                <a:latin typeface="Calibri"/>
                <a:cs typeface="Calibri"/>
              </a:rPr>
              <a:t>Materiaaleja kootusti tarjolla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fi-FI" sz="2400" dirty="0">
                <a:solidFill>
                  <a:schemeClr val="tx1"/>
                </a:solidFill>
                <a:latin typeface="Calibri"/>
                <a:cs typeface="Calibri"/>
              </a:rPr>
              <a:t>Webinaarit ja tilaisuudet (alueellisena ja yritysyhteistyönä)</a:t>
            </a:r>
          </a:p>
          <a:p>
            <a:r>
              <a:rPr lang="fi-FI" sz="2900" b="1" dirty="0"/>
              <a:t>3. Tarjotaan näkyvyyttä yritysten ilmastoteoille/-ratkaisuille</a:t>
            </a:r>
            <a:endParaRPr lang="fi-FI" sz="2900" b="1" dirty="0">
              <a:cs typeface="Calibri"/>
            </a:endParaRP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fi-FI" sz="2400" dirty="0">
                <a:solidFill>
                  <a:schemeClr val="tx1"/>
                </a:solidFill>
                <a:latin typeface="Calibri"/>
                <a:cs typeface="Calibri"/>
              </a:rPr>
              <a:t>Juttusarjat, tiedotteet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fi-FI" sz="2400" dirty="0">
                <a:solidFill>
                  <a:schemeClr val="tx1"/>
                </a:solidFill>
                <a:latin typeface="Calibri"/>
                <a:cs typeface="Calibri"/>
              </a:rPr>
              <a:t>Valmiiden palveluiden (esim. Loikka) upottaminen verkkosivuille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fi-FI" sz="2400" dirty="0">
                <a:solidFill>
                  <a:schemeClr val="tx1"/>
                </a:solidFill>
                <a:latin typeface="Calibri"/>
                <a:cs typeface="Calibri"/>
              </a:rPr>
              <a:t>Järkevä-palkinto</a:t>
            </a:r>
          </a:p>
          <a:p>
            <a:r>
              <a:rPr lang="fi-FI" sz="2900" b="1" dirty="0"/>
              <a:t>4. Käydään markkinavuoropuhelua ja kehitetään hankintoja</a:t>
            </a:r>
            <a:endParaRPr lang="fi-FI" sz="2900" b="1" dirty="0">
              <a:cs typeface="Calibri"/>
            </a:endParaRP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fi-FI" sz="2400" dirty="0">
                <a:solidFill>
                  <a:schemeClr val="tx1"/>
                </a:solidFill>
                <a:latin typeface="Calibri"/>
                <a:cs typeface="Calibri"/>
              </a:rPr>
              <a:t>Kuullaan ja kartoitetaan yritysten valmiuksia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fi-FI" sz="2400" dirty="0">
                <a:solidFill>
                  <a:schemeClr val="tx1"/>
                </a:solidFill>
                <a:latin typeface="Calibri"/>
                <a:cs typeface="Calibri"/>
              </a:rPr>
              <a:t>Viestitään kiristyvistä vaatimuksista</a:t>
            </a:r>
          </a:p>
          <a:p>
            <a:r>
              <a:rPr lang="fi-FI" sz="2900" b="1" dirty="0"/>
              <a:t>5. Ylläpidetään julkistoimijoiden yhteistyötä</a:t>
            </a:r>
            <a:endParaRPr lang="fi-FI" sz="2900" b="1" dirty="0">
              <a:cs typeface="Calibri"/>
            </a:endParaRPr>
          </a:p>
          <a:p>
            <a:pPr marL="342900" lvl="1" indent="-342900">
              <a:defRPr/>
            </a:pPr>
            <a:r>
              <a:rPr lang="fi-FI" sz="2400" dirty="0">
                <a:latin typeface="Calibri"/>
                <a:cs typeface="Calibri"/>
              </a:rPr>
              <a:t>Sisäinen yhteistyö elinkeino-ympäristö</a:t>
            </a:r>
          </a:p>
          <a:p>
            <a:pPr marL="342900" lvl="1" indent="-342900">
              <a:defRPr/>
            </a:pPr>
            <a:r>
              <a:rPr lang="fi-FI" sz="2400" dirty="0">
                <a:latin typeface="Calibri"/>
                <a:cs typeface="Calibri"/>
              </a:rPr>
              <a:t>Oppilaitos- ja tutkimusyhteistyö</a:t>
            </a:r>
          </a:p>
          <a:p>
            <a:pPr marL="342900" lvl="1" indent="-342900">
              <a:defRPr/>
            </a:pPr>
            <a:r>
              <a:rPr lang="fi-FI" sz="2400" dirty="0">
                <a:latin typeface="Calibri"/>
                <a:cs typeface="Calibri"/>
              </a:rPr>
              <a:t>Seutuyhteistyö</a:t>
            </a:r>
          </a:p>
          <a:p>
            <a:pPr marL="342900" lvl="1" indent="-342900">
              <a:defRPr/>
            </a:pPr>
            <a:r>
              <a:rPr lang="fi-FI" sz="2400" dirty="0">
                <a:solidFill>
                  <a:schemeClr val="tx1"/>
                </a:solidFill>
                <a:cs typeface="Calibri"/>
              </a:rPr>
              <a:t>Yhteistyömalli -pohja tuleville sidosryhmätoiminnoille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AA290041-8C43-DE85-704A-FDBD9E453B3D}"/>
              </a:ext>
            </a:extLst>
          </p:cNvPr>
          <p:cNvSpPr txBox="1"/>
          <p:nvPr/>
        </p:nvSpPr>
        <p:spPr>
          <a:xfrm>
            <a:off x="5897430" y="1119953"/>
            <a:ext cx="54888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lt"/>
                <a:cs typeface="Calibri"/>
              </a:rPr>
              <a:t>    Myöhemmin								</a:t>
            </a:r>
            <a:endParaRPr kumimoji="0" lang="fi-FI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BB8708A-5FEF-41EA-9098-BC21533CFDD9}"/>
              </a:ext>
            </a:extLst>
          </p:cNvPr>
          <p:cNvSpPr txBox="1"/>
          <p:nvPr/>
        </p:nvSpPr>
        <p:spPr>
          <a:xfrm>
            <a:off x="5975400" y="1624685"/>
            <a:ext cx="5410846" cy="81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Kaupungin tahtotila tai edellytykset yritysyhteistyölle</a:t>
            </a:r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Yhteiset kehityshankkeet</a:t>
            </a:r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lt"/>
                <a:cs typeface="Calibri"/>
              </a:rPr>
              <a:t>Yritykset tiiviimmin mukaan tavoitteiden ja toimenpiteiden valmisteluun</a:t>
            </a:r>
            <a:r>
              <a:rPr lang="fi-FI" sz="1200" dirty="0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, yritysten innostaminen mukaan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A0BBF057-2A55-4791-9E32-55AA9F11A404}"/>
              </a:ext>
            </a:extLst>
          </p:cNvPr>
          <p:cNvSpPr txBox="1"/>
          <p:nvPr/>
        </p:nvSpPr>
        <p:spPr>
          <a:xfrm>
            <a:off x="5975400" y="2531495"/>
            <a:ext cx="60975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Yritysneuvonta (vaatii yhteistyötä alueellisten toimijoiden kanssa)</a:t>
            </a:r>
            <a:endParaRPr lang="fi-FI" sz="1200" b="1" dirty="0">
              <a:solidFill>
                <a:schemeClr val="tx1"/>
              </a:solidFill>
              <a:latin typeface="Calibri"/>
              <a:ea typeface="+mj-lt"/>
              <a:cs typeface="Calibri"/>
            </a:endParaRP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7B9F3ADF-0249-47F0-81A9-53CD757CC05E}"/>
              </a:ext>
            </a:extLst>
          </p:cNvPr>
          <p:cNvSpPr txBox="1"/>
          <p:nvPr/>
        </p:nvSpPr>
        <p:spPr>
          <a:xfrm>
            <a:off x="5975400" y="3422300"/>
            <a:ext cx="60975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lt"/>
                <a:cs typeface="Calibri"/>
              </a:rPr>
              <a:t>Vastuullisuus näkyväksi yrityshakemistossa</a:t>
            </a:r>
            <a:r>
              <a:rPr lang="fi-FI" sz="1200" dirty="0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, toteutustapa määriteltävä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62E4DBE6-6D0F-42D8-BAF7-F15B46FC08CD}"/>
              </a:ext>
            </a:extLst>
          </p:cNvPr>
          <p:cNvSpPr txBox="1"/>
          <p:nvPr/>
        </p:nvSpPr>
        <p:spPr>
          <a:xfrm>
            <a:off x="5975400" y="4326425"/>
            <a:ext cx="60975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lt"/>
                <a:cs typeface="Calibri"/>
              </a:rPr>
              <a:t>Ilmastotavoitteet vahvasti </a:t>
            </a:r>
            <a:r>
              <a:rPr lang="fi-FI" sz="1200" dirty="0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hankintojen laatukriteereissä mukana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4EAEE0E5-5FA5-4E76-BF8F-165FFBABF50C}"/>
              </a:ext>
            </a:extLst>
          </p:cNvPr>
          <p:cNvSpPr txBox="1"/>
          <p:nvPr/>
        </p:nvSpPr>
        <p:spPr>
          <a:xfrm>
            <a:off x="5975400" y="5017261"/>
            <a:ext cx="60975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lt"/>
                <a:cs typeface="Calibri"/>
              </a:rPr>
              <a:t>Toimijaverkoston ja yhteistyömallien vakiinnuttaminen</a:t>
            </a:r>
            <a:endParaRPr lang="fi-FI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j-lt"/>
              <a:cs typeface="Calibri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6A35E9C-3CE9-4C49-A96D-4457545CBBBF}"/>
              </a:ext>
            </a:extLst>
          </p:cNvPr>
          <p:cNvSpPr txBox="1"/>
          <p:nvPr/>
        </p:nvSpPr>
        <p:spPr>
          <a:xfrm>
            <a:off x="112876" y="6036401"/>
            <a:ext cx="5862524" cy="769441"/>
          </a:xfrm>
          <a:prstGeom prst="rect">
            <a:avLst/>
          </a:prstGeom>
          <a:noFill/>
          <a:ln>
            <a:solidFill>
              <a:srgbClr val="007B5F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fi-FI" sz="1100" dirty="0">
                <a:latin typeface="Calibri"/>
                <a:cs typeface="Calibri"/>
              </a:rPr>
              <a:t>Toimintamalli on rakennettu niin, että työtä voidaan tehdä listatuilla osa-alueilla (1-5) kulloinkin käytössä olevien resurssien puitteissa. Laajempi kehittäminen ja osa myöhemmin toteutettavaksi määritellyistä toimista edellyttävät lisäresursseja esimerkiksi hankerahoituksesta. Mallia muokataan joustavasti toiminnan kehittyessä.</a:t>
            </a:r>
            <a:endParaRPr lang="fi-FI" sz="11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2685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Vantaa_yleispohja_01">
  <a:themeElements>
    <a:clrScheme name="Custom 26">
      <a:dk1>
        <a:sysClr val="windowText" lastClr="000000"/>
      </a:dk1>
      <a:lt1>
        <a:sysClr val="window" lastClr="FFFFFF"/>
      </a:lt1>
      <a:dk2>
        <a:srgbClr val="0040A2"/>
      </a:dk2>
      <a:lt2>
        <a:srgbClr val="52CCFA"/>
      </a:lt2>
      <a:accent1>
        <a:srgbClr val="0042A6"/>
      </a:accent1>
      <a:accent2>
        <a:srgbClr val="008EDF"/>
      </a:accent2>
      <a:accent3>
        <a:srgbClr val="002052"/>
      </a:accent3>
      <a:accent4>
        <a:srgbClr val="52CCFA"/>
      </a:accent4>
      <a:accent5>
        <a:srgbClr val="74ABFF"/>
      </a:accent5>
      <a:accent6>
        <a:srgbClr val="D9EAF8"/>
      </a:accent6>
      <a:hlink>
        <a:srgbClr val="0042A7"/>
      </a:hlink>
      <a:folHlink>
        <a:srgbClr val="002053"/>
      </a:folHlink>
    </a:clrScheme>
    <a:fontScheme name="Vanta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antaa_laajempi_esityspohja" id="{B2AEBBC7-4CAA-3540-B173-673193FD8319}" vid="{6C018497-BA9E-924D-BBF0-1FF0B4DB12F2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8E63F5599FE2542B74F11FE1B69E656" ma:contentTypeVersion="14" ma:contentTypeDescription="Luo uusi asiakirja." ma:contentTypeScope="" ma:versionID="1af7e5fc9da910e2a80b605feddefe26">
  <xsd:schema xmlns:xsd="http://www.w3.org/2001/XMLSchema" xmlns:xs="http://www.w3.org/2001/XMLSchema" xmlns:p="http://schemas.microsoft.com/office/2006/metadata/properties" xmlns:ns2="208520ca-060d-43b5-a004-614e35f60928" xmlns:ns3="ea6292b1-061c-448a-afba-14aa7f4f33b5" targetNamespace="http://schemas.microsoft.com/office/2006/metadata/properties" ma:root="true" ma:fieldsID="3a663d960ba9e4af356b5164f9a37dbc" ns2:_="" ns3:_="">
    <xsd:import namespace="208520ca-060d-43b5-a004-614e35f60928"/>
    <xsd:import namespace="ea6292b1-061c-448a-afba-14aa7f4f33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8520ca-060d-43b5-a004-614e35f609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056935de-da05-4f76-b02a-c0a3fb667c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292b1-061c-448a-afba-14aa7f4f33b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5f93749c-05cc-4a35-a0a4-df9eb6634afd}" ma:internalName="TaxCatchAll" ma:showField="CatchAllData" ma:web="ea6292b1-061c-448a-afba-14aa7f4f33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08520ca-060d-43b5-a004-614e35f60928">
      <Terms xmlns="http://schemas.microsoft.com/office/infopath/2007/PartnerControls"/>
    </lcf76f155ced4ddcb4097134ff3c332f>
    <TaxCatchAll xmlns="ea6292b1-061c-448a-afba-14aa7f4f33b5" xsi:nil="true"/>
  </documentManagement>
</p:properties>
</file>

<file path=customXml/itemProps1.xml><?xml version="1.0" encoding="utf-8"?>
<ds:datastoreItem xmlns:ds="http://schemas.openxmlformats.org/officeDocument/2006/customXml" ds:itemID="{F7C94526-1DF7-4254-B641-E2BC5D7EB2FD}">
  <ds:schemaRefs>
    <ds:schemaRef ds:uri="208520ca-060d-43b5-a004-614e35f60928"/>
    <ds:schemaRef ds:uri="ea6292b1-061c-448a-afba-14aa7f4f33b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5C7EBF3-59A8-4107-9FEE-5BAF548CD5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9F350C-2029-4465-BB1E-FDB4DB295274}">
  <ds:schemaRefs>
    <ds:schemaRef ds:uri="208520ca-060d-43b5-a004-614e35f60928"/>
    <ds:schemaRef ds:uri="ea6292b1-061c-448a-afba-14aa7f4f33b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638</Words>
  <Application>Microsoft Office PowerPoint</Application>
  <PresentationFormat>Laajakuva</PresentationFormat>
  <Paragraphs>86</Paragraphs>
  <Slides>5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5</vt:i4>
      </vt:variant>
    </vt:vector>
  </HeadingPairs>
  <TitlesOfParts>
    <vt:vector size="13" baseType="lpstr">
      <vt:lpstr>Arial</vt:lpstr>
      <vt:lpstr>Arial Black</vt:lpstr>
      <vt:lpstr>Arial,Sans-Serif</vt:lpstr>
      <vt:lpstr>Calibri</vt:lpstr>
      <vt:lpstr>Calibri Light</vt:lpstr>
      <vt:lpstr>Courier New</vt:lpstr>
      <vt:lpstr>Office-teema</vt:lpstr>
      <vt:lpstr>1_Vantaa_yleispohja_01</vt:lpstr>
      <vt:lpstr>Suunnitelma kunnan ilmastoyhteistyön toimintamallista  Case Vantaa, Kerava ja Järvenpää kesäkuu 2022</vt:lpstr>
      <vt:lpstr>Tausta</vt:lpstr>
      <vt:lpstr>Vantaan yritysyhteistyön malli</vt:lpstr>
      <vt:lpstr>Keravan yritysyhteistyön malli</vt:lpstr>
      <vt:lpstr>Järvenpään yritysyhteistyön malli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Suunnitelma kunnan ilmastoyhteistyön toimintamallista Case Vantaa, Kerava ja Järvenpää kesäkuu 2022</dc:title>
  <dc:creator>Itämäki Heta</dc:creator>
  <cp:lastModifiedBy>Itämäki Heta</cp:lastModifiedBy>
  <cp:revision>1</cp:revision>
  <dcterms:created xsi:type="dcterms:W3CDTF">2022-05-18T08:26:25Z</dcterms:created>
  <dcterms:modified xsi:type="dcterms:W3CDTF">2022-05-31T09:45:46Z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0x01010078E63F5599FE2542B74F11FE1B69E656</vt:lpwstr>
  </property>
  <property fmtid="{D5CDD505-2E9C-101B-9397-08002B2CF9AE}" pid="3" name="MediaServiceImageTags">
    <vt:lpwstr/>
  </property>
</Properties>
</file>